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ink/ink1.xml" ContentType="application/inkml+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ink/ink2.xml" ContentType="application/inkml+xml"/>
  <Override PartName="/ppt/tags/tag10.xml" ContentType="application/vnd.openxmlformats-officedocument.presentationml.tags+xml"/>
  <Override PartName="/ppt/notesSlides/notesSlide4.xml" ContentType="application/vnd.openxmlformats-officedocument.presentationml.notesSlide+xml"/>
  <Override PartName="/ppt/ink/ink3.xml" ContentType="application/inkml+xml"/>
  <Override PartName="/ppt/tags/tag11.xml" ContentType="application/vnd.openxmlformats-officedocument.presentationml.tags+xml"/>
  <Override PartName="/ppt/notesSlides/notesSlide5.xml" ContentType="application/vnd.openxmlformats-officedocument.presentationml.notesSlide+xml"/>
  <Override PartName="/ppt/ink/ink4.xml" ContentType="application/inkml+xml"/>
  <Override PartName="/ppt/tags/tag12.xml" ContentType="application/vnd.openxmlformats-officedocument.presentationml.tags+xml"/>
  <Override PartName="/ppt/notesSlides/notesSlide6.xml" ContentType="application/vnd.openxmlformats-officedocument.presentationml.notesSlide+xml"/>
  <Override PartName="/ppt/ink/ink5.xml" ContentType="application/inkml+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421" r:id="rId2"/>
    <p:sldId id="399" r:id="rId3"/>
    <p:sldId id="411" r:id="rId4"/>
    <p:sldId id="403" r:id="rId5"/>
    <p:sldId id="412" r:id="rId6"/>
    <p:sldId id="429" r:id="rId7"/>
    <p:sldId id="410" r:id="rId8"/>
    <p:sldId id="428" r:id="rId9"/>
    <p:sldId id="388" r:id="rId1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CB98FE"/>
    <a:srgbClr val="FF33CC"/>
    <a:srgbClr val="CC99FF"/>
    <a:srgbClr val="99CCFF"/>
    <a:srgbClr val="75D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5" autoAdjust="0"/>
    <p:restoredTop sz="46042" autoAdjust="0"/>
  </p:normalViewPr>
  <p:slideViewPr>
    <p:cSldViewPr snapToGrid="0">
      <p:cViewPr varScale="1">
        <p:scale>
          <a:sx n="43" d="100"/>
          <a:sy n="43" d="100"/>
        </p:scale>
        <p:origin x="2652" y="42"/>
      </p:cViewPr>
      <p:guideLst/>
    </p:cSldViewPr>
  </p:slideViewPr>
  <p:notesTextViewPr>
    <p:cViewPr>
      <p:scale>
        <a:sx n="1" d="1"/>
        <a:sy n="1" d="1"/>
      </p:scale>
      <p:origin x="0" y="0"/>
    </p:cViewPr>
  </p:notesTextViewPr>
  <p:notesViewPr>
    <p:cSldViewPr snapToGrid="0">
      <p:cViewPr varScale="1">
        <p:scale>
          <a:sx n="73" d="100"/>
          <a:sy n="73" d="100"/>
        </p:scale>
        <p:origin x="29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D07530-CDED-64DD-4AE2-5E4E605F9116}"/>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0F0634B-4F29-66F9-4580-F970FF699F3D}"/>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7CCC837E-DEE1-4673-B3EE-F290063CE47B}" type="datetime1">
              <a:rPr lang="en-US" smtClean="0"/>
              <a:t>4/30/2026</a:t>
            </a:fld>
            <a:endParaRPr lang="en-US"/>
          </a:p>
        </p:txBody>
      </p:sp>
      <p:sp>
        <p:nvSpPr>
          <p:cNvPr id="4" name="Footer Placeholder 3">
            <a:extLst>
              <a:ext uri="{FF2B5EF4-FFF2-40B4-BE49-F238E27FC236}">
                <a16:creationId xmlns:a16="http://schemas.microsoft.com/office/drawing/2014/main" id="{5F729D46-9F33-0544-3E65-5C7001FA15FC}"/>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266983-62EC-EE7B-4D51-9A36135E78B4}"/>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1FF93236-F45E-4440-B078-022AB602EF11}" type="slidenum">
              <a:rPr lang="en-US" smtClean="0"/>
              <a:t>‹#›</a:t>
            </a:fld>
            <a:endParaRPr lang="en-US"/>
          </a:p>
        </p:txBody>
      </p:sp>
    </p:spTree>
    <p:extLst>
      <p:ext uri="{BB962C8B-B14F-4D97-AF65-F5344CB8AC3E}">
        <p14:creationId xmlns:p14="http://schemas.microsoft.com/office/powerpoint/2010/main" val="2609736921"/>
      </p:ext>
    </p:extLst>
  </p:cSld>
  <p:clrMap bg1="lt1" tx1="dk1" bg2="lt2" tx2="dk2" accent1="accent1" accent2="accent2" accent3="accent3" accent4="accent4" accent5="accent5" accent6="accent6" hlink="hlink" folHlink="folHlink"/>
  <p:hf hdr="0" ftr="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3T19:59:03.593"/>
    </inkml:context>
    <inkml:brush xml:id="br0">
      <inkml:brushProperty name="width" value="0.05" units="cm"/>
      <inkml:brushProperty name="height" value="0.05" units="cm"/>
      <inkml:brushProperty name="color" value="#CC0066"/>
    </inkml:brush>
  </inkml:definitions>
  <inkml:trace contextRef="#ctx0" brushRef="#br0">0 0 1313,'0'0'4645,"0"0"-5094,0 0-191,0 3 544,0 5-1,0 2-928,0 2-1057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2T02:51:52.531"/>
    </inkml:context>
    <inkml:brush xml:id="br0">
      <inkml:brushProperty name="width" value="0.05" units="cm"/>
      <inkml:brushProperty name="height" value="0.05" units="cm"/>
      <inkml:brushProperty name="color" value="#CC0066"/>
    </inkml:brush>
  </inkml:definitions>
  <inkml:trace contextRef="#ctx0" brushRef="#br0">0 1 641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2T02:51:52.531"/>
    </inkml:context>
    <inkml:brush xml:id="br0">
      <inkml:brushProperty name="width" value="0.05" units="cm"/>
      <inkml:brushProperty name="height" value="0.05" units="cm"/>
      <inkml:brushProperty name="color" value="#CC0066"/>
    </inkml:brush>
  </inkml:definitions>
  <inkml:trace contextRef="#ctx0" brushRef="#br0">0 1 641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2T02:51:52.531"/>
    </inkml:context>
    <inkml:brush xml:id="br0">
      <inkml:brushProperty name="width" value="0.05" units="cm"/>
      <inkml:brushProperty name="height" value="0.05" units="cm"/>
      <inkml:brushProperty name="color" value="#CC0066"/>
    </inkml:brush>
  </inkml:definitions>
  <inkml:trace contextRef="#ctx0" brushRef="#br0">0 1 641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2T02:51:52.531"/>
    </inkml:context>
    <inkml:brush xml:id="br0">
      <inkml:brushProperty name="width" value="0.05" units="cm"/>
      <inkml:brushProperty name="height" value="0.05" units="cm"/>
      <inkml:brushProperty name="color" value="#CC0066"/>
    </inkml:brush>
  </inkml:definitions>
  <inkml:trace contextRef="#ctx0" brushRef="#br0">0 1 641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824230" y="734929"/>
            <a:ext cx="5666740" cy="3187932"/>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824230" y="4091188"/>
            <a:ext cx="566674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3999208" y="8878611"/>
            <a:ext cx="3169920" cy="481726"/>
          </a:xfrm>
          <a:prstGeom prst="rect">
            <a:avLst/>
          </a:prstGeom>
        </p:spPr>
        <p:txBody>
          <a:bodyPr vert="horz" lIns="96661" tIns="48331" rIns="96661" bIns="48331" rtlCol="0" anchor="b"/>
          <a:lstStyle>
            <a:lvl1pPr algn="r">
              <a:defRPr sz="1300"/>
            </a:lvl1pPr>
          </a:lstStyle>
          <a:p>
            <a:fld id="{0FDC63F9-AE46-4D1C-BB44-41C92F2D01CA}" type="slidenum">
              <a:rPr lang="en-US" smtClean="0"/>
              <a:t>‹#›</a:t>
            </a:fld>
            <a:endParaRPr lang="en-US"/>
          </a:p>
        </p:txBody>
      </p:sp>
    </p:spTree>
    <p:extLst>
      <p:ext uri="{BB962C8B-B14F-4D97-AF65-F5344CB8AC3E}">
        <p14:creationId xmlns:p14="http://schemas.microsoft.com/office/powerpoint/2010/main" val="107216103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D543683-61DF-4FE5-95DC-D73197FDC1FE}"/>
              </a:ext>
            </a:extLst>
          </p:cNvPr>
          <p:cNvSpPr>
            <a:spLocks noGrp="1" noRot="1" noChangeAspect="1" noChangeArrowheads="1" noTextEdit="1"/>
          </p:cNvSpPr>
          <p:nvPr>
            <p:ph type="sldImg"/>
          </p:nvPr>
        </p:nvSpPr>
        <p:spPr>
          <a:xfrm>
            <a:off x="803275" y="654050"/>
            <a:ext cx="5770563" cy="3246438"/>
          </a:xfrm>
          <a:ln/>
        </p:spPr>
      </p:sp>
      <p:sp>
        <p:nvSpPr>
          <p:cNvPr id="7171" name="Rectangle 3">
            <a:extLst>
              <a:ext uri="{FF2B5EF4-FFF2-40B4-BE49-F238E27FC236}">
                <a16:creationId xmlns:a16="http://schemas.microsoft.com/office/drawing/2014/main" id="{225B9A1F-4D05-40A9-B6E9-B014CBBA8FCB}"/>
              </a:ext>
            </a:extLst>
          </p:cNvPr>
          <p:cNvSpPr>
            <a:spLocks noGrp="1" noChangeArrowheads="1"/>
          </p:cNvSpPr>
          <p:nvPr>
            <p:ph type="body" idx="1"/>
          </p:nvPr>
        </p:nvSpPr>
        <p:spPr>
          <a:xfrm>
            <a:off x="756921" y="4152154"/>
            <a:ext cx="5862320" cy="41355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buNone/>
            </a:pPr>
            <a:endParaRPr lang="en-US"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cs typeface="Arial" panose="020B0604020202020204" pitchFamily="34" charset="0"/>
              </a:rPr>
              <a:t>PRINT VERSION OF NARRATIVE</a:t>
            </a:r>
            <a:endParaRPr lang="en-GB" sz="1200" dirty="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purpose of this Micro Learning Module is to describe the structure of information as it is being implemented on the PERA Website, Micro Learning Modules (MLMs), and User Guides.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Click the NEXT button when you are ready to advance to the next slide.</a:t>
            </a:r>
            <a:br>
              <a:rPr lang="en-US" altLang="en-US" dirty="0">
                <a:latin typeface="Arial" panose="020B0604020202020204" pitchFamily="34" charset="0"/>
                <a:cs typeface="Arial" panose="020B0604020202020204" pitchFamily="34" charset="0"/>
              </a:rPr>
            </a:br>
            <a:endParaRPr lang="en-US"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0787521-EAA2-EA0C-6E38-183D78B44C20}"/>
              </a:ext>
            </a:extLst>
          </p:cNvPr>
          <p:cNvSpPr>
            <a:spLocks noGrp="1"/>
          </p:cNvSpPr>
          <p:nvPr>
            <p:ph type="sldNum" sz="quarter" idx="5"/>
          </p:nvPr>
        </p:nvSpPr>
        <p:spPr/>
        <p:txBody>
          <a:bodyPr/>
          <a:lstStyle/>
          <a:p>
            <a:fld id="{0FDC63F9-AE46-4D1C-BB44-41C92F2D01CA}" type="slidenum">
              <a:rPr lang="en-US" smtClean="0"/>
              <a:t>1</a:t>
            </a:fld>
            <a:endParaRPr lang="en-US"/>
          </a:p>
        </p:txBody>
      </p:sp>
    </p:spTree>
    <p:extLst>
      <p:ext uri="{BB962C8B-B14F-4D97-AF65-F5344CB8AC3E}">
        <p14:creationId xmlns:p14="http://schemas.microsoft.com/office/powerpoint/2010/main" val="1225565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3913" y="735013"/>
            <a:ext cx="5667375" cy="3187700"/>
          </a:xfrm>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cs typeface="Arial" panose="020B0604020202020204" pitchFamily="34" charset="0"/>
              </a:rPr>
              <a:t>PRINT VERSION OF NARRATIVE</a:t>
            </a:r>
            <a:endParaRPr lang="en-GB" sz="1100" dirty="0">
              <a:ea typeface="Calibri" panose="020F0502020204030204" pitchFamily="34" charset="0"/>
              <a:cs typeface="Arial" panose="020B0604020202020204" pitchFamily="34" charset="0"/>
            </a:endParaRPr>
          </a:p>
          <a:p>
            <a:pPr algn="l">
              <a:spcBef>
                <a:spcPts val="0"/>
              </a:spcBef>
              <a:spcAft>
                <a:spcPts val="0"/>
              </a:spcAft>
              <a:buNone/>
            </a:pPr>
            <a:endParaRPr lang="en-US" sz="1100" dirty="0">
              <a:ea typeface="Calibri" panose="020F0502020204030204" pitchFamily="34" charset="0"/>
              <a:cs typeface="Arial" panose="020B0604020202020204" pitchFamily="34" charset="0"/>
            </a:endParaRPr>
          </a:p>
          <a:p>
            <a:pPr algn="l">
              <a:spcBef>
                <a:spcPts val="0"/>
              </a:spcBef>
              <a:spcAft>
                <a:spcPts val="0"/>
              </a:spcAft>
              <a:buNone/>
            </a:pPr>
            <a:r>
              <a:rPr lang="en-US" sz="1100" dirty="0">
                <a:ea typeface="Calibri" panose="020F0502020204030204" pitchFamily="34" charset="0"/>
                <a:cs typeface="Arial" panose="020B0604020202020204" pitchFamily="34" charset="0"/>
              </a:rPr>
              <a:t>What are PERA Information Classes?</a:t>
            </a:r>
          </a:p>
          <a:p>
            <a:pPr algn="l">
              <a:spcBef>
                <a:spcPts val="0"/>
              </a:spcBef>
              <a:spcAft>
                <a:spcPts val="0"/>
              </a:spcAft>
              <a:buNone/>
            </a:pPr>
            <a:endParaRPr lang="en-GB" sz="1100" dirty="0">
              <a:ea typeface="Calibri" panose="020F0502020204030204" pitchFamily="34" charset="0"/>
              <a:cs typeface="Arial" panose="020B0604020202020204" pitchFamily="34" charset="0"/>
            </a:endParaRPr>
          </a:p>
          <a:p>
            <a:pPr>
              <a:spcBef>
                <a:spcPts val="0"/>
              </a:spcBef>
              <a:spcAft>
                <a:spcPts val="0"/>
              </a:spcAft>
              <a:buNone/>
            </a:pPr>
            <a:r>
              <a:rPr lang="en-GB" sz="1100" dirty="0">
                <a:ea typeface="Calibri" panose="020F0502020204030204" pitchFamily="34" charset="0"/>
                <a:cs typeface="Arial" panose="020B0604020202020204" pitchFamily="34" charset="0"/>
              </a:rPr>
              <a:t>Information stored on the PERA Website is indexed by:</a:t>
            </a:r>
          </a:p>
          <a:p>
            <a:pPr marL="937762">
              <a:spcBef>
                <a:spcPts val="0"/>
              </a:spcBef>
              <a:spcAft>
                <a:spcPts val="0"/>
              </a:spcAft>
            </a:pPr>
            <a:r>
              <a:rPr lang="en-GB" sz="1100" dirty="0">
                <a:cs typeface="Arial" panose="020B0604020202020204" pitchFamily="34" charset="0"/>
              </a:rPr>
              <a:t>Industry Class</a:t>
            </a:r>
          </a:p>
          <a:p>
            <a:pPr marL="937762">
              <a:spcBef>
                <a:spcPts val="0"/>
              </a:spcBef>
              <a:spcAft>
                <a:spcPts val="0"/>
              </a:spcAft>
            </a:pPr>
            <a:r>
              <a:rPr lang="en-GB" sz="1100" dirty="0">
                <a:cs typeface="Arial" panose="020B0604020202020204" pitchFamily="34" charset="0"/>
              </a:rPr>
              <a:t>Principal Role</a:t>
            </a:r>
          </a:p>
          <a:p>
            <a:pPr marL="937762">
              <a:spcBef>
                <a:spcPts val="0"/>
              </a:spcBef>
              <a:spcAft>
                <a:spcPts val="0"/>
              </a:spcAft>
            </a:pPr>
            <a:r>
              <a:rPr lang="en-GB" sz="1100" dirty="0">
                <a:ea typeface="Calibri" panose="020F0502020204030204" pitchFamily="34" charset="0"/>
                <a:cs typeface="Arial" panose="020B0604020202020204" pitchFamily="34" charset="0"/>
              </a:rPr>
              <a:t>Enterprise Phases</a:t>
            </a:r>
          </a:p>
          <a:p>
            <a:pPr>
              <a:spcBef>
                <a:spcPts val="0"/>
              </a:spcBef>
              <a:spcAft>
                <a:spcPts val="0"/>
              </a:spcAft>
              <a:buNone/>
            </a:pPr>
            <a:endParaRPr lang="en-GB" sz="1100" dirty="0">
              <a:ea typeface="Calibri" panose="020F0502020204030204" pitchFamily="34" charset="0"/>
              <a:cs typeface="Arial" panose="020B0604020202020204" pitchFamily="34" charset="0"/>
            </a:endParaRPr>
          </a:p>
          <a:p>
            <a:pPr>
              <a:spcBef>
                <a:spcPts val="0"/>
              </a:spcBef>
              <a:spcAft>
                <a:spcPts val="0"/>
              </a:spcAft>
              <a:buNone/>
            </a:pPr>
            <a:r>
              <a:rPr lang="en-US" sz="1100" dirty="0">
                <a:ea typeface="Calibri" panose="020F0502020204030204" pitchFamily="34" charset="0"/>
                <a:cs typeface="Arial" panose="020B0604020202020204" pitchFamily="34" charset="0"/>
              </a:rPr>
              <a:t>Each of these classes has subclasses.</a:t>
            </a:r>
          </a:p>
          <a:p>
            <a:pPr>
              <a:spcBef>
                <a:spcPts val="0"/>
              </a:spcBef>
              <a:spcAft>
                <a:spcPts val="0"/>
              </a:spcAft>
              <a:buNone/>
            </a:pPr>
            <a:endParaRPr lang="en-US" sz="1100" dirty="0">
              <a:ea typeface="Calibri" panose="020F0502020204030204" pitchFamily="34" charset="0"/>
              <a:cs typeface="Arial" panose="020B0604020202020204" pitchFamily="34" charset="0"/>
            </a:endParaRPr>
          </a:p>
          <a:p>
            <a:pPr>
              <a:spcBef>
                <a:spcPts val="0"/>
              </a:spcBef>
              <a:spcAft>
                <a:spcPts val="0"/>
              </a:spcAft>
              <a:buNone/>
            </a:pPr>
            <a:r>
              <a:rPr lang="en-US" sz="1100" dirty="0">
                <a:ea typeface="Calibri" panose="020F0502020204030204" pitchFamily="34" charset="0"/>
                <a:cs typeface="Arial" panose="020B0604020202020204" pitchFamily="34" charset="0"/>
              </a:rPr>
              <a:t> - </a:t>
            </a:r>
            <a:r>
              <a:rPr lang="en-US" sz="1100" b="1" dirty="0">
                <a:ea typeface="Calibri" panose="020F0502020204030204" pitchFamily="34" charset="0"/>
                <a:cs typeface="Arial" panose="020B0604020202020204" pitchFamily="34" charset="0"/>
              </a:rPr>
              <a:t>Industry Class </a:t>
            </a:r>
          </a:p>
          <a:p>
            <a:pPr>
              <a:spcBef>
                <a:spcPts val="0"/>
              </a:spcBef>
              <a:spcAft>
                <a:spcPts val="0"/>
              </a:spcAft>
              <a:buNone/>
            </a:pPr>
            <a:r>
              <a:rPr lang="en-US" sz="1100" b="1" dirty="0">
                <a:ea typeface="Calibri" panose="020F0502020204030204" pitchFamily="34" charset="0"/>
                <a:cs typeface="Arial" panose="020B0604020202020204" pitchFamily="34" charset="0"/>
              </a:rPr>
              <a:t>       </a:t>
            </a:r>
            <a:r>
              <a:rPr lang="en-US" sz="1100" dirty="0">
                <a:ea typeface="Calibri" panose="020F0502020204030204" pitchFamily="34" charset="0"/>
                <a:cs typeface="Arial" panose="020B0604020202020204" pitchFamily="34" charset="0"/>
              </a:rPr>
              <a:t>- Industry Subclass (e.g., Oil Refining)</a:t>
            </a:r>
          </a:p>
          <a:p>
            <a:pPr>
              <a:spcBef>
                <a:spcPts val="0"/>
              </a:spcBef>
              <a:spcAft>
                <a:spcPts val="0"/>
              </a:spcAft>
              <a:buNone/>
            </a:pPr>
            <a:r>
              <a:rPr lang="en-US" sz="1100" dirty="0">
                <a:ea typeface="Calibri" panose="020F0502020204030204" pitchFamily="34" charset="0"/>
                <a:cs typeface="Arial" panose="020B0604020202020204" pitchFamily="34" charset="0"/>
              </a:rPr>
              <a:t>            - Architecture level (e.g., Level 1 sensors)</a:t>
            </a:r>
            <a:br>
              <a:rPr lang="en-US" sz="1100" dirty="0">
                <a:ea typeface="Calibri" panose="020F0502020204030204" pitchFamily="34" charset="0"/>
                <a:cs typeface="Arial" panose="020B0604020202020204" pitchFamily="34" charset="0"/>
              </a:rPr>
            </a:br>
            <a:endParaRPr lang="en-US" sz="1100" dirty="0">
              <a:ea typeface="Calibri" panose="020F0502020204030204" pitchFamily="34" charset="0"/>
              <a:cs typeface="Arial" panose="020B0604020202020204" pitchFamily="34" charset="0"/>
            </a:endParaRPr>
          </a:p>
          <a:p>
            <a:pPr>
              <a:spcBef>
                <a:spcPts val="0"/>
              </a:spcBef>
              <a:spcAft>
                <a:spcPts val="0"/>
              </a:spcAft>
              <a:buNone/>
            </a:pPr>
            <a:r>
              <a:rPr lang="en-US" sz="1100" dirty="0">
                <a:ea typeface="Calibri" panose="020F0502020204030204" pitchFamily="34" charset="0"/>
                <a:cs typeface="Arial" panose="020B0604020202020204" pitchFamily="34" charset="0"/>
              </a:rPr>
              <a:t> - </a:t>
            </a:r>
            <a:r>
              <a:rPr lang="en-US" sz="1100" b="1" dirty="0">
                <a:ea typeface="Calibri" panose="020F0502020204030204" pitchFamily="34" charset="0"/>
                <a:cs typeface="Arial" panose="020B0604020202020204" pitchFamily="34" charset="0"/>
              </a:rPr>
              <a:t>Principal Role</a:t>
            </a:r>
          </a:p>
          <a:p>
            <a:pPr>
              <a:spcBef>
                <a:spcPts val="0"/>
              </a:spcBef>
              <a:spcAft>
                <a:spcPts val="0"/>
              </a:spcAft>
              <a:buNone/>
            </a:pPr>
            <a:r>
              <a:rPr lang="en-US" sz="1100" dirty="0">
                <a:ea typeface="Calibri" panose="020F0502020204030204" pitchFamily="34" charset="0"/>
                <a:cs typeface="Arial" panose="020B0604020202020204" pitchFamily="34" charset="0"/>
              </a:rPr>
              <a:t>      - Professional Role (e.g., Control Engineer)</a:t>
            </a:r>
          </a:p>
          <a:p>
            <a:pPr>
              <a:spcBef>
                <a:spcPts val="0"/>
              </a:spcBef>
              <a:spcAft>
                <a:spcPts val="0"/>
              </a:spcAft>
              <a:buNone/>
            </a:pPr>
            <a:r>
              <a:rPr lang="en-US" sz="1100" dirty="0">
                <a:ea typeface="Calibri" panose="020F0502020204030204" pitchFamily="34" charset="0"/>
                <a:cs typeface="Arial" panose="020B0604020202020204" pitchFamily="34" charset="0"/>
              </a:rPr>
              <a:t>           - Organization Chart Position (e.g., Maintenance Manager)</a:t>
            </a:r>
            <a:br>
              <a:rPr lang="en-US" sz="1100" dirty="0">
                <a:ea typeface="Calibri" panose="020F0502020204030204" pitchFamily="34" charset="0"/>
                <a:cs typeface="Arial" panose="020B0604020202020204" pitchFamily="34" charset="0"/>
              </a:rPr>
            </a:br>
            <a:endParaRPr lang="en-US" sz="1100" dirty="0">
              <a:ea typeface="Calibri" panose="020F0502020204030204" pitchFamily="34" charset="0"/>
              <a:cs typeface="Arial" panose="020B0604020202020204" pitchFamily="34" charset="0"/>
            </a:endParaRPr>
          </a:p>
          <a:p>
            <a:pPr>
              <a:spcBef>
                <a:spcPts val="0"/>
              </a:spcBef>
              <a:spcAft>
                <a:spcPts val="0"/>
              </a:spcAft>
              <a:buNone/>
            </a:pPr>
            <a:r>
              <a:rPr lang="en-US" sz="1100" dirty="0">
                <a:ea typeface="Calibri" panose="020F0502020204030204" pitchFamily="34" charset="0"/>
                <a:cs typeface="Arial" panose="020B0604020202020204" pitchFamily="34" charset="0"/>
              </a:rPr>
              <a:t> - </a:t>
            </a:r>
            <a:r>
              <a:rPr lang="en-US" sz="1100" b="1" dirty="0">
                <a:ea typeface="Calibri" panose="020F0502020204030204" pitchFamily="34" charset="0"/>
                <a:cs typeface="Arial" panose="020B0604020202020204" pitchFamily="34" charset="0"/>
              </a:rPr>
              <a:t>Enterprise Phase</a:t>
            </a:r>
          </a:p>
          <a:p>
            <a:pPr>
              <a:spcBef>
                <a:spcPts val="0"/>
              </a:spcBef>
              <a:spcAft>
                <a:spcPts val="0"/>
              </a:spcAft>
              <a:buNone/>
            </a:pPr>
            <a:r>
              <a:rPr lang="en-US" sz="1100" dirty="0">
                <a:ea typeface="Calibri" panose="020F0502020204030204" pitchFamily="34" charset="0"/>
                <a:cs typeface="Arial" panose="020B0604020202020204" pitchFamily="34" charset="0"/>
              </a:rPr>
              <a:t>       - Facility Lifecycle (e.g., Cybersecurity Master Planning, or Plant Operations)</a:t>
            </a:r>
          </a:p>
          <a:p>
            <a:pPr>
              <a:spcBef>
                <a:spcPts val="0"/>
              </a:spcBef>
              <a:spcAft>
                <a:spcPts val="0"/>
              </a:spcAft>
              <a:buNone/>
            </a:pPr>
            <a:r>
              <a:rPr lang="en-US" sz="1100" dirty="0">
                <a:ea typeface="Calibri" panose="020F0502020204030204" pitchFamily="34" charset="0"/>
                <a:cs typeface="Arial" panose="020B0604020202020204" pitchFamily="34" charset="0"/>
              </a:rPr>
              <a:t>            - Subphase or milestone (e.g., Acceptance Testing)</a:t>
            </a:r>
          </a:p>
        </p:txBody>
      </p:sp>
      <p:sp>
        <p:nvSpPr>
          <p:cNvPr id="4" name="Slide Number Placeholder 3"/>
          <p:cNvSpPr>
            <a:spLocks noGrp="1"/>
          </p:cNvSpPr>
          <p:nvPr>
            <p:ph type="sldNum" sz="quarter" idx="5"/>
          </p:nvPr>
        </p:nvSpPr>
        <p:spPr/>
        <p:txBody>
          <a:bodyPr lIns="93776" tIns="46888" rIns="93776" bIns="46888"/>
          <a:lstStyle/>
          <a:p>
            <a:pPr marL="342900" indent="-342900">
              <a:buFont typeface="+mj-lt"/>
              <a:buAutoNum type="arabicPeriod"/>
            </a:pPr>
            <a:r>
              <a:rPr lang="en-GB" altLang="en-US" dirty="0">
                <a:solidFill>
                  <a:schemeClr val="bg1"/>
                </a:solidFill>
              </a:rPr>
              <a:t>#</a:t>
            </a:r>
          </a:p>
        </p:txBody>
      </p:sp>
      <p:sp>
        <p:nvSpPr>
          <p:cNvPr id="5" name="Slide Number Placeholder 6">
            <a:extLst>
              <a:ext uri="{FF2B5EF4-FFF2-40B4-BE49-F238E27FC236}">
                <a16:creationId xmlns:a16="http://schemas.microsoft.com/office/drawing/2014/main" id="{456CB8DC-057F-8115-3CFF-634C226C4288}"/>
              </a:ext>
            </a:extLst>
          </p:cNvPr>
          <p:cNvSpPr txBox="1">
            <a:spLocks/>
          </p:cNvSpPr>
          <p:nvPr/>
        </p:nvSpPr>
        <p:spPr>
          <a:xfrm>
            <a:off x="4151608" y="9031011"/>
            <a:ext cx="3169920" cy="481726"/>
          </a:xfrm>
          <a:prstGeom prst="rect">
            <a:avLst/>
          </a:prstGeom>
        </p:spPr>
        <p:txBody>
          <a:bodyPr vert="horz" lIns="96661" tIns="48331" rIns="96661" bIns="48331" rtlCol="0" anchor="b"/>
          <a:lstStyle>
            <a:defPPr>
              <a:defRPr lang="en-US"/>
            </a:defPPr>
            <a:lvl1pPr marL="0" algn="r"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FDC63F9-AE46-4D1C-BB44-41C92F2D01CA}" type="slidenum">
              <a:rPr lang="en-US" smtClean="0"/>
              <a:pPr/>
              <a:t>2</a:t>
            </a:fld>
            <a:endParaRPr lang="en-US"/>
          </a:p>
        </p:txBody>
      </p:sp>
    </p:spTree>
    <p:extLst>
      <p:ext uri="{BB962C8B-B14F-4D97-AF65-F5344CB8AC3E}">
        <p14:creationId xmlns:p14="http://schemas.microsoft.com/office/powerpoint/2010/main" val="3978674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7563" y="735013"/>
            <a:ext cx="5759450" cy="3240087"/>
          </a:xfrm>
        </p:spPr>
      </p:sp>
      <p:sp>
        <p:nvSpPr>
          <p:cNvPr id="3" name="Notes Placeholder 2"/>
          <p:cNvSpPr>
            <a:spLocks noGrp="1"/>
          </p:cNvSpPr>
          <p:nvPr>
            <p:ph type="body" idx="1"/>
          </p:nvPr>
        </p:nvSpPr>
        <p:spPr>
          <a:xfrm>
            <a:off x="817563" y="4156501"/>
            <a:ext cx="5759450" cy="4280642"/>
          </a:xfrm>
        </p:spPr>
        <p:txBody>
          <a:bodyPr/>
          <a:lstStyle/>
          <a:p>
            <a:pPr algn="ctr">
              <a:spcBef>
                <a:spcPts val="0"/>
              </a:spcBef>
              <a:spcAft>
                <a:spcPts val="0"/>
              </a:spcAft>
              <a:buNone/>
            </a:pPr>
            <a:r>
              <a:rPr lang="en-US" sz="1100" dirty="0">
                <a:cs typeface="Arial" panose="020B0604020202020204" pitchFamily="34" charset="0"/>
              </a:rPr>
              <a:t>PRINT VERSION OF NARRATIVE</a:t>
            </a:r>
            <a:endParaRPr lang="en-GB" sz="1100" dirty="0">
              <a:ea typeface="Calibri" panose="020F0502020204030204" pitchFamily="34" charset="0"/>
              <a:cs typeface="Arial" panose="020B0604020202020204" pitchFamily="34" charset="0"/>
            </a:endParaRPr>
          </a:p>
          <a:p>
            <a:pPr>
              <a:spcBef>
                <a:spcPts val="0"/>
              </a:spcBef>
              <a:spcAft>
                <a:spcPts val="0"/>
              </a:spcAft>
              <a:buNone/>
            </a:pPr>
            <a:endParaRPr lang="en-GB" sz="1100" dirty="0">
              <a:ea typeface="Calibri" panose="020F0502020204030204" pitchFamily="34" charset="0"/>
              <a:cs typeface="Arial" panose="020B0604020202020204" pitchFamily="34" charset="0"/>
            </a:endParaRPr>
          </a:p>
          <a:p>
            <a:pPr defTabSz="937762">
              <a:spcBef>
                <a:spcPts val="0"/>
              </a:spcBef>
              <a:spcAft>
                <a:spcPts val="0"/>
              </a:spcAft>
              <a:buNone/>
              <a:defRPr/>
            </a:pPr>
            <a:r>
              <a:rPr lang="en-GB" sz="1100" b="1" dirty="0">
                <a:ea typeface="Calibri" panose="020F0502020204030204" pitchFamily="34" charset="0"/>
                <a:cs typeface="Arial" panose="020B0604020202020204" pitchFamily="34" charset="0"/>
              </a:rPr>
              <a:t>Industry Classes and Subclasses:</a:t>
            </a:r>
          </a:p>
          <a:p>
            <a:pPr defTabSz="937762">
              <a:spcBef>
                <a:spcPts val="0"/>
              </a:spcBef>
              <a:spcAft>
                <a:spcPts val="0"/>
              </a:spcAft>
              <a:buNone/>
              <a:defRPr/>
            </a:pPr>
            <a:endParaRPr lang="en-GB" sz="1100" b="1" dirty="0">
              <a:ea typeface="Calibri" panose="020F0502020204030204" pitchFamily="34" charset="0"/>
              <a:cs typeface="Arial" panose="020B0604020202020204" pitchFamily="34" charset="0"/>
            </a:endParaRPr>
          </a:p>
          <a:p>
            <a:pPr marL="175830" indent="-175830">
              <a:spcBef>
                <a:spcPts val="0"/>
              </a:spcBef>
              <a:spcAft>
                <a:spcPts val="0"/>
              </a:spcAft>
            </a:pPr>
            <a:r>
              <a:rPr lang="en-US" sz="1100" dirty="0">
                <a:ea typeface="Calibri" panose="020F0502020204030204" pitchFamily="34" charset="0"/>
                <a:cs typeface="Arial" panose="020B0604020202020204" pitchFamily="34" charset="0"/>
              </a:rPr>
              <a:t>Industry Classes are divided into Process Types. (see MLM-004-A for an explanation and listing of Industry and Process Classes).</a:t>
            </a:r>
          </a:p>
          <a:p>
            <a:pPr marL="175830" indent="-175830">
              <a:spcBef>
                <a:spcPts val="0"/>
              </a:spcBef>
              <a:spcAft>
                <a:spcPts val="0"/>
              </a:spcAft>
            </a:pPr>
            <a:endParaRPr lang="en-US" sz="1100" dirty="0">
              <a:ea typeface="Calibri" panose="020F0502020204030204" pitchFamily="34" charset="0"/>
              <a:cs typeface="Arial" panose="020B0604020202020204" pitchFamily="34" charset="0"/>
            </a:endParaRPr>
          </a:p>
          <a:p>
            <a:pPr marL="175830" indent="-175830">
              <a:spcBef>
                <a:spcPts val="0"/>
              </a:spcBef>
              <a:spcAft>
                <a:spcPts val="0"/>
              </a:spcAft>
            </a:pPr>
            <a:r>
              <a:rPr lang="en-US" sz="1100" dirty="0">
                <a:ea typeface="Calibri" panose="020F0502020204030204" pitchFamily="34" charset="0"/>
                <a:cs typeface="Arial" panose="020B0604020202020204" pitchFamily="34" charset="0"/>
              </a:rPr>
              <a:t>Process Types have Control and Information System Architecture Levels.  Similar Process Types have similar Control and Information System Architectures.</a:t>
            </a:r>
          </a:p>
          <a:p>
            <a:pPr marL="1113591" lvl="2" indent="-175830">
              <a:spcBef>
                <a:spcPts val="0"/>
              </a:spcBef>
              <a:spcAft>
                <a:spcPts val="0"/>
              </a:spcAft>
            </a:pPr>
            <a:endParaRPr lang="en-GB" sz="1100" dirty="0">
              <a:cs typeface="Arial" panose="020B0604020202020204" pitchFamily="34" charset="0"/>
            </a:endParaRPr>
          </a:p>
          <a:p>
            <a:pPr>
              <a:spcBef>
                <a:spcPts val="0"/>
              </a:spcBef>
              <a:spcAft>
                <a:spcPts val="0"/>
              </a:spcAft>
              <a:buNone/>
            </a:pPr>
            <a:r>
              <a:rPr lang="en-GB" sz="1100" dirty="0">
                <a:cs typeface="Arial" panose="020B0604020202020204" pitchFamily="34" charset="0"/>
              </a:rPr>
              <a:t>Those of you who are familiar with PERA will recognize the People (Purple), Systems (blue), and Facilities (pink) color-coding pattern.</a:t>
            </a:r>
            <a:endParaRPr lang="en-US" sz="1100" dirty="0">
              <a:cs typeface="Arial" panose="020B0604020202020204" pitchFamily="34" charset="0"/>
            </a:endParaRPr>
          </a:p>
        </p:txBody>
      </p:sp>
      <p:sp>
        <p:nvSpPr>
          <p:cNvPr id="5" name="Slide Number Placeholder 6">
            <a:extLst>
              <a:ext uri="{FF2B5EF4-FFF2-40B4-BE49-F238E27FC236}">
                <a16:creationId xmlns:a16="http://schemas.microsoft.com/office/drawing/2014/main" id="{158B1F45-6E9E-38D5-A555-4CA42A0ADFAE}"/>
              </a:ext>
            </a:extLst>
          </p:cNvPr>
          <p:cNvSpPr>
            <a:spLocks noGrp="1"/>
          </p:cNvSpPr>
          <p:nvPr>
            <p:ph type="sldNum" sz="quarter" idx="5"/>
          </p:nvPr>
        </p:nvSpPr>
        <p:spPr>
          <a:xfrm>
            <a:off x="3998913" y="8878888"/>
            <a:ext cx="3170237" cy="481012"/>
          </a:xfrm>
          <a:prstGeom prst="rect">
            <a:avLst/>
          </a:prstGeom>
        </p:spPr>
        <p:txBody>
          <a:bodyPr vert="horz" lIns="96661" tIns="48331" rIns="96661" bIns="48331" rtlCol="0" anchor="b"/>
          <a:lstStyle>
            <a:lvl1pPr algn="r">
              <a:defRPr sz="1300"/>
            </a:lvl1pPr>
          </a:lstStyle>
          <a:p>
            <a:fld id="{0FDC63F9-AE46-4D1C-BB44-41C92F2D01CA}" type="slidenum">
              <a:rPr lang="en-US" smtClean="0"/>
              <a:t>3</a:t>
            </a:fld>
            <a:endParaRPr lang="en-US"/>
          </a:p>
        </p:txBody>
      </p:sp>
    </p:spTree>
    <p:extLst>
      <p:ext uri="{BB962C8B-B14F-4D97-AF65-F5344CB8AC3E}">
        <p14:creationId xmlns:p14="http://schemas.microsoft.com/office/powerpoint/2010/main" val="2170455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5650" y="719138"/>
            <a:ext cx="5759450" cy="3240087"/>
          </a:xfrm>
        </p:spPr>
      </p:sp>
      <p:sp>
        <p:nvSpPr>
          <p:cNvPr id="3" name="Notes Placeholder 2"/>
          <p:cNvSpPr>
            <a:spLocks noGrp="1"/>
          </p:cNvSpPr>
          <p:nvPr>
            <p:ph type="body" idx="1"/>
          </p:nvPr>
        </p:nvSpPr>
        <p:spPr>
          <a:xfrm>
            <a:off x="755650" y="4076291"/>
            <a:ext cx="5759450" cy="4280642"/>
          </a:xfrm>
        </p:spPr>
        <p:txBody>
          <a:bodyPr/>
          <a:lstStyle/>
          <a:p>
            <a:pPr algn="ctr">
              <a:spcBef>
                <a:spcPts val="0"/>
              </a:spcBef>
              <a:spcAft>
                <a:spcPts val="0"/>
              </a:spcAft>
              <a:buNone/>
            </a:pPr>
            <a:r>
              <a:rPr lang="en-US" sz="1100" dirty="0">
                <a:cs typeface="Arial" panose="020B0604020202020204" pitchFamily="34" charset="0"/>
              </a:rPr>
              <a:t>PRINT VERSION OF NARRATIVE</a:t>
            </a:r>
            <a:endParaRPr lang="en-GB" sz="1100" dirty="0">
              <a:ea typeface="Calibri" panose="020F0502020204030204" pitchFamily="34" charset="0"/>
              <a:cs typeface="Arial" panose="020B0604020202020204" pitchFamily="34" charset="0"/>
            </a:endParaRPr>
          </a:p>
          <a:p>
            <a:pPr>
              <a:spcBef>
                <a:spcPts val="0"/>
              </a:spcBef>
              <a:spcAft>
                <a:spcPts val="0"/>
              </a:spcAft>
              <a:buNone/>
            </a:pPr>
            <a:endParaRPr lang="en-GB" sz="1100" dirty="0">
              <a:ea typeface="Calibri" panose="020F0502020204030204" pitchFamily="34" charset="0"/>
              <a:cs typeface="Arial" panose="020B0604020202020204" pitchFamily="34" charset="0"/>
            </a:endParaRPr>
          </a:p>
          <a:p>
            <a:pPr marL="175830" indent="-175830">
              <a:spcBef>
                <a:spcPts val="0"/>
              </a:spcBef>
              <a:spcAft>
                <a:spcPts val="0"/>
              </a:spcAft>
            </a:pPr>
            <a:r>
              <a:rPr lang="en-GB" sz="1100" dirty="0">
                <a:cs typeface="Arial" panose="020B0604020202020204" pitchFamily="34" charset="0"/>
              </a:rPr>
              <a:t>Principal Roles are assigned to organizations, such as Owner-Operator or Vendor.</a:t>
            </a:r>
          </a:p>
          <a:p>
            <a:pPr marL="644711" lvl="1" indent="-175830">
              <a:spcBef>
                <a:spcPts val="0"/>
              </a:spcBef>
              <a:spcAft>
                <a:spcPts val="0"/>
              </a:spcAft>
            </a:pPr>
            <a:r>
              <a:rPr lang="en-GB" sz="1100" dirty="0">
                <a:cs typeface="Arial" panose="020B0604020202020204" pitchFamily="34" charset="0"/>
              </a:rPr>
              <a:t>Professional Roles exist within a Principal Role (such as a control engineer or maintenance technician at an Owner-Operator’s Plant), and these Professional Roles are assigned to</a:t>
            </a:r>
          </a:p>
          <a:p>
            <a:pPr marL="1113591" lvl="2" indent="-175830">
              <a:spcBef>
                <a:spcPts val="0"/>
              </a:spcBef>
              <a:spcAft>
                <a:spcPts val="0"/>
              </a:spcAft>
            </a:pPr>
            <a:r>
              <a:rPr lang="en-GB" sz="1100" dirty="0">
                <a:cs typeface="Arial" panose="020B0604020202020204" pitchFamily="34" charset="0"/>
              </a:rPr>
              <a:t>Organization Chart Positions (such as Plant Maintenance Manager).  Note: one or more professional roles may be assigned to an org chart position.</a:t>
            </a:r>
          </a:p>
          <a:p>
            <a:pPr>
              <a:spcBef>
                <a:spcPts val="0"/>
              </a:spcBef>
              <a:spcAft>
                <a:spcPts val="0"/>
              </a:spcAft>
              <a:buNone/>
            </a:pPr>
            <a:endParaRPr lang="en-GB" sz="1100" dirty="0">
              <a:ea typeface="Calibri" panose="020F0502020204030204" pitchFamily="34" charset="0"/>
              <a:cs typeface="Arial" panose="020B0604020202020204" pitchFamily="34" charset="0"/>
            </a:endParaRPr>
          </a:p>
          <a:p>
            <a:pPr>
              <a:buNone/>
            </a:pPr>
            <a:r>
              <a:rPr lang="en-GB" sz="1100" dirty="0">
                <a:ea typeface="Calibri" panose="020F0502020204030204" pitchFamily="34" charset="0"/>
                <a:cs typeface="Arial" panose="020B0604020202020204" pitchFamily="34" charset="0"/>
              </a:rPr>
              <a:t>Req</a:t>
            </a:r>
            <a:r>
              <a:rPr lang="en-GB" sz="1100" dirty="0">
                <a:cs typeface="Arial" panose="020B0604020202020204" pitchFamily="34" charset="0"/>
              </a:rPr>
              <a:t>uirements (from a standard or best practice) may be assigned to a Professional Role</a:t>
            </a:r>
          </a:p>
          <a:p>
            <a:pPr>
              <a:buNone/>
            </a:pPr>
            <a:r>
              <a:rPr lang="en-GB" sz="1100" dirty="0">
                <a:cs typeface="Arial" panose="020B0604020202020204" pitchFamily="34" charset="0"/>
              </a:rPr>
              <a:t>Requirements for a Professional Role are typically shown as Deliverables transferred between Work Processes.</a:t>
            </a:r>
            <a:endParaRPr lang="en-US" sz="1100" dirty="0">
              <a:cs typeface="Arial" panose="020B0604020202020204" pitchFamily="34" charset="0"/>
            </a:endParaRPr>
          </a:p>
          <a:p>
            <a:pPr defTabSz="937762">
              <a:spcBef>
                <a:spcPts val="0"/>
              </a:spcBef>
              <a:spcAft>
                <a:spcPts val="0"/>
              </a:spcAft>
              <a:buNone/>
              <a:defRPr/>
            </a:pPr>
            <a:endParaRPr lang="en-US" sz="1100" dirty="0">
              <a:cs typeface="Arial" panose="020B0604020202020204" pitchFamily="34" charset="0"/>
            </a:endParaRPr>
          </a:p>
        </p:txBody>
      </p:sp>
      <p:sp>
        <p:nvSpPr>
          <p:cNvPr id="5" name="Slide Number Placeholder 6">
            <a:extLst>
              <a:ext uri="{FF2B5EF4-FFF2-40B4-BE49-F238E27FC236}">
                <a16:creationId xmlns:a16="http://schemas.microsoft.com/office/drawing/2014/main" id="{CD3F6DDC-6A34-866F-98CD-7050D8C10068}"/>
              </a:ext>
            </a:extLst>
          </p:cNvPr>
          <p:cNvSpPr>
            <a:spLocks noGrp="1"/>
          </p:cNvSpPr>
          <p:nvPr>
            <p:ph type="sldNum" sz="quarter" idx="5"/>
          </p:nvPr>
        </p:nvSpPr>
        <p:spPr>
          <a:xfrm>
            <a:off x="3998913" y="8878888"/>
            <a:ext cx="3170237" cy="481012"/>
          </a:xfrm>
          <a:prstGeom prst="rect">
            <a:avLst/>
          </a:prstGeom>
        </p:spPr>
        <p:txBody>
          <a:bodyPr vert="horz" lIns="96661" tIns="48331" rIns="96661" bIns="48331" rtlCol="0" anchor="b"/>
          <a:lstStyle>
            <a:lvl1pPr algn="r">
              <a:defRPr sz="1300"/>
            </a:lvl1pPr>
          </a:lstStyle>
          <a:p>
            <a:fld id="{0FDC63F9-AE46-4D1C-BB44-41C92F2D01CA}" type="slidenum">
              <a:rPr lang="en-US" smtClean="0"/>
              <a:t>4</a:t>
            </a:fld>
            <a:endParaRPr lang="en-US"/>
          </a:p>
        </p:txBody>
      </p:sp>
    </p:spTree>
    <p:extLst>
      <p:ext uri="{BB962C8B-B14F-4D97-AF65-F5344CB8AC3E}">
        <p14:creationId xmlns:p14="http://schemas.microsoft.com/office/powerpoint/2010/main" val="120288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5650" y="671513"/>
            <a:ext cx="5759450" cy="3240087"/>
          </a:xfrm>
        </p:spPr>
      </p:sp>
      <p:sp>
        <p:nvSpPr>
          <p:cNvPr id="3" name="Notes Placeholder 2"/>
          <p:cNvSpPr>
            <a:spLocks noGrp="1"/>
          </p:cNvSpPr>
          <p:nvPr>
            <p:ph type="body" idx="1"/>
          </p:nvPr>
        </p:nvSpPr>
        <p:spPr>
          <a:xfrm>
            <a:off x="755650" y="4108375"/>
            <a:ext cx="5759450" cy="4280642"/>
          </a:xfrm>
        </p:spPr>
        <p:txBody>
          <a:bodyPr/>
          <a:lstStyle/>
          <a:p>
            <a:pPr algn="ctr">
              <a:spcBef>
                <a:spcPts val="0"/>
              </a:spcBef>
              <a:spcAft>
                <a:spcPts val="0"/>
              </a:spcAft>
              <a:buNone/>
            </a:pPr>
            <a:r>
              <a:rPr lang="en-US" sz="1100" dirty="0">
                <a:cs typeface="Arial" panose="020B0604020202020204" pitchFamily="34" charset="0"/>
              </a:rPr>
              <a:t>PRINT VERSION OF NARRATIVE</a:t>
            </a:r>
            <a:endParaRPr lang="en-GB" sz="1100" dirty="0">
              <a:ea typeface="Calibri" panose="020F0502020204030204" pitchFamily="34" charset="0"/>
              <a:cs typeface="Arial" panose="020B0604020202020204" pitchFamily="34" charset="0"/>
            </a:endParaRPr>
          </a:p>
          <a:p>
            <a:pPr>
              <a:spcBef>
                <a:spcPts val="0"/>
              </a:spcBef>
              <a:spcAft>
                <a:spcPts val="0"/>
              </a:spcAft>
              <a:buNone/>
            </a:pPr>
            <a:endParaRPr lang="en-GB" sz="1100" dirty="0">
              <a:ea typeface="Calibri" panose="020F0502020204030204" pitchFamily="34" charset="0"/>
              <a:cs typeface="Arial" panose="020B0604020202020204" pitchFamily="34" charset="0"/>
            </a:endParaRPr>
          </a:p>
          <a:p>
            <a:pPr defTabSz="937762">
              <a:spcBef>
                <a:spcPts val="0"/>
              </a:spcBef>
              <a:spcAft>
                <a:spcPts val="0"/>
              </a:spcAft>
              <a:buNone/>
              <a:defRPr/>
            </a:pPr>
            <a:r>
              <a:rPr lang="en-GB" sz="1100" b="1" dirty="0">
                <a:ea typeface="Calibri" panose="020F0502020204030204" pitchFamily="34" charset="0"/>
                <a:cs typeface="Arial" panose="020B0604020202020204" pitchFamily="34" charset="0"/>
              </a:rPr>
              <a:t>Phases include:</a:t>
            </a:r>
          </a:p>
          <a:p>
            <a:pPr defTabSz="937762">
              <a:spcBef>
                <a:spcPts val="0"/>
              </a:spcBef>
              <a:spcAft>
                <a:spcPts val="0"/>
              </a:spcAft>
              <a:buNone/>
              <a:defRPr/>
            </a:pPr>
            <a:endParaRPr lang="en-GB" sz="1100" b="1" dirty="0">
              <a:ea typeface="Calibri" panose="020F0502020204030204" pitchFamily="34" charset="0"/>
              <a:cs typeface="Arial" panose="020B0604020202020204" pitchFamily="34" charset="0"/>
            </a:endParaRPr>
          </a:p>
          <a:p>
            <a:pPr marL="175830" indent="-175830">
              <a:spcBef>
                <a:spcPts val="0"/>
              </a:spcBef>
              <a:spcAft>
                <a:spcPts val="0"/>
              </a:spcAft>
            </a:pPr>
            <a:r>
              <a:rPr lang="en-GB" sz="1100" dirty="0">
                <a:ea typeface="Calibri" panose="020F0502020204030204" pitchFamily="34" charset="0"/>
                <a:cs typeface="Arial" panose="020B0604020202020204" pitchFamily="34" charset="0"/>
              </a:rPr>
              <a:t>Enterprise phases (e.g. design or operations phase)</a:t>
            </a:r>
          </a:p>
          <a:p>
            <a:pPr marL="644711" lvl="1" indent="-175830">
              <a:spcBef>
                <a:spcPts val="0"/>
              </a:spcBef>
              <a:spcAft>
                <a:spcPts val="0"/>
              </a:spcAft>
            </a:pPr>
            <a:r>
              <a:rPr lang="en-GB" sz="1100" dirty="0">
                <a:ea typeface="Calibri" panose="020F0502020204030204" pitchFamily="34" charset="0"/>
                <a:cs typeface="Arial" panose="020B0604020202020204" pitchFamily="34" charset="0"/>
              </a:rPr>
              <a:t>Lifecycle Phases (e.g. cybersecurity program lifecycles)</a:t>
            </a:r>
          </a:p>
          <a:p>
            <a:pPr marL="1113591" lvl="2" indent="-175830">
              <a:spcBef>
                <a:spcPts val="0"/>
              </a:spcBef>
              <a:spcAft>
                <a:spcPts val="0"/>
              </a:spcAft>
            </a:pPr>
            <a:r>
              <a:rPr lang="en-GB" sz="1100" dirty="0">
                <a:ea typeface="Calibri" panose="020F0502020204030204" pitchFamily="34" charset="0"/>
                <a:cs typeface="Arial" panose="020B0604020202020204" pitchFamily="34" charset="0"/>
              </a:rPr>
              <a:t>Subphases &amp; Milestones (e.g. Project Phases or “sign-off milestones”</a:t>
            </a:r>
          </a:p>
          <a:p>
            <a:pPr>
              <a:spcBef>
                <a:spcPts val="0"/>
              </a:spcBef>
              <a:spcAft>
                <a:spcPts val="0"/>
              </a:spcAft>
              <a:buNone/>
            </a:pPr>
            <a:endParaRPr lang="en-GB" sz="1100" dirty="0">
              <a:ea typeface="Calibri" panose="020F0502020204030204" pitchFamily="34" charset="0"/>
              <a:cs typeface="Arial" panose="020B0604020202020204" pitchFamily="34" charset="0"/>
            </a:endParaRPr>
          </a:p>
          <a:p>
            <a:pPr>
              <a:spcBef>
                <a:spcPts val="0"/>
              </a:spcBef>
              <a:spcAft>
                <a:spcPts val="0"/>
              </a:spcAft>
              <a:buNone/>
            </a:pPr>
            <a:r>
              <a:rPr lang="en-GB" sz="1100" dirty="0">
                <a:ea typeface="Calibri" panose="020F0502020204030204" pitchFamily="34" charset="0"/>
                <a:cs typeface="Arial" panose="020B0604020202020204" pitchFamily="34" charset="0"/>
              </a:rPr>
              <a:t>Many different life cycles may be defined, including IACS product lifecycles and facility lifecycles.  </a:t>
            </a:r>
          </a:p>
          <a:p>
            <a:pPr>
              <a:spcBef>
                <a:spcPts val="0"/>
              </a:spcBef>
              <a:spcAft>
                <a:spcPts val="0"/>
              </a:spcAft>
              <a:buNone/>
            </a:pPr>
            <a:r>
              <a:rPr lang="en-GB" sz="1100" dirty="0">
                <a:ea typeface="Calibri" panose="020F0502020204030204" pitchFamily="34" charset="0"/>
                <a:cs typeface="Arial" panose="020B0604020202020204" pitchFamily="34" charset="0"/>
              </a:rPr>
              <a:t>Some lifecycles exist within a single Enterprise Phase, while others may span several Enterprise Phases.</a:t>
            </a:r>
          </a:p>
        </p:txBody>
      </p:sp>
      <p:sp>
        <p:nvSpPr>
          <p:cNvPr id="5" name="Slide Number Placeholder 6">
            <a:extLst>
              <a:ext uri="{FF2B5EF4-FFF2-40B4-BE49-F238E27FC236}">
                <a16:creationId xmlns:a16="http://schemas.microsoft.com/office/drawing/2014/main" id="{673C675B-5577-F270-B3AA-9576C4177499}"/>
              </a:ext>
            </a:extLst>
          </p:cNvPr>
          <p:cNvSpPr>
            <a:spLocks noGrp="1"/>
          </p:cNvSpPr>
          <p:nvPr>
            <p:ph type="sldNum" sz="quarter" idx="5"/>
          </p:nvPr>
        </p:nvSpPr>
        <p:spPr>
          <a:xfrm>
            <a:off x="3998913" y="8878888"/>
            <a:ext cx="3170237" cy="481012"/>
          </a:xfrm>
          <a:prstGeom prst="rect">
            <a:avLst/>
          </a:prstGeom>
        </p:spPr>
        <p:txBody>
          <a:bodyPr vert="horz" lIns="96661" tIns="48331" rIns="96661" bIns="48331" rtlCol="0" anchor="b"/>
          <a:lstStyle>
            <a:lvl1pPr algn="r">
              <a:defRPr sz="1300"/>
            </a:lvl1pPr>
          </a:lstStyle>
          <a:p>
            <a:fld id="{0FDC63F9-AE46-4D1C-BB44-41C92F2D01CA}" type="slidenum">
              <a:rPr lang="en-US" smtClean="0"/>
              <a:t>5</a:t>
            </a:fld>
            <a:endParaRPr lang="en-US"/>
          </a:p>
        </p:txBody>
      </p:sp>
    </p:spTree>
    <p:extLst>
      <p:ext uri="{BB962C8B-B14F-4D97-AF65-F5344CB8AC3E}">
        <p14:creationId xmlns:p14="http://schemas.microsoft.com/office/powerpoint/2010/main" val="3199494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3CD12-63F5-2C8F-D295-EAB5D09FF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65F434-8423-D13E-E14E-01C20CABBA8E}"/>
              </a:ext>
            </a:extLst>
          </p:cNvPr>
          <p:cNvSpPr>
            <a:spLocks noGrp="1" noRot="1" noChangeAspect="1"/>
          </p:cNvSpPr>
          <p:nvPr>
            <p:ph type="sldImg"/>
          </p:nvPr>
        </p:nvSpPr>
        <p:spPr>
          <a:xfrm>
            <a:off x="755650" y="687388"/>
            <a:ext cx="5759450" cy="3240087"/>
          </a:xfrm>
        </p:spPr>
      </p:sp>
      <p:sp>
        <p:nvSpPr>
          <p:cNvPr id="3" name="Notes Placeholder 2">
            <a:extLst>
              <a:ext uri="{FF2B5EF4-FFF2-40B4-BE49-F238E27FC236}">
                <a16:creationId xmlns:a16="http://schemas.microsoft.com/office/drawing/2014/main" id="{BE16585D-7D92-F650-229C-A7F5FBC4FA39}"/>
              </a:ext>
            </a:extLst>
          </p:cNvPr>
          <p:cNvSpPr>
            <a:spLocks noGrp="1"/>
          </p:cNvSpPr>
          <p:nvPr>
            <p:ph type="body" idx="1"/>
          </p:nvPr>
        </p:nvSpPr>
        <p:spPr>
          <a:xfrm>
            <a:off x="755650" y="4124417"/>
            <a:ext cx="5759450" cy="4280642"/>
          </a:xfrm>
        </p:spPr>
        <p:txBody>
          <a:bodyPr/>
          <a:lstStyle/>
          <a:p>
            <a:pPr algn="ctr">
              <a:spcBef>
                <a:spcPts val="0"/>
              </a:spcBef>
              <a:spcAft>
                <a:spcPts val="0"/>
              </a:spcAft>
              <a:buNone/>
            </a:pPr>
            <a:r>
              <a:rPr lang="en-US" sz="1100" dirty="0">
                <a:cs typeface="Arial" panose="020B0604020202020204" pitchFamily="34" charset="0"/>
              </a:rPr>
              <a:t>PRINT VERSION OF NARRATIVE</a:t>
            </a:r>
            <a:endParaRPr lang="en-GB" sz="1100" dirty="0">
              <a:ea typeface="Calibri" panose="020F0502020204030204" pitchFamily="34" charset="0"/>
              <a:cs typeface="Arial" panose="020B0604020202020204" pitchFamily="34" charset="0"/>
            </a:endParaRPr>
          </a:p>
          <a:p>
            <a:pPr>
              <a:spcBef>
                <a:spcPts val="0"/>
              </a:spcBef>
              <a:spcAft>
                <a:spcPts val="0"/>
              </a:spcAft>
              <a:buNone/>
            </a:pPr>
            <a:endParaRPr lang="en-GB" sz="1100" dirty="0">
              <a:ea typeface="Calibri" panose="020F0502020204030204" pitchFamily="34" charset="0"/>
              <a:cs typeface="Arial" panose="020B0604020202020204" pitchFamily="34" charset="0"/>
            </a:endParaRPr>
          </a:p>
          <a:p>
            <a:pPr defTabSz="937762">
              <a:spcBef>
                <a:spcPts val="0"/>
              </a:spcBef>
              <a:spcAft>
                <a:spcPts val="0"/>
              </a:spcAft>
              <a:buNone/>
              <a:defRPr/>
            </a:pPr>
            <a:r>
              <a:rPr lang="en-GB" sz="1100" b="1" dirty="0">
                <a:ea typeface="Calibri" panose="020F0502020204030204" pitchFamily="34" charset="0"/>
                <a:cs typeface="Arial" panose="020B0604020202020204" pitchFamily="34" charset="0"/>
              </a:rPr>
              <a:t>The PERA website information structure is Hierarchical:</a:t>
            </a:r>
          </a:p>
          <a:p>
            <a:pPr defTabSz="937762">
              <a:spcBef>
                <a:spcPts val="0"/>
              </a:spcBef>
              <a:spcAft>
                <a:spcPts val="0"/>
              </a:spcAft>
              <a:buNone/>
              <a:defRPr/>
            </a:pPr>
            <a:endParaRPr lang="en-GB" sz="1100" b="1" dirty="0">
              <a:ea typeface="Calibri" panose="020F0502020204030204" pitchFamily="34" charset="0"/>
              <a:cs typeface="Arial" panose="020B0604020202020204" pitchFamily="34" charset="0"/>
            </a:endParaRPr>
          </a:p>
          <a:p>
            <a:pPr marL="175830" indent="-175830">
              <a:spcBef>
                <a:spcPts val="0"/>
              </a:spcBef>
              <a:spcAft>
                <a:spcPts val="0"/>
              </a:spcAft>
            </a:pPr>
            <a:r>
              <a:rPr lang="en-GB" sz="1100" dirty="0">
                <a:ea typeface="Calibri" panose="020F0502020204030204" pitchFamily="34" charset="0"/>
                <a:cs typeface="Arial" panose="020B0604020202020204" pitchFamily="34" charset="0"/>
              </a:rPr>
              <a:t>Industry Classes have Process Types, and these each have Architecture Levels</a:t>
            </a:r>
          </a:p>
          <a:p>
            <a:pPr marL="175830" indent="-175830">
              <a:spcBef>
                <a:spcPts val="0"/>
              </a:spcBef>
              <a:spcAft>
                <a:spcPts val="0"/>
              </a:spcAft>
            </a:pPr>
            <a:endParaRPr lang="en-GB" sz="1100" dirty="0">
              <a:ea typeface="Calibri" panose="020F0502020204030204" pitchFamily="34" charset="0"/>
              <a:cs typeface="Arial" panose="020B0604020202020204" pitchFamily="34" charset="0"/>
            </a:endParaRPr>
          </a:p>
          <a:p>
            <a:pPr marL="175830" indent="-175830">
              <a:spcBef>
                <a:spcPts val="0"/>
              </a:spcBef>
              <a:spcAft>
                <a:spcPts val="0"/>
              </a:spcAft>
            </a:pPr>
            <a:r>
              <a:rPr lang="en-GB" sz="1100" dirty="0">
                <a:ea typeface="Calibri" panose="020F0502020204030204" pitchFamily="34" charset="0"/>
                <a:cs typeface="Arial" panose="020B0604020202020204" pitchFamily="34" charset="0"/>
              </a:rPr>
              <a:t>Principal Roles have Professional Roles that are assigned to Organization Chart Positions</a:t>
            </a:r>
          </a:p>
          <a:p>
            <a:pPr marL="175830" indent="-175830">
              <a:spcBef>
                <a:spcPts val="0"/>
              </a:spcBef>
              <a:spcAft>
                <a:spcPts val="0"/>
              </a:spcAft>
            </a:pPr>
            <a:endParaRPr lang="en-GB" sz="1100" dirty="0">
              <a:ea typeface="Calibri" panose="020F0502020204030204" pitchFamily="34" charset="0"/>
              <a:cs typeface="Arial" panose="020B0604020202020204" pitchFamily="34" charset="0"/>
            </a:endParaRPr>
          </a:p>
          <a:p>
            <a:pPr marL="175830" indent="-175830">
              <a:spcBef>
                <a:spcPts val="0"/>
              </a:spcBef>
              <a:spcAft>
                <a:spcPts val="0"/>
              </a:spcAft>
            </a:pPr>
            <a:r>
              <a:rPr lang="en-GB" sz="1100" dirty="0">
                <a:ea typeface="Calibri" panose="020F0502020204030204" pitchFamily="34" charset="0"/>
                <a:cs typeface="Arial" panose="020B0604020202020204" pitchFamily="34" charset="0"/>
              </a:rPr>
              <a:t>Enterprises have Lifecycles.  Each Enterprise may have multiple Facilities and these Facilities have Phases and Sub-phases</a:t>
            </a:r>
            <a:endParaRPr lang="en-US" sz="1100" dirty="0">
              <a:cs typeface="Arial" panose="020B0604020202020204" pitchFamily="34" charset="0"/>
            </a:endParaRPr>
          </a:p>
        </p:txBody>
      </p:sp>
      <p:sp>
        <p:nvSpPr>
          <p:cNvPr id="5" name="Slide Number Placeholder 6">
            <a:extLst>
              <a:ext uri="{FF2B5EF4-FFF2-40B4-BE49-F238E27FC236}">
                <a16:creationId xmlns:a16="http://schemas.microsoft.com/office/drawing/2014/main" id="{0A3F5FEA-AF7B-9D29-6F9F-67767D843D64}"/>
              </a:ext>
            </a:extLst>
          </p:cNvPr>
          <p:cNvSpPr>
            <a:spLocks noGrp="1"/>
          </p:cNvSpPr>
          <p:nvPr>
            <p:ph type="sldNum" sz="quarter" idx="5"/>
          </p:nvPr>
        </p:nvSpPr>
        <p:spPr>
          <a:xfrm>
            <a:off x="3998913" y="8878888"/>
            <a:ext cx="3170237" cy="481012"/>
          </a:xfrm>
          <a:prstGeom prst="rect">
            <a:avLst/>
          </a:prstGeom>
        </p:spPr>
        <p:txBody>
          <a:bodyPr vert="horz" lIns="96661" tIns="48331" rIns="96661" bIns="48331" rtlCol="0" anchor="b"/>
          <a:lstStyle>
            <a:lvl1pPr algn="r">
              <a:defRPr sz="1300"/>
            </a:lvl1pPr>
          </a:lstStyle>
          <a:p>
            <a:fld id="{0FDC63F9-AE46-4D1C-BB44-41C92F2D01CA}" type="slidenum">
              <a:rPr lang="en-US" smtClean="0"/>
              <a:t>6</a:t>
            </a:fld>
            <a:endParaRPr lang="en-US"/>
          </a:p>
        </p:txBody>
      </p:sp>
    </p:spTree>
    <p:extLst>
      <p:ext uri="{BB962C8B-B14F-4D97-AF65-F5344CB8AC3E}">
        <p14:creationId xmlns:p14="http://schemas.microsoft.com/office/powerpoint/2010/main" val="3654277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661988"/>
            <a:ext cx="5759450" cy="3240087"/>
          </a:xfrm>
        </p:spPr>
      </p:sp>
      <p:sp>
        <p:nvSpPr>
          <p:cNvPr id="3" name="Notes Placeholder 2"/>
          <p:cNvSpPr>
            <a:spLocks noGrp="1"/>
          </p:cNvSpPr>
          <p:nvPr>
            <p:ph type="body" idx="1"/>
          </p:nvPr>
        </p:nvSpPr>
        <p:spPr>
          <a:xfrm>
            <a:off x="777875" y="4027019"/>
            <a:ext cx="5759450" cy="378047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cs typeface="Arial" panose="020B0604020202020204" pitchFamily="34" charset="0"/>
              </a:rPr>
              <a:t>PRINT VERSION OF NARRATIVE</a:t>
            </a:r>
            <a:endParaRPr lang="en-GB" sz="1100" dirty="0">
              <a:ea typeface="Calibri" panose="020F0502020204030204" pitchFamily="34" charset="0"/>
              <a:cs typeface="Arial" panose="020B0604020202020204" pitchFamily="34" charset="0"/>
            </a:endParaRPr>
          </a:p>
          <a:p>
            <a:pPr algn="ctr">
              <a:spcBef>
                <a:spcPts val="0"/>
              </a:spcBef>
              <a:spcAft>
                <a:spcPts val="0"/>
              </a:spcAft>
              <a:buNone/>
            </a:pPr>
            <a:endParaRPr lang="en-GB" sz="1100" dirty="0">
              <a:ea typeface="Calibri" panose="020F0502020204030204" pitchFamily="34" charset="0"/>
              <a:cs typeface="Arial" panose="020B0604020202020204" pitchFamily="34" charset="0"/>
            </a:endParaRPr>
          </a:p>
          <a:p>
            <a:pPr>
              <a:spcBef>
                <a:spcPts val="0"/>
              </a:spcBef>
              <a:spcAft>
                <a:spcPts val="0"/>
              </a:spcAft>
              <a:buNone/>
            </a:pPr>
            <a:r>
              <a:rPr lang="en-GB" sz="1100" dirty="0">
                <a:ea typeface="Calibri" panose="020F0502020204030204" pitchFamily="34" charset="0"/>
                <a:cs typeface="Arial" panose="020B0604020202020204" pitchFamily="34" charset="0"/>
              </a:rPr>
              <a:t>In addition to specifying the Industry Role, Phase, PERA Website users can search for content such as:</a:t>
            </a:r>
          </a:p>
          <a:p>
            <a:pPr marL="294723" indent="-174228">
              <a:spcBef>
                <a:spcPts val="0"/>
              </a:spcBef>
              <a:spcAft>
                <a:spcPts val="0"/>
              </a:spcAft>
              <a:buFont typeface="Arial" panose="020B0604020202020204" pitchFamily="34" charset="0"/>
              <a:buChar char="•"/>
            </a:pPr>
            <a:r>
              <a:rPr lang="en-US" sz="1100" dirty="0">
                <a:cs typeface="Arial" panose="020B0604020202020204" pitchFamily="34" charset="0"/>
              </a:rPr>
              <a:t>White Papers, News, and FAQ’s</a:t>
            </a:r>
          </a:p>
          <a:p>
            <a:pPr marL="294723" indent="-174228">
              <a:spcBef>
                <a:spcPts val="0"/>
              </a:spcBef>
              <a:spcAft>
                <a:spcPts val="0"/>
              </a:spcAft>
              <a:buFont typeface="Arial" panose="020B0604020202020204" pitchFamily="34" charset="0"/>
              <a:buChar char="•"/>
            </a:pPr>
            <a:r>
              <a:rPr lang="en-US" sz="1100" dirty="0">
                <a:cs typeface="Arial" panose="020B0604020202020204" pitchFamily="34" charset="0"/>
              </a:rPr>
              <a:t>Micro Learning Modules (MLMs)</a:t>
            </a:r>
          </a:p>
          <a:p>
            <a:pPr marL="294723" indent="-174228">
              <a:spcBef>
                <a:spcPts val="0"/>
              </a:spcBef>
              <a:spcAft>
                <a:spcPts val="0"/>
              </a:spcAft>
              <a:buFont typeface="Arial" panose="020B0604020202020204" pitchFamily="34" charset="0"/>
              <a:buChar char="•"/>
            </a:pPr>
            <a:r>
              <a:rPr lang="en-US" sz="1100" dirty="0">
                <a:cs typeface="Arial" panose="020B0604020202020204" pitchFamily="34" charset="0"/>
              </a:rPr>
              <a:t>Learning Maps (containing MLMs)</a:t>
            </a:r>
          </a:p>
          <a:p>
            <a:pPr marL="294723" indent="-174228">
              <a:spcBef>
                <a:spcPts val="0"/>
              </a:spcBef>
              <a:spcAft>
                <a:spcPts val="0"/>
              </a:spcAft>
              <a:buFont typeface="Arial" panose="020B0604020202020204" pitchFamily="34" charset="0"/>
              <a:buChar char="•"/>
            </a:pPr>
            <a:r>
              <a:rPr lang="en-US" sz="1100" dirty="0">
                <a:cs typeface="Arial" panose="020B0604020202020204" pitchFamily="34" charset="0"/>
              </a:rPr>
              <a:t>User Guides (by Industry and Professional Role)</a:t>
            </a:r>
          </a:p>
          <a:p>
            <a:pPr marL="294723" indent="-174228">
              <a:spcBef>
                <a:spcPts val="0"/>
              </a:spcBef>
              <a:spcAft>
                <a:spcPts val="0"/>
              </a:spcAft>
              <a:buFont typeface="Arial" panose="020B0604020202020204" pitchFamily="34" charset="0"/>
              <a:buChar char="•"/>
            </a:pPr>
            <a:r>
              <a:rPr lang="en-US" sz="1100" dirty="0">
                <a:cs typeface="Arial" panose="020B0604020202020204" pitchFamily="34" charset="0"/>
              </a:rPr>
              <a:t>Text search using the PERA Chatbot</a:t>
            </a:r>
          </a:p>
          <a:p>
            <a:pPr marL="120495" indent="0">
              <a:spcBef>
                <a:spcPts val="0"/>
              </a:spcBef>
              <a:spcAft>
                <a:spcPts val="0"/>
              </a:spcAft>
              <a:buFont typeface="Arial" panose="020B0604020202020204" pitchFamily="34" charset="0"/>
              <a:buNone/>
            </a:pPr>
            <a:endParaRPr lang="en-US" sz="1100" kern="1200" dirty="0">
              <a:solidFill>
                <a:schemeClr val="tx1"/>
              </a:solidFill>
              <a:latin typeface="+mn-lt"/>
              <a:ea typeface="Calibri" panose="020F0502020204030204" pitchFamily="34" charset="0"/>
              <a:cs typeface="Arial" panose="020B0604020202020204" pitchFamily="34" charset="0"/>
            </a:endParaRPr>
          </a:p>
          <a:p>
            <a:pPr marL="120495" indent="0">
              <a:spcBef>
                <a:spcPts val="0"/>
              </a:spcBef>
              <a:spcAft>
                <a:spcPts val="0"/>
              </a:spcAft>
              <a:buFont typeface="Arial" panose="020B0604020202020204" pitchFamily="34" charset="0"/>
              <a:buNone/>
            </a:pPr>
            <a:r>
              <a:rPr lang="en-US" sz="1100" kern="1200" dirty="0">
                <a:solidFill>
                  <a:schemeClr val="tx1"/>
                </a:solidFill>
                <a:latin typeface="+mn-lt"/>
                <a:ea typeface="Calibri" panose="020F0502020204030204" pitchFamily="34" charset="0"/>
                <a:cs typeface="Arial" panose="020B0604020202020204" pitchFamily="34" charset="0"/>
              </a:rPr>
              <a:t>Products form another fundamental information class</a:t>
            </a:r>
          </a:p>
          <a:p>
            <a:pPr marL="291945" indent="-171450">
              <a:spcBef>
                <a:spcPts val="0"/>
              </a:spcBef>
              <a:spcAft>
                <a:spcPts val="0"/>
              </a:spcAft>
              <a:buFont typeface="Arial" panose="020B0604020202020204" pitchFamily="34" charset="0"/>
              <a:buChar char="•"/>
            </a:pPr>
            <a:r>
              <a:rPr lang="en-US" sz="1100" kern="1200" dirty="0">
                <a:solidFill>
                  <a:schemeClr val="tx1"/>
                </a:solidFill>
                <a:latin typeface="+mn-lt"/>
                <a:ea typeface="Calibri" panose="020F0502020204030204" pitchFamily="34" charset="0"/>
                <a:cs typeface="Arial" panose="020B0604020202020204" pitchFamily="34" charset="0"/>
              </a:rPr>
              <a:t>They are structured under the Industry, Role, and Phase Classifications described above.</a:t>
            </a:r>
          </a:p>
          <a:p>
            <a:pPr marL="291945" indent="-171450">
              <a:spcBef>
                <a:spcPts val="0"/>
              </a:spcBef>
              <a:spcAft>
                <a:spcPts val="0"/>
              </a:spcAft>
              <a:buFont typeface="Arial" panose="020B0604020202020204" pitchFamily="34" charset="0"/>
              <a:buChar char="•"/>
            </a:pPr>
            <a:r>
              <a:rPr lang="en-US" sz="1100" kern="1200" dirty="0">
                <a:solidFill>
                  <a:schemeClr val="tx1"/>
                </a:solidFill>
                <a:latin typeface="+mn-lt"/>
                <a:ea typeface="Calibri" panose="020F0502020204030204" pitchFamily="34" charset="0"/>
                <a:cs typeface="Arial" panose="020B0604020202020204" pitchFamily="34" charset="0"/>
              </a:rPr>
              <a:t>Product functionality of the PERA website has been suspended while the underlying data is restructured from DB /PHP to XML/AI</a:t>
            </a:r>
          </a:p>
          <a:p>
            <a:pPr marL="120495" indent="0">
              <a:spcBef>
                <a:spcPts val="0"/>
              </a:spcBef>
              <a:spcAft>
                <a:spcPts val="0"/>
              </a:spcAft>
              <a:buFont typeface="Arial" panose="020B0604020202020204" pitchFamily="34" charset="0"/>
              <a:buNone/>
            </a:pPr>
            <a:endParaRPr lang="en-US" sz="1100" dirty="0">
              <a:cs typeface="Arial" panose="020B0604020202020204" pitchFamily="34" charset="0"/>
            </a:endParaRPr>
          </a:p>
        </p:txBody>
      </p:sp>
      <p:sp>
        <p:nvSpPr>
          <p:cNvPr id="5" name="Slide Number Placeholder 6">
            <a:extLst>
              <a:ext uri="{FF2B5EF4-FFF2-40B4-BE49-F238E27FC236}">
                <a16:creationId xmlns:a16="http://schemas.microsoft.com/office/drawing/2014/main" id="{CB4233F0-0DB7-D15B-C341-E23FD5CCAD5F}"/>
              </a:ext>
            </a:extLst>
          </p:cNvPr>
          <p:cNvSpPr>
            <a:spLocks noGrp="1"/>
          </p:cNvSpPr>
          <p:nvPr>
            <p:ph type="sldNum" sz="quarter" idx="5"/>
          </p:nvPr>
        </p:nvSpPr>
        <p:spPr>
          <a:xfrm>
            <a:off x="3998913" y="8878888"/>
            <a:ext cx="3170237" cy="481012"/>
          </a:xfrm>
          <a:prstGeom prst="rect">
            <a:avLst/>
          </a:prstGeom>
        </p:spPr>
        <p:txBody>
          <a:bodyPr vert="horz" lIns="96661" tIns="48331" rIns="96661" bIns="48331" rtlCol="0" anchor="b"/>
          <a:lstStyle>
            <a:lvl1pPr algn="r">
              <a:defRPr sz="1300"/>
            </a:lvl1pPr>
          </a:lstStyle>
          <a:p>
            <a:fld id="{0FDC63F9-AE46-4D1C-BB44-41C92F2D01CA}" type="slidenum">
              <a:rPr lang="en-US" smtClean="0"/>
              <a:t>7</a:t>
            </a:fld>
            <a:endParaRPr lang="en-US"/>
          </a:p>
        </p:txBody>
      </p:sp>
    </p:spTree>
    <p:extLst>
      <p:ext uri="{BB962C8B-B14F-4D97-AF65-F5344CB8AC3E}">
        <p14:creationId xmlns:p14="http://schemas.microsoft.com/office/powerpoint/2010/main" val="2681263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90E978D-5459-4DBC-85E2-3737F6327F65}"/>
              </a:ext>
            </a:extLst>
          </p:cNvPr>
          <p:cNvSpPr>
            <a:spLocks noGrp="1" noRot="1" noChangeAspect="1" noChangeArrowheads="1" noTextEdit="1"/>
          </p:cNvSpPr>
          <p:nvPr>
            <p:ph type="sldImg"/>
          </p:nvPr>
        </p:nvSpPr>
        <p:spPr>
          <a:xfrm>
            <a:off x="838200" y="685800"/>
            <a:ext cx="5678488" cy="3194050"/>
          </a:xfrm>
          <a:ln/>
        </p:spPr>
      </p:sp>
      <p:sp>
        <p:nvSpPr>
          <p:cNvPr id="25603" name="Notes Placeholder 2">
            <a:extLst>
              <a:ext uri="{FF2B5EF4-FFF2-40B4-BE49-F238E27FC236}">
                <a16:creationId xmlns:a16="http://schemas.microsoft.com/office/drawing/2014/main" id="{8E3BCBAD-F5F7-4FEB-812C-220F56D13C7D}"/>
              </a:ext>
            </a:extLst>
          </p:cNvPr>
          <p:cNvSpPr>
            <a:spLocks noGrp="1" noChangeArrowheads="1"/>
          </p:cNvSpPr>
          <p:nvPr>
            <p:ph type="body" idx="1"/>
          </p:nvPr>
        </p:nvSpPr>
        <p:spPr>
          <a:xfrm>
            <a:off x="792480" y="4035504"/>
            <a:ext cx="5852160" cy="378047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None/>
            </a:pPr>
            <a:r>
              <a:rPr lang="en-US" baseline="0" dirty="0"/>
              <a:t>: </a:t>
            </a:r>
            <a:endParaRPr lang="en-US" altLang="en-US" dirty="0"/>
          </a:p>
        </p:txBody>
      </p:sp>
      <p:sp>
        <p:nvSpPr>
          <p:cNvPr id="2" name="Slide Number Placeholder 1">
            <a:extLst>
              <a:ext uri="{FF2B5EF4-FFF2-40B4-BE49-F238E27FC236}">
                <a16:creationId xmlns:a16="http://schemas.microsoft.com/office/drawing/2014/main" id="{7A8F198A-66BF-0EEC-1400-1B97D5084F3C}"/>
              </a:ext>
            </a:extLst>
          </p:cNvPr>
          <p:cNvSpPr>
            <a:spLocks noGrp="1"/>
          </p:cNvSpPr>
          <p:nvPr>
            <p:ph type="sldNum" sz="quarter" idx="5"/>
          </p:nvPr>
        </p:nvSpPr>
        <p:spPr/>
        <p:txBody>
          <a:bodyPr/>
          <a:lstStyle/>
          <a:p>
            <a:fld id="{0FDC63F9-AE46-4D1C-BB44-41C92F2D01CA}"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04850"/>
            <a:ext cx="5759450" cy="3240088"/>
          </a:xfrm>
        </p:spPr>
      </p:sp>
      <p:sp>
        <p:nvSpPr>
          <p:cNvPr id="3" name="Notes Placeholder 2"/>
          <p:cNvSpPr>
            <a:spLocks noGrp="1"/>
          </p:cNvSpPr>
          <p:nvPr>
            <p:ph type="body" idx="1"/>
          </p:nvPr>
        </p:nvSpPr>
        <p:spPr>
          <a:xfrm>
            <a:off x="824228" y="4105874"/>
            <a:ext cx="5713097" cy="4168975"/>
          </a:xfrm>
        </p:spPr>
        <p:txBody>
          <a:bodyPr/>
          <a:lstStyle/>
          <a:p>
            <a:pPr>
              <a:spcAft>
                <a:spcPts val="1121"/>
              </a:spcAft>
            </a:pPr>
            <a:endParaRPr lang="en-US" dirty="0">
              <a:latin typeface="Arial" panose="020B0604020202020204" pitchFamily="34" charset="0"/>
              <a:ea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B4E9C5A-911E-8757-E2E0-FF49D5E612B9}"/>
              </a:ext>
            </a:extLst>
          </p:cNvPr>
          <p:cNvSpPr>
            <a:spLocks noGrp="1"/>
          </p:cNvSpPr>
          <p:nvPr>
            <p:ph type="sldNum" sz="quarter" idx="5"/>
          </p:nvPr>
        </p:nvSpPr>
        <p:spPr/>
        <p:txBody>
          <a:bodyPr/>
          <a:lstStyle/>
          <a:p>
            <a:fld id="{0FDC63F9-AE46-4D1C-BB44-41C92F2D01CA}" type="slidenum">
              <a:rPr lang="en-US" smtClean="0"/>
              <a:t>9</a:t>
            </a:fld>
            <a:endParaRPr lang="en-US"/>
          </a:p>
        </p:txBody>
      </p:sp>
    </p:spTree>
    <p:extLst>
      <p:ext uri="{BB962C8B-B14F-4D97-AF65-F5344CB8AC3E}">
        <p14:creationId xmlns:p14="http://schemas.microsoft.com/office/powerpoint/2010/main" val="27697613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0419" name="Rectangle 3"/>
          <p:cNvSpPr>
            <a:spLocks noGrp="1" noChangeArrowheads="1"/>
          </p:cNvSpPr>
          <p:nvPr>
            <p:ph type="ctrTitle"/>
          </p:nvPr>
        </p:nvSpPr>
        <p:spPr bwMode="auto">
          <a:xfrm>
            <a:off x="3879273" y="3115236"/>
            <a:ext cx="7048501" cy="1371320"/>
          </a:xfrm>
        </p:spPr>
        <p:txBody>
          <a:bodyPr/>
          <a:lstStyle>
            <a:lvl1pPr>
              <a:defRPr sz="3177">
                <a:solidFill>
                  <a:schemeClr val="tx1"/>
                </a:solidFill>
              </a:defRPr>
            </a:lvl1pPr>
          </a:lstStyle>
          <a:p>
            <a:pPr lvl="0"/>
            <a:r>
              <a:rPr lang="en-US" altLang="en-US" noProof="0" dirty="0"/>
              <a:t>Click to edit Master title style</a:t>
            </a:r>
          </a:p>
        </p:txBody>
      </p:sp>
      <p:sp>
        <p:nvSpPr>
          <p:cNvPr id="60420" name="Rectangle 4"/>
          <p:cNvSpPr>
            <a:spLocks noGrp="1" noChangeArrowheads="1"/>
          </p:cNvSpPr>
          <p:nvPr>
            <p:ph type="subTitle" idx="1"/>
          </p:nvPr>
        </p:nvSpPr>
        <p:spPr bwMode="auto">
          <a:xfrm>
            <a:off x="3879273" y="4496361"/>
            <a:ext cx="7048501" cy="1294279"/>
          </a:xfrm>
        </p:spPr>
        <p:txBody>
          <a:bodyPr/>
          <a:lstStyle>
            <a:lvl1pPr marL="0" indent="0">
              <a:buFontTx/>
              <a:buNone/>
              <a:defRPr/>
            </a:lvl1pPr>
          </a:lstStyle>
          <a:p>
            <a:pPr lvl="0"/>
            <a:r>
              <a:rPr lang="en-US" altLang="en-US" noProof="0" dirty="0"/>
              <a:t>Click to edit Master subtitle style</a:t>
            </a:r>
          </a:p>
        </p:txBody>
      </p:sp>
      <p:sp>
        <p:nvSpPr>
          <p:cNvPr id="5" name="Date Placeholder 5">
            <a:extLst>
              <a:ext uri="{FF2B5EF4-FFF2-40B4-BE49-F238E27FC236}">
                <a16:creationId xmlns:a16="http://schemas.microsoft.com/office/drawing/2014/main" id="{F415BB7A-1662-4831-80E2-75EDF4639B6F}"/>
              </a:ext>
            </a:extLst>
          </p:cNvPr>
          <p:cNvSpPr>
            <a:spLocks noGrp="1" noChangeArrowheads="1"/>
          </p:cNvSpPr>
          <p:nvPr>
            <p:ph type="dt" sz="half" idx="10"/>
          </p:nvPr>
        </p:nvSpPr>
        <p:spPr bwMode="auto">
          <a:xfrm>
            <a:off x="3879273" y="6256274"/>
            <a:ext cx="2540000" cy="458041"/>
          </a:xfrm>
          <a:prstGeom prst="rect">
            <a:avLst/>
          </a:prstGeom>
        </p:spPr>
        <p:txBody>
          <a:bodyPr vert="horz" wrap="square" lIns="101870" tIns="50935" rIns="101870" bIns="50935" numCol="1" anchor="t" anchorCtr="0" compatLnSpc="1">
            <a:prstTxWarp prst="textNoShape">
              <a:avLst/>
            </a:prstTxWarp>
          </a:bodyPr>
          <a:lstStyle>
            <a:lvl1pPr defTabSz="899320">
              <a:defRPr lang="en-US" altLang="en-US" sz="1059" kern="1200" dirty="0">
                <a:solidFill>
                  <a:schemeClr val="tx1"/>
                </a:solidFill>
                <a:latin typeface="+mn-lt"/>
                <a:ea typeface="+mn-ea"/>
                <a:cs typeface="+mn-cs"/>
              </a:defRPr>
            </a:lvl1pPr>
          </a:lstStyle>
          <a:p>
            <a:pPr>
              <a:defRPr/>
            </a:pPr>
            <a:endParaRPr lang="en-US" dirty="0"/>
          </a:p>
        </p:txBody>
      </p:sp>
      <p:sp>
        <p:nvSpPr>
          <p:cNvPr id="6" name="Slide Number Placeholder 6">
            <a:extLst>
              <a:ext uri="{FF2B5EF4-FFF2-40B4-BE49-F238E27FC236}">
                <a16:creationId xmlns:a16="http://schemas.microsoft.com/office/drawing/2014/main" id="{609B4D88-08EA-41F5-A2BD-84F92E54B182}"/>
              </a:ext>
            </a:extLst>
          </p:cNvPr>
          <p:cNvSpPr>
            <a:spLocks noGrp="1" noChangeArrowheads="1"/>
          </p:cNvSpPr>
          <p:nvPr>
            <p:ph type="sldNum" sz="quarter" idx="11"/>
          </p:nvPr>
        </p:nvSpPr>
        <p:spPr bwMode="black">
          <a:xfrm>
            <a:off x="8927577" y="6266890"/>
            <a:ext cx="2540000" cy="458041"/>
          </a:xfrm>
          <a:prstGeom prst="rect">
            <a:avLst/>
          </a:prstGeom>
        </p:spPr>
        <p:txBody>
          <a:bodyPr vert="horz" wrap="square" lIns="101870" tIns="50935" rIns="101870" bIns="50935" numCol="1" anchor="t" anchorCtr="0" compatLnSpc="1">
            <a:prstTxWarp prst="textNoShape">
              <a:avLst/>
            </a:prstTxWarp>
          </a:bodyPr>
          <a:lstStyle>
            <a:lvl1pPr algn="r" defTabSz="899320">
              <a:defRPr sz="971">
                <a:latin typeface="Arial" panose="020B0604020202020204" pitchFamily="34" charset="0"/>
              </a:defRPr>
            </a:lvl1pPr>
          </a:lstStyle>
          <a:p>
            <a:pPr>
              <a:defRPr/>
            </a:pPr>
            <a:fld id="{3F9BFECF-A7EE-41A2-85EB-1E98BD6C3CFB}" type="slidenum">
              <a:rPr lang="en-US" altLang="en-US"/>
              <a:pPr>
                <a:defRPr/>
              </a:pPr>
              <a:t>‹#›</a:t>
            </a:fld>
            <a:endParaRPr lang="en-US" altLang="en-US" dirty="0"/>
          </a:p>
        </p:txBody>
      </p:sp>
      <p:pic>
        <p:nvPicPr>
          <p:cNvPr id="3" name="Picture 2" descr="A diagram of a diagram&#10;&#10;Description automatically generated with medium confidence">
            <a:extLst>
              <a:ext uri="{FF2B5EF4-FFF2-40B4-BE49-F238E27FC236}">
                <a16:creationId xmlns:a16="http://schemas.microsoft.com/office/drawing/2014/main" id="{461098F5-F551-793F-7B9D-0D40E9E4A7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27030" y="261016"/>
            <a:ext cx="953000" cy="893414"/>
          </a:xfrm>
          <a:prstGeom prst="rect">
            <a:avLst/>
          </a:prstGeom>
        </p:spPr>
      </p:pic>
    </p:spTree>
    <p:custDataLst>
      <p:tags r:id="rId1"/>
    </p:custDataLst>
    <p:extLst>
      <p:ext uri="{BB962C8B-B14F-4D97-AF65-F5344CB8AC3E}">
        <p14:creationId xmlns:p14="http://schemas.microsoft.com/office/powerpoint/2010/main" val="362391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3105" y="301887"/>
            <a:ext cx="9938713" cy="537882"/>
          </a:xfrm>
        </p:spPr>
        <p:txBody>
          <a:bodyPr/>
          <a:lstStyle/>
          <a:p>
            <a:r>
              <a:rPr lang="en-US" dirty="0"/>
              <a:t>Click to edit Master title style</a:t>
            </a:r>
          </a:p>
        </p:txBody>
      </p:sp>
      <p:sp>
        <p:nvSpPr>
          <p:cNvPr id="3" name="Content Placeholder 2"/>
          <p:cNvSpPr>
            <a:spLocks noGrp="1"/>
          </p:cNvSpPr>
          <p:nvPr>
            <p:ph idx="1"/>
          </p:nvPr>
        </p:nvSpPr>
        <p:spPr>
          <a:xfrm>
            <a:off x="683107" y="1344706"/>
            <a:ext cx="10776247" cy="464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2682468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7942" y="251460"/>
            <a:ext cx="10228057" cy="908350"/>
          </a:xfrm>
        </p:spPr>
        <p:txBody>
          <a:bodyPr/>
          <a:lstStyle/>
          <a:p>
            <a:r>
              <a:rPr lang="en-US" dirty="0"/>
              <a:t>Click to edit Master title style</a:t>
            </a:r>
          </a:p>
        </p:txBody>
      </p:sp>
      <p:sp>
        <p:nvSpPr>
          <p:cNvPr id="3" name="Text Placeholder 2"/>
          <p:cNvSpPr>
            <a:spLocks noGrp="1"/>
          </p:cNvSpPr>
          <p:nvPr>
            <p:ph type="body" idx="1"/>
          </p:nvPr>
        </p:nvSpPr>
        <p:spPr>
          <a:xfrm>
            <a:off x="947942" y="1503111"/>
            <a:ext cx="5049922" cy="823632"/>
          </a:xfrm>
        </p:spPr>
        <p:txBody>
          <a:bodyPr anchor="b"/>
          <a:lstStyle>
            <a:lvl1pPr marL="0" indent="0">
              <a:buNone/>
              <a:defRPr sz="2118" b="1"/>
            </a:lvl1pPr>
            <a:lvl2pPr marL="403433" indent="0">
              <a:buNone/>
              <a:defRPr sz="1765" b="1"/>
            </a:lvl2pPr>
            <a:lvl3pPr marL="806867" indent="0">
              <a:buNone/>
              <a:defRPr sz="1588" b="1"/>
            </a:lvl3pPr>
            <a:lvl4pPr marL="1210300" indent="0">
              <a:buNone/>
              <a:defRPr sz="1412" b="1"/>
            </a:lvl4pPr>
            <a:lvl5pPr marL="1613733" indent="0">
              <a:buNone/>
              <a:defRPr sz="1412" b="1"/>
            </a:lvl5pPr>
            <a:lvl6pPr marL="2017166" indent="0">
              <a:buNone/>
              <a:defRPr sz="1412" b="1"/>
            </a:lvl6pPr>
            <a:lvl7pPr marL="2420600" indent="0">
              <a:buNone/>
              <a:defRPr sz="1412" b="1"/>
            </a:lvl7pPr>
            <a:lvl8pPr marL="2824033" indent="0">
              <a:buNone/>
              <a:defRPr sz="1412" b="1"/>
            </a:lvl8pPr>
            <a:lvl9pPr marL="3227466" indent="0">
              <a:buNone/>
              <a:defRPr sz="1412" b="1"/>
            </a:lvl9pPr>
          </a:lstStyle>
          <a:p>
            <a:pPr lvl="0"/>
            <a:r>
              <a:rPr lang="en-US" dirty="0"/>
              <a:t>Click to edit Master text styles</a:t>
            </a:r>
          </a:p>
        </p:txBody>
      </p:sp>
      <p:sp>
        <p:nvSpPr>
          <p:cNvPr id="4" name="Content Placeholder 3"/>
          <p:cNvSpPr>
            <a:spLocks noGrp="1"/>
          </p:cNvSpPr>
          <p:nvPr>
            <p:ph sz="half" idx="2" hasCustomPrompt="1"/>
          </p:nvPr>
        </p:nvSpPr>
        <p:spPr>
          <a:xfrm>
            <a:off x="947942" y="2326744"/>
            <a:ext cx="5049922" cy="3685335"/>
          </a:xfrm>
        </p:spPr>
        <p:txBody>
          <a:bodyPr/>
          <a:lstStyle>
            <a:lvl1pPr>
              <a:defRPr/>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970" y="1503111"/>
            <a:ext cx="5181985" cy="823632"/>
          </a:xfrm>
        </p:spPr>
        <p:txBody>
          <a:bodyPr anchor="b"/>
          <a:lstStyle>
            <a:lvl1pPr marL="0" indent="0">
              <a:buNone/>
              <a:defRPr sz="2118" b="1"/>
            </a:lvl1pPr>
            <a:lvl2pPr marL="403433" indent="0">
              <a:buNone/>
              <a:defRPr sz="1765" b="1"/>
            </a:lvl2pPr>
            <a:lvl3pPr marL="806867" indent="0">
              <a:buNone/>
              <a:defRPr sz="1588" b="1"/>
            </a:lvl3pPr>
            <a:lvl4pPr marL="1210300" indent="0">
              <a:buNone/>
              <a:defRPr sz="1412" b="1"/>
            </a:lvl4pPr>
            <a:lvl5pPr marL="1613733" indent="0">
              <a:buNone/>
              <a:defRPr sz="1412" b="1"/>
            </a:lvl5pPr>
            <a:lvl6pPr marL="2017166" indent="0">
              <a:buNone/>
              <a:defRPr sz="1412" b="1"/>
            </a:lvl6pPr>
            <a:lvl7pPr marL="2420600" indent="0">
              <a:buNone/>
              <a:defRPr sz="1412" b="1"/>
            </a:lvl7pPr>
            <a:lvl8pPr marL="2824033" indent="0">
              <a:buNone/>
              <a:defRPr sz="1412" b="1"/>
            </a:lvl8pPr>
            <a:lvl9pPr marL="3227466" indent="0">
              <a:buNone/>
              <a:defRPr sz="1412" b="1"/>
            </a:lvl9pPr>
          </a:lstStyle>
          <a:p>
            <a:pPr lvl="0"/>
            <a:r>
              <a:rPr lang="en-US"/>
              <a:t>Click to edit Master text styles</a:t>
            </a:r>
          </a:p>
        </p:txBody>
      </p:sp>
      <p:sp>
        <p:nvSpPr>
          <p:cNvPr id="6" name="Content Placeholder 5"/>
          <p:cNvSpPr>
            <a:spLocks noGrp="1"/>
          </p:cNvSpPr>
          <p:nvPr>
            <p:ph sz="quarter" idx="4" hasCustomPrompt="1"/>
          </p:nvPr>
        </p:nvSpPr>
        <p:spPr>
          <a:xfrm>
            <a:off x="6172970" y="2326744"/>
            <a:ext cx="5181985" cy="3685335"/>
          </a:xfrm>
        </p:spPr>
        <p:txBody>
          <a:bodyPr/>
          <a:lstStyle>
            <a:lvl1pPr>
              <a:defRPr/>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1090809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95852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6278" y="268941"/>
            <a:ext cx="7898202" cy="605118"/>
          </a:xfrm>
        </p:spPr>
        <p:txBody>
          <a:bodyPr anchor="b"/>
          <a:lstStyle>
            <a:lvl1pPr>
              <a:defRPr sz="2824"/>
            </a:lvl1pPr>
          </a:lstStyle>
          <a:p>
            <a:r>
              <a:rPr lang="en-US" dirty="0"/>
              <a:t>Click to edit Master title style</a:t>
            </a:r>
          </a:p>
        </p:txBody>
      </p:sp>
      <p:sp>
        <p:nvSpPr>
          <p:cNvPr id="3" name="Content Placeholder 2"/>
          <p:cNvSpPr>
            <a:spLocks noGrp="1"/>
          </p:cNvSpPr>
          <p:nvPr>
            <p:ph idx="1"/>
          </p:nvPr>
        </p:nvSpPr>
        <p:spPr>
          <a:xfrm>
            <a:off x="5183910" y="1479176"/>
            <a:ext cx="6171046" cy="4571999"/>
          </a:xfrm>
        </p:spPr>
        <p:txBody>
          <a:bodyPr/>
          <a:lstStyle>
            <a:lvl1pPr>
              <a:defRPr sz="2824"/>
            </a:lvl1pPr>
            <a:lvl2pPr>
              <a:defRPr sz="2471"/>
            </a:lvl2pPr>
            <a:lvl3pPr>
              <a:defRPr sz="2118"/>
            </a:lvl3pPr>
            <a:lvl4pPr>
              <a:defRPr sz="1765"/>
            </a:lvl4pPr>
            <a:lvl5pPr>
              <a:defRPr sz="1765"/>
            </a:lvl5pPr>
            <a:lvl6pPr>
              <a:defRPr sz="1765"/>
            </a:lvl6pPr>
            <a:lvl7pPr>
              <a:defRPr sz="1765"/>
            </a:lvl7pPr>
            <a:lvl8pPr>
              <a:defRPr sz="1765"/>
            </a:lvl8pPr>
            <a:lvl9pPr>
              <a:defRPr sz="1765"/>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013980" y="1479176"/>
            <a:ext cx="3933152" cy="4572000"/>
          </a:xfrm>
        </p:spPr>
        <p:txBody>
          <a:bodyPr/>
          <a:lstStyle>
            <a:lvl1pPr marL="0" indent="0">
              <a:buNone/>
              <a:defRPr sz="1412"/>
            </a:lvl1pPr>
            <a:lvl2pPr marL="403433" indent="0">
              <a:buNone/>
              <a:defRPr sz="1235"/>
            </a:lvl2pPr>
            <a:lvl3pPr marL="806867" indent="0">
              <a:buNone/>
              <a:defRPr sz="1059"/>
            </a:lvl3pPr>
            <a:lvl4pPr marL="1210300" indent="0">
              <a:buNone/>
              <a:defRPr sz="882"/>
            </a:lvl4pPr>
            <a:lvl5pPr marL="1613733" indent="0">
              <a:buNone/>
              <a:defRPr sz="882"/>
            </a:lvl5pPr>
            <a:lvl6pPr marL="2017166" indent="0">
              <a:buNone/>
              <a:defRPr sz="882"/>
            </a:lvl6pPr>
            <a:lvl7pPr marL="2420600" indent="0">
              <a:buNone/>
              <a:defRPr sz="882"/>
            </a:lvl7pPr>
            <a:lvl8pPr marL="2824033" indent="0">
              <a:buNone/>
              <a:defRPr sz="882"/>
            </a:lvl8pPr>
            <a:lvl9pPr marL="3227466" indent="0">
              <a:buNone/>
              <a:defRPr sz="882"/>
            </a:lvl9pPr>
          </a:lstStyle>
          <a:p>
            <a:pPr lvl="0"/>
            <a:r>
              <a:rPr lang="en-US" dirty="0"/>
              <a:t>Click to edit Master text styles</a:t>
            </a:r>
          </a:p>
        </p:txBody>
      </p:sp>
    </p:spTree>
    <p:custDataLst>
      <p:tags r:id="rId1"/>
    </p:custDataLst>
    <p:extLst>
      <p:ext uri="{BB962C8B-B14F-4D97-AF65-F5344CB8AC3E}">
        <p14:creationId xmlns:p14="http://schemas.microsoft.com/office/powerpoint/2010/main" val="105757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slideLayout" Target="../slideLayouts/slideLayout3.xml"/><Relationship Id="rId7" Type="http://schemas.openxmlformats.org/officeDocument/2006/relationships/tags" Target="../tags/tag1.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hyperlink" Target="https://creativecommons.org/share-your-work/cclicenses/" TargetMode="External"/><Relationship Id="rId5" Type="http://schemas.openxmlformats.org/officeDocument/2006/relationships/slideLayout" Target="../slideLayouts/slideLayout5.xml"/><Relationship Id="rId10" Type="http://schemas.openxmlformats.org/officeDocument/2006/relationships/image" Target="../media/image1.gif"/><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6F6C7780-C851-4520-B02E-3053AE2CF5CD}"/>
              </a:ext>
            </a:extLst>
          </p:cNvPr>
          <p:cNvSpPr>
            <a:spLocks noGrp="1" noChangeArrowheads="1"/>
          </p:cNvSpPr>
          <p:nvPr>
            <p:ph type="title"/>
          </p:nvPr>
        </p:nvSpPr>
        <p:spPr bwMode="black">
          <a:xfrm>
            <a:off x="993072" y="293711"/>
            <a:ext cx="9536383" cy="537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70" tIns="50935" rIns="101870" bIns="50935" numCol="1" anchor="t" anchorCtr="0" compatLnSpc="1">
            <a:prstTxWarp prst="textNoShape">
              <a:avLst/>
            </a:prstTxWarp>
          </a:bodyPr>
          <a:lstStyle/>
          <a:p>
            <a:pPr lvl="0"/>
            <a:r>
              <a:rPr lang="en-US" altLang="en-US" dirty="0"/>
              <a:t>Click to edit Master title style</a:t>
            </a:r>
          </a:p>
        </p:txBody>
      </p:sp>
      <p:sp>
        <p:nvSpPr>
          <p:cNvPr id="1028" name="Rectangle 4">
            <a:extLst>
              <a:ext uri="{FF2B5EF4-FFF2-40B4-BE49-F238E27FC236}">
                <a16:creationId xmlns:a16="http://schemas.microsoft.com/office/drawing/2014/main" id="{BFE21187-D957-4EBC-A84A-B0E3991B5A2F}"/>
              </a:ext>
            </a:extLst>
          </p:cNvPr>
          <p:cNvSpPr>
            <a:spLocks noGrp="1" noChangeArrowheads="1"/>
          </p:cNvSpPr>
          <p:nvPr>
            <p:ph type="body" idx="1"/>
          </p:nvPr>
        </p:nvSpPr>
        <p:spPr bwMode="black">
          <a:xfrm>
            <a:off x="993071" y="1371320"/>
            <a:ext cx="10484779" cy="4649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70" tIns="50935" rIns="101870" bIns="50935"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Text Box 6">
            <a:extLst>
              <a:ext uri="{FF2B5EF4-FFF2-40B4-BE49-F238E27FC236}">
                <a16:creationId xmlns:a16="http://schemas.microsoft.com/office/drawing/2014/main" id="{F0633E3E-D016-4AD1-BB78-764691151E7F}"/>
              </a:ext>
            </a:extLst>
          </p:cNvPr>
          <p:cNvSpPr txBox="1">
            <a:spLocks noChangeArrowheads="1"/>
          </p:cNvSpPr>
          <p:nvPr userDrawn="1"/>
        </p:nvSpPr>
        <p:spPr bwMode="auto">
          <a:xfrm>
            <a:off x="11144593" y="6367321"/>
            <a:ext cx="711970" cy="309637"/>
          </a:xfrm>
          <a:prstGeom prst="rect">
            <a:avLst/>
          </a:prstGeom>
          <a:noFill/>
          <a:ln>
            <a:noFill/>
          </a:ln>
          <a:effec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defRPr/>
            </a:pPr>
            <a:fld id="{64458543-3D9D-4BFB-95C3-772B1AA483AD}" type="slidenum">
              <a:rPr lang="en-US" altLang="en-US" sz="1412" smtClean="0">
                <a:latin typeface="+mn-lt"/>
              </a:rPr>
              <a:pPr>
                <a:spcBef>
                  <a:spcPct val="50000"/>
                </a:spcBef>
                <a:defRPr/>
              </a:pPr>
              <a:t>‹#›</a:t>
            </a:fld>
            <a:endParaRPr lang="en-US" altLang="en-US" sz="1412" dirty="0">
              <a:latin typeface="+mn-lt"/>
            </a:endParaRPr>
          </a:p>
        </p:txBody>
      </p:sp>
      <mc:AlternateContent xmlns:mc="http://schemas.openxmlformats.org/markup-compatibility/2006" xmlns:p14="http://schemas.microsoft.com/office/powerpoint/2010/main">
        <mc:Choice Requires="p14">
          <p:contentPart p14:bwMode="auto" r:id="rId8">
            <p14:nvContentPartPr>
              <p14:cNvPr id="3" name="Ink 2">
                <a:extLst>
                  <a:ext uri="{FF2B5EF4-FFF2-40B4-BE49-F238E27FC236}">
                    <a16:creationId xmlns:a16="http://schemas.microsoft.com/office/drawing/2014/main" id="{5D474127-0F43-42B8-9839-50D8980947E6}"/>
                  </a:ext>
                </a:extLst>
              </p14:cNvPr>
              <p14:cNvContentPartPr/>
              <p14:nvPr userDrawn="1"/>
            </p14:nvContentPartPr>
            <p14:xfrm>
              <a:off x="12740325" y="5479562"/>
              <a:ext cx="436" cy="12071"/>
            </p14:xfrm>
          </p:contentPart>
        </mc:Choice>
        <mc:Fallback xmlns="">
          <p:pic>
            <p:nvPicPr>
              <p:cNvPr id="3" name="Ink 2">
                <a:extLst>
                  <a:ext uri="{FF2B5EF4-FFF2-40B4-BE49-F238E27FC236}">
                    <a16:creationId xmlns:a16="http://schemas.microsoft.com/office/drawing/2014/main" id="{5D474127-0F43-42B8-9839-50D8980947E6}"/>
                  </a:ext>
                </a:extLst>
              </p:cNvPr>
              <p:cNvPicPr/>
              <p:nvPr/>
            </p:nvPicPr>
            <p:blipFill>
              <a:blip r:embed="rId9"/>
              <a:stretch>
                <a:fillRect/>
              </a:stretch>
            </p:blipFill>
            <p:spPr>
              <a:xfrm>
                <a:off x="12729425" y="5470686"/>
                <a:ext cx="21800" cy="29467"/>
              </a:xfrm>
              <a:prstGeom prst="rect">
                <a:avLst/>
              </a:prstGeom>
            </p:spPr>
          </p:pic>
        </mc:Fallback>
      </mc:AlternateContent>
      <p:pic>
        <p:nvPicPr>
          <p:cNvPr id="4" name="Picture 3" descr="A diagram of a diagram&#10;&#10;Description automatically generated with medium confidence">
            <a:extLst>
              <a:ext uri="{FF2B5EF4-FFF2-40B4-BE49-F238E27FC236}">
                <a16:creationId xmlns:a16="http://schemas.microsoft.com/office/drawing/2014/main" id="{BA3C8928-4A64-E0FA-EB17-4FCB55402E9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529455" y="261015"/>
            <a:ext cx="950575" cy="961991"/>
          </a:xfrm>
          <a:prstGeom prst="rect">
            <a:avLst/>
          </a:prstGeom>
        </p:spPr>
      </p:pic>
      <p:cxnSp>
        <p:nvCxnSpPr>
          <p:cNvPr id="5" name="Straight Connector 4">
            <a:extLst>
              <a:ext uri="{FF2B5EF4-FFF2-40B4-BE49-F238E27FC236}">
                <a16:creationId xmlns:a16="http://schemas.microsoft.com/office/drawing/2014/main" id="{762467E6-E784-6337-5855-14FFEAA4CADD}"/>
              </a:ext>
            </a:extLst>
          </p:cNvPr>
          <p:cNvCxnSpPr/>
          <p:nvPr userDrawn="1"/>
        </p:nvCxnSpPr>
        <p:spPr bwMode="auto">
          <a:xfrm flipH="1">
            <a:off x="993072" y="1169518"/>
            <a:ext cx="9226417" cy="0"/>
          </a:xfrm>
          <a:prstGeom prst="line">
            <a:avLst/>
          </a:prstGeom>
          <a:solidFill>
            <a:schemeClr val="accent1"/>
          </a:solidFill>
          <a:ln w="3810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Picture 5" descr="CC BY SA image">
            <a:hlinkClick r:id="rId11"/>
            <a:extLst>
              <a:ext uri="{FF2B5EF4-FFF2-40B4-BE49-F238E27FC236}">
                <a16:creationId xmlns:a16="http://schemas.microsoft.com/office/drawing/2014/main" id="{9AA145BA-F87D-D462-EEB8-8BE22415435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005433" y="6252259"/>
            <a:ext cx="1570518" cy="400136"/>
          </a:xfrm>
          <a:prstGeom prst="rect">
            <a:avLst/>
          </a:prstGeom>
          <a:noFill/>
          <a:ln>
            <a:noFill/>
          </a:ln>
        </p:spPr>
      </p:pic>
    </p:spTree>
    <p:custDataLst>
      <p:tags r:id="rId7"/>
    </p:custDataLst>
    <p:extLst>
      <p:ext uri="{BB962C8B-B14F-4D97-AF65-F5344CB8AC3E}">
        <p14:creationId xmlns:p14="http://schemas.microsoft.com/office/powerpoint/2010/main" val="3591750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899320" rtl="0" eaLnBrk="0" fontAlgn="base" hangingPunct="0">
        <a:spcBef>
          <a:spcPct val="0"/>
        </a:spcBef>
        <a:spcAft>
          <a:spcPct val="0"/>
        </a:spcAft>
        <a:defRPr sz="2471" b="1" kern="1200">
          <a:solidFill>
            <a:srgbClr val="072B5F"/>
          </a:solidFill>
          <a:latin typeface="+mj-lt"/>
          <a:ea typeface="+mj-ea"/>
          <a:cs typeface="+mj-cs"/>
        </a:defRPr>
      </a:lvl1pPr>
      <a:lvl2pPr algn="l" defTabSz="899320" rtl="0" eaLnBrk="0" fontAlgn="base" hangingPunct="0">
        <a:spcBef>
          <a:spcPct val="0"/>
        </a:spcBef>
        <a:spcAft>
          <a:spcPct val="0"/>
        </a:spcAft>
        <a:defRPr sz="2471" b="1">
          <a:solidFill>
            <a:srgbClr val="072B5F"/>
          </a:solidFill>
          <a:latin typeface="Arial" panose="020B0604020202020204" pitchFamily="34" charset="0"/>
        </a:defRPr>
      </a:lvl2pPr>
      <a:lvl3pPr algn="l" defTabSz="899320" rtl="0" eaLnBrk="0" fontAlgn="base" hangingPunct="0">
        <a:spcBef>
          <a:spcPct val="0"/>
        </a:spcBef>
        <a:spcAft>
          <a:spcPct val="0"/>
        </a:spcAft>
        <a:defRPr sz="2471" b="1">
          <a:solidFill>
            <a:srgbClr val="072B5F"/>
          </a:solidFill>
          <a:latin typeface="Arial" panose="020B0604020202020204" pitchFamily="34" charset="0"/>
        </a:defRPr>
      </a:lvl3pPr>
      <a:lvl4pPr algn="l" defTabSz="899320" rtl="0" eaLnBrk="0" fontAlgn="base" hangingPunct="0">
        <a:spcBef>
          <a:spcPct val="0"/>
        </a:spcBef>
        <a:spcAft>
          <a:spcPct val="0"/>
        </a:spcAft>
        <a:defRPr sz="2471" b="1">
          <a:solidFill>
            <a:srgbClr val="072B5F"/>
          </a:solidFill>
          <a:latin typeface="Arial" panose="020B0604020202020204" pitchFamily="34" charset="0"/>
        </a:defRPr>
      </a:lvl4pPr>
      <a:lvl5pPr algn="l" defTabSz="899320" rtl="0" eaLnBrk="0" fontAlgn="base" hangingPunct="0">
        <a:spcBef>
          <a:spcPct val="0"/>
        </a:spcBef>
        <a:spcAft>
          <a:spcPct val="0"/>
        </a:spcAft>
        <a:defRPr sz="2471" b="1">
          <a:solidFill>
            <a:srgbClr val="072B5F"/>
          </a:solidFill>
          <a:latin typeface="Arial" panose="020B0604020202020204" pitchFamily="34" charset="0"/>
        </a:defRPr>
      </a:lvl5pPr>
      <a:lvl6pPr marL="403433" algn="l" defTabSz="899320" rtl="0" fontAlgn="base">
        <a:spcBef>
          <a:spcPct val="0"/>
        </a:spcBef>
        <a:spcAft>
          <a:spcPct val="0"/>
        </a:spcAft>
        <a:defRPr sz="2471" b="1">
          <a:solidFill>
            <a:srgbClr val="072B5F"/>
          </a:solidFill>
          <a:latin typeface="Arial" panose="020B0604020202020204" pitchFamily="34" charset="0"/>
        </a:defRPr>
      </a:lvl6pPr>
      <a:lvl7pPr marL="806867" algn="l" defTabSz="899320" rtl="0" fontAlgn="base">
        <a:spcBef>
          <a:spcPct val="0"/>
        </a:spcBef>
        <a:spcAft>
          <a:spcPct val="0"/>
        </a:spcAft>
        <a:defRPr sz="2471" b="1">
          <a:solidFill>
            <a:srgbClr val="072B5F"/>
          </a:solidFill>
          <a:latin typeface="Arial" panose="020B0604020202020204" pitchFamily="34" charset="0"/>
        </a:defRPr>
      </a:lvl7pPr>
      <a:lvl8pPr marL="1210300" algn="l" defTabSz="899320" rtl="0" fontAlgn="base">
        <a:spcBef>
          <a:spcPct val="0"/>
        </a:spcBef>
        <a:spcAft>
          <a:spcPct val="0"/>
        </a:spcAft>
        <a:defRPr sz="2471" b="1">
          <a:solidFill>
            <a:srgbClr val="072B5F"/>
          </a:solidFill>
          <a:latin typeface="Arial" panose="020B0604020202020204" pitchFamily="34" charset="0"/>
        </a:defRPr>
      </a:lvl8pPr>
      <a:lvl9pPr marL="1613733" algn="l" defTabSz="899320" rtl="0" fontAlgn="base">
        <a:spcBef>
          <a:spcPct val="0"/>
        </a:spcBef>
        <a:spcAft>
          <a:spcPct val="0"/>
        </a:spcAft>
        <a:defRPr sz="2471" b="1">
          <a:solidFill>
            <a:srgbClr val="072B5F"/>
          </a:solidFill>
          <a:latin typeface="Arial" panose="020B0604020202020204" pitchFamily="34" charset="0"/>
        </a:defRPr>
      </a:lvl9pPr>
    </p:titleStyle>
    <p:bodyStyle>
      <a:lvl1pPr marL="337596" indent="-337596" algn="l" defTabSz="899320" rtl="0" eaLnBrk="0" fontAlgn="base" hangingPunct="0">
        <a:spcBef>
          <a:spcPct val="20000"/>
        </a:spcBef>
        <a:spcAft>
          <a:spcPct val="0"/>
        </a:spcAft>
        <a:buChar char="•"/>
        <a:defRPr sz="2118" kern="1200">
          <a:solidFill>
            <a:schemeClr val="tx1"/>
          </a:solidFill>
          <a:latin typeface="+mn-lt"/>
          <a:ea typeface="+mn-ea"/>
          <a:cs typeface="+mn-cs"/>
        </a:defRPr>
      </a:lvl1pPr>
      <a:lvl2pPr marL="729822" indent="-280162" algn="l" defTabSz="899320" rtl="0" eaLnBrk="0" fontAlgn="base" hangingPunct="0">
        <a:spcBef>
          <a:spcPct val="20000"/>
        </a:spcBef>
        <a:spcAft>
          <a:spcPct val="0"/>
        </a:spcAft>
        <a:buChar char="–"/>
        <a:defRPr sz="1765" kern="1200">
          <a:solidFill>
            <a:schemeClr val="tx1"/>
          </a:solidFill>
          <a:latin typeface="+mn-lt"/>
          <a:ea typeface="+mn-ea"/>
          <a:cs typeface="+mn-cs"/>
        </a:defRPr>
      </a:lvl2pPr>
      <a:lvl3pPr marL="1123450" indent="-224130" algn="l" defTabSz="899320" rtl="0" eaLnBrk="0" fontAlgn="base" hangingPunct="0">
        <a:spcBef>
          <a:spcPct val="20000"/>
        </a:spcBef>
        <a:spcAft>
          <a:spcPct val="0"/>
        </a:spcAft>
        <a:buChar char="–"/>
        <a:defRPr kern="1200">
          <a:solidFill>
            <a:schemeClr val="tx1"/>
          </a:solidFill>
          <a:latin typeface="+mn-lt"/>
          <a:ea typeface="+mn-ea"/>
          <a:cs typeface="+mn-cs"/>
        </a:defRPr>
      </a:lvl3pPr>
      <a:lvl4pPr marL="1573110" indent="-224130" algn="l" defTabSz="899320" rtl="0" eaLnBrk="0" fontAlgn="base" hangingPunct="0">
        <a:spcBef>
          <a:spcPct val="20000"/>
        </a:spcBef>
        <a:spcAft>
          <a:spcPct val="0"/>
        </a:spcAft>
        <a:buChar char="–"/>
        <a:defRPr kern="1200">
          <a:solidFill>
            <a:schemeClr val="tx1"/>
          </a:solidFill>
          <a:latin typeface="+mn-lt"/>
          <a:ea typeface="+mn-ea"/>
          <a:cs typeface="+mn-cs"/>
        </a:defRPr>
      </a:lvl4pPr>
      <a:lvl5pPr marL="2022770" indent="-224130" algn="l" defTabSz="899320" rtl="0" eaLnBrk="0" fontAlgn="base" hangingPunct="0">
        <a:spcBef>
          <a:spcPct val="20000"/>
        </a:spcBef>
        <a:spcAft>
          <a:spcPct val="0"/>
        </a:spcAft>
        <a:buChar char="–"/>
        <a:defRPr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806867" rtl="0" eaLnBrk="1" latinLnBrk="0" hangingPunct="1">
        <a:defRPr sz="1588" kern="1200">
          <a:solidFill>
            <a:schemeClr val="tx1"/>
          </a:solidFill>
          <a:latin typeface="+mn-lt"/>
          <a:ea typeface="+mn-ea"/>
          <a:cs typeface="+mn-cs"/>
        </a:defRPr>
      </a:lvl1pPr>
      <a:lvl2pPr marL="403433" algn="l" defTabSz="806867" rtl="0" eaLnBrk="1" latinLnBrk="0" hangingPunct="1">
        <a:defRPr sz="1588" kern="1200">
          <a:solidFill>
            <a:schemeClr val="tx1"/>
          </a:solidFill>
          <a:latin typeface="+mn-lt"/>
          <a:ea typeface="+mn-ea"/>
          <a:cs typeface="+mn-cs"/>
        </a:defRPr>
      </a:lvl2pPr>
      <a:lvl3pPr marL="806867" algn="l" defTabSz="806867" rtl="0" eaLnBrk="1" latinLnBrk="0" hangingPunct="1">
        <a:defRPr sz="1588" kern="1200">
          <a:solidFill>
            <a:schemeClr val="tx1"/>
          </a:solidFill>
          <a:latin typeface="+mn-lt"/>
          <a:ea typeface="+mn-ea"/>
          <a:cs typeface="+mn-cs"/>
        </a:defRPr>
      </a:lvl3pPr>
      <a:lvl4pPr marL="1210300" algn="l" defTabSz="806867" rtl="0" eaLnBrk="1" latinLnBrk="0" hangingPunct="1">
        <a:defRPr sz="1588" kern="1200">
          <a:solidFill>
            <a:schemeClr val="tx1"/>
          </a:solidFill>
          <a:latin typeface="+mn-lt"/>
          <a:ea typeface="+mn-ea"/>
          <a:cs typeface="+mn-cs"/>
        </a:defRPr>
      </a:lvl4pPr>
      <a:lvl5pPr marL="1613733" algn="l" defTabSz="806867" rtl="0" eaLnBrk="1" latinLnBrk="0" hangingPunct="1">
        <a:defRPr sz="1588" kern="1200">
          <a:solidFill>
            <a:schemeClr val="tx1"/>
          </a:solidFill>
          <a:latin typeface="+mn-lt"/>
          <a:ea typeface="+mn-ea"/>
          <a:cs typeface="+mn-cs"/>
        </a:defRPr>
      </a:lvl5pPr>
      <a:lvl6pPr marL="2017166" algn="l" defTabSz="806867" rtl="0" eaLnBrk="1" latinLnBrk="0" hangingPunct="1">
        <a:defRPr sz="1588" kern="1200">
          <a:solidFill>
            <a:schemeClr val="tx1"/>
          </a:solidFill>
          <a:latin typeface="+mn-lt"/>
          <a:ea typeface="+mn-ea"/>
          <a:cs typeface="+mn-cs"/>
        </a:defRPr>
      </a:lvl6pPr>
      <a:lvl7pPr marL="2420600" algn="l" defTabSz="806867" rtl="0" eaLnBrk="1" latinLnBrk="0" hangingPunct="1">
        <a:defRPr sz="1588" kern="1200">
          <a:solidFill>
            <a:schemeClr val="tx1"/>
          </a:solidFill>
          <a:latin typeface="+mn-lt"/>
          <a:ea typeface="+mn-ea"/>
          <a:cs typeface="+mn-cs"/>
        </a:defRPr>
      </a:lvl7pPr>
      <a:lvl8pPr marL="2824033" algn="l" defTabSz="806867" rtl="0" eaLnBrk="1" latinLnBrk="0" hangingPunct="1">
        <a:defRPr sz="1588" kern="1200">
          <a:solidFill>
            <a:schemeClr val="tx1"/>
          </a:solidFill>
          <a:latin typeface="+mn-lt"/>
          <a:ea typeface="+mn-ea"/>
          <a:cs typeface="+mn-cs"/>
        </a:defRPr>
      </a:lvl8pPr>
      <a:lvl9pPr marL="3227466" algn="l" defTabSz="806867" rtl="0" eaLnBrk="1" latinLnBrk="0" hangingPunct="1">
        <a:defRPr sz="15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hyperlink" Target="https://www.pera.net/MLMs/MLM-004-A.pdf" TargetMode="External"/><Relationship Id="rId5" Type="http://schemas.openxmlformats.org/officeDocument/2006/relationships/image" Target="../media/image6.png"/><Relationship Id="rId4" Type="http://schemas.openxmlformats.org/officeDocument/2006/relationships/customXml" Target="../ink/ink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6.png"/><Relationship Id="rId4" Type="http://schemas.openxmlformats.org/officeDocument/2006/relationships/customXml" Target="../ink/ink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6.png"/><Relationship Id="rId4" Type="http://schemas.openxmlformats.org/officeDocument/2006/relationships/customXml" Target="../ink/ink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7.png"/><Relationship Id="rId4" Type="http://schemas.openxmlformats.org/officeDocument/2006/relationships/customXml" Target="../ink/ink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8.xml.rels><?xml version="1.0" encoding="UTF-8" standalone="yes"?>
<Relationships xmlns="http://schemas.openxmlformats.org/package/2006/relationships"><Relationship Id="rId8" Type="http://schemas.openxmlformats.org/officeDocument/2006/relationships/hyperlink" Target="mailto:gary.rathwell@outlook.com" TargetMode="External"/><Relationship Id="rId3" Type="http://schemas.openxmlformats.org/officeDocument/2006/relationships/notesSlide" Target="../notesSlides/notesSlide8.xml"/><Relationship Id="rId7" Type="http://schemas.openxmlformats.org/officeDocument/2006/relationships/hyperlink" Target="https://www.pera.net/MLMs/MLM-001-B.pdf" TargetMode="Externa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hyperlink" Target="https://www.pera.net/MLMs/MLM-001-A.pdf" TargetMode="External"/><Relationship Id="rId5" Type="http://schemas.openxmlformats.org/officeDocument/2006/relationships/hyperlink" Target="https://pera.net/MLMs/MLM-007-B.pptx" TargetMode="External"/><Relationship Id="rId4" Type="http://schemas.openxmlformats.org/officeDocument/2006/relationships/hyperlink" Target="https://www.pera.net/MLMs/MLM-004-A.pdf" TargetMode="External"/><Relationship Id="rId9" Type="http://schemas.openxmlformats.org/officeDocument/2006/relationships/hyperlink" Target="https://creativecommons.org/licenses/by-sa/4.0/"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41CDD43D-D8F5-46AA-B4D0-2380709D2083}"/>
              </a:ext>
            </a:extLst>
          </p:cNvPr>
          <p:cNvSpPr txBox="1"/>
          <p:nvPr/>
        </p:nvSpPr>
        <p:spPr>
          <a:xfrm>
            <a:off x="1992433" y="942173"/>
            <a:ext cx="6016753" cy="430887"/>
          </a:xfrm>
          <a:prstGeom prst="rect">
            <a:avLst/>
          </a:prstGeom>
          <a:noFill/>
        </p:spPr>
        <p:txBody>
          <a:bodyPr wrap="square" lIns="0" tIns="0" rIns="0" bIns="0" rtlCol="0">
            <a:spAutoFit/>
          </a:bodyPr>
          <a:lstStyle/>
          <a:p>
            <a:pPr algn="ctr"/>
            <a:r>
              <a:rPr lang="en-US" sz="2800" dirty="0">
                <a:solidFill>
                  <a:srgbClr val="003E6B"/>
                </a:solidFill>
                <a:latin typeface="Arial Black" panose="020B0A04020102020204" pitchFamily="34" charset="0"/>
              </a:rPr>
              <a:t>PERA Information Structure</a:t>
            </a:r>
          </a:p>
        </p:txBody>
      </p:sp>
      <p:sp>
        <p:nvSpPr>
          <p:cNvPr id="17" name="TextBox 16">
            <a:extLst>
              <a:ext uri="{FF2B5EF4-FFF2-40B4-BE49-F238E27FC236}">
                <a16:creationId xmlns:a16="http://schemas.microsoft.com/office/drawing/2014/main" id="{5DE5965B-8ACE-4192-B5D2-A3B7BCE516D2}"/>
              </a:ext>
            </a:extLst>
          </p:cNvPr>
          <p:cNvSpPr txBox="1"/>
          <p:nvPr/>
        </p:nvSpPr>
        <p:spPr>
          <a:xfrm>
            <a:off x="1291084" y="2713659"/>
            <a:ext cx="5625910" cy="2036711"/>
          </a:xfrm>
          <a:prstGeom prst="rect">
            <a:avLst/>
          </a:prstGeom>
          <a:noFill/>
        </p:spPr>
        <p:txBody>
          <a:bodyPr wrap="square" lIns="0" tIns="0" rIns="0" bIns="0" rtlCol="0">
            <a:spAutoFit/>
          </a:bodyPr>
          <a:lstStyle/>
          <a:p>
            <a:pPr algn="ctr"/>
            <a:r>
              <a:rPr lang="en-US" sz="2400" dirty="0">
                <a:solidFill>
                  <a:schemeClr val="tx2"/>
                </a:solidFill>
                <a:latin typeface="Arial Black" panose="020B0A04020102020204" pitchFamily="34" charset="0"/>
                <a:ea typeface="Open Sans Extrabold" panose="020B0906030804020204" pitchFamily="34" charset="0"/>
                <a:cs typeface="Open Sans Extrabold" panose="020B0906030804020204" pitchFamily="34" charset="0"/>
              </a:rPr>
              <a:t>MLM-005-A</a:t>
            </a:r>
          </a:p>
          <a:p>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Industry 		–  All</a:t>
            </a:r>
          </a:p>
          <a:p>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Principal Role 		–  All</a:t>
            </a:r>
          </a:p>
          <a:p>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Professional Role	–  All</a:t>
            </a:r>
            <a:b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b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Enterprise Phase 	–  All</a:t>
            </a:r>
          </a:p>
          <a:p>
            <a:endParaRPr lang="en-US" sz="1235" dirty="0">
              <a:solidFill>
                <a:schemeClr val="tx2"/>
              </a:solidFill>
            </a:endParaRPr>
          </a:p>
        </p:txBody>
      </p:sp>
      <p:pic>
        <p:nvPicPr>
          <p:cNvPr id="18" name="Picture 17" descr="Icon&#10;&#10;Description automatically generated">
            <a:extLst>
              <a:ext uri="{FF2B5EF4-FFF2-40B4-BE49-F238E27FC236}">
                <a16:creationId xmlns:a16="http://schemas.microsoft.com/office/drawing/2014/main" id="{5F21DABD-379B-468D-B8DE-DF42710494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8978" y="5694044"/>
            <a:ext cx="686911" cy="627380"/>
          </a:xfrm>
          <a:prstGeom prst="rect">
            <a:avLst/>
          </a:prstGeom>
        </p:spPr>
      </p:pic>
      <p:sp>
        <p:nvSpPr>
          <p:cNvPr id="19" name="TextBox 18">
            <a:extLst>
              <a:ext uri="{FF2B5EF4-FFF2-40B4-BE49-F238E27FC236}">
                <a16:creationId xmlns:a16="http://schemas.microsoft.com/office/drawing/2014/main" id="{5E00BCE0-3B0B-45E1-9C9B-495C65EBD17E}"/>
              </a:ext>
            </a:extLst>
          </p:cNvPr>
          <p:cNvSpPr txBox="1"/>
          <p:nvPr/>
        </p:nvSpPr>
        <p:spPr>
          <a:xfrm>
            <a:off x="2645230" y="5708020"/>
            <a:ext cx="2759528" cy="553998"/>
          </a:xfrm>
          <a:prstGeom prst="rect">
            <a:avLst/>
          </a:prstGeom>
          <a:noFill/>
        </p:spPr>
        <p:txBody>
          <a:bodyPr wrap="square" lIns="0" tIns="0" rIns="0" bIns="0" rtlCol="0">
            <a:spAutoFit/>
          </a:bodyPr>
          <a:lstStyle/>
          <a:p>
            <a:r>
              <a:rPr lang="en-US" dirty="0">
                <a:latin typeface="Arial" panose="020B0604020202020204" pitchFamily="34" charset="0"/>
                <a:cs typeface="Arial" panose="020B0604020202020204" pitchFamily="34" charset="0"/>
              </a:rPr>
              <a:t>Turn on your audio and click start to begin video</a:t>
            </a:r>
          </a:p>
        </p:txBody>
      </p:sp>
      <p:pic>
        <p:nvPicPr>
          <p:cNvPr id="20" name="Picture 19">
            <a:extLst>
              <a:ext uri="{FF2B5EF4-FFF2-40B4-BE49-F238E27FC236}">
                <a16:creationId xmlns:a16="http://schemas.microsoft.com/office/drawing/2014/main" id="{F9324F00-E31A-446C-9531-DF1E5BED4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1213" y="5783086"/>
            <a:ext cx="936031" cy="449295"/>
          </a:xfrm>
          <a:prstGeom prst="rect">
            <a:avLst/>
          </a:prstGeom>
        </p:spPr>
      </p:pic>
      <p:pic>
        <p:nvPicPr>
          <p:cNvPr id="3" name="Picture 2" descr="A shield with a computer and a bow tie&#10;&#10;AI-generated content may be incorrect.">
            <a:extLst>
              <a:ext uri="{FF2B5EF4-FFF2-40B4-BE49-F238E27FC236}">
                <a16:creationId xmlns:a16="http://schemas.microsoft.com/office/drawing/2014/main" id="{8895C4FA-1E16-A456-3249-C4DC634067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13284" y="2194562"/>
            <a:ext cx="2634149" cy="3024553"/>
          </a:xfrm>
          <a:prstGeom prst="rect">
            <a:avLst/>
          </a:prstGeom>
        </p:spPr>
      </p:pic>
    </p:spTree>
    <p:custDataLst>
      <p:tags r:id="rId1"/>
    </p:custDataLst>
    <p:extLst>
      <p:ext uri="{BB962C8B-B14F-4D97-AF65-F5344CB8AC3E}">
        <p14:creationId xmlns:p14="http://schemas.microsoft.com/office/powerpoint/2010/main" val="3451208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1297D-295D-4E57-B6D8-31E9190A6C5B}"/>
              </a:ext>
            </a:extLst>
          </p:cNvPr>
          <p:cNvSpPr>
            <a:spLocks noGrp="1"/>
          </p:cNvSpPr>
          <p:nvPr>
            <p:ph type="title"/>
          </p:nvPr>
        </p:nvSpPr>
        <p:spPr>
          <a:xfrm>
            <a:off x="1583599" y="301177"/>
            <a:ext cx="7927556" cy="546793"/>
          </a:xfrm>
          <a:solidFill>
            <a:schemeClr val="accent3">
              <a:lumMod val="20000"/>
              <a:lumOff val="80000"/>
            </a:schemeClr>
          </a:solidFill>
        </p:spPr>
        <p:txBody>
          <a:bodyPr/>
          <a:lstStyle/>
          <a:p>
            <a:pPr algn="ctr"/>
            <a:r>
              <a:rPr lang="en-US" sz="3200" b="1" dirty="0">
                <a:latin typeface="Aptos ExtraBold" panose="020B0004020202020204" pitchFamily="34" charset="0"/>
              </a:rPr>
              <a:t>What are PERA Information Classes?</a:t>
            </a:r>
          </a:p>
        </p:txBody>
      </p:sp>
      <p:sp>
        <p:nvSpPr>
          <p:cNvPr id="7" name="Content Placeholder 6">
            <a:extLst>
              <a:ext uri="{FF2B5EF4-FFF2-40B4-BE49-F238E27FC236}">
                <a16:creationId xmlns:a16="http://schemas.microsoft.com/office/drawing/2014/main" id="{22646176-ED61-4306-985C-0999EDFA89BD}"/>
              </a:ext>
            </a:extLst>
          </p:cNvPr>
          <p:cNvSpPr>
            <a:spLocks noGrp="1"/>
          </p:cNvSpPr>
          <p:nvPr>
            <p:ph idx="1"/>
          </p:nvPr>
        </p:nvSpPr>
        <p:spPr>
          <a:xfrm>
            <a:off x="1135363" y="1447764"/>
            <a:ext cx="9998801" cy="2407060"/>
          </a:xfrm>
        </p:spPr>
        <p:txBody>
          <a:bodyPr>
            <a:normAutofit lnSpcReduction="10000"/>
          </a:bodyPr>
          <a:lstStyle/>
          <a:p>
            <a:pPr marL="0" indent="0">
              <a:spcBef>
                <a:spcPts val="0"/>
              </a:spcBef>
              <a:spcAft>
                <a:spcPts val="0"/>
              </a:spcAft>
              <a:buNone/>
            </a:pPr>
            <a:r>
              <a:rPr lang="en-GB" b="1" dirty="0">
                <a:latin typeface="+mj-lt"/>
                <a:ea typeface="Calibri" panose="020F0502020204030204" pitchFamily="34" charset="0"/>
                <a:cs typeface="Times New Roman" panose="02020603050405020304" pitchFamily="18" charset="0"/>
              </a:rPr>
              <a:t>Information stored on the PERA Website is indexed by:</a:t>
            </a:r>
          </a:p>
          <a:p>
            <a:pPr marL="0" indent="0">
              <a:spcBef>
                <a:spcPts val="0"/>
              </a:spcBef>
              <a:spcAft>
                <a:spcPts val="0"/>
              </a:spcAft>
              <a:buNone/>
            </a:pPr>
            <a:endParaRPr lang="en-GB" dirty="0">
              <a:latin typeface="+mj-lt"/>
              <a:ea typeface="Calibri" panose="020F0502020204030204" pitchFamily="34" charset="0"/>
              <a:cs typeface="Times New Roman" panose="02020603050405020304" pitchFamily="18" charset="0"/>
            </a:endParaRPr>
          </a:p>
          <a:p>
            <a:pPr marL="806867">
              <a:spcBef>
                <a:spcPts val="0"/>
              </a:spcBef>
              <a:spcAft>
                <a:spcPts val="0"/>
              </a:spcAft>
            </a:pPr>
            <a:r>
              <a:rPr lang="en-GB" sz="2400" dirty="0">
                <a:latin typeface="Aptos" panose="020B0004020202020204" pitchFamily="34" charset="0"/>
                <a:cs typeface="Times New Roman" panose="02020603050405020304" pitchFamily="18" charset="0"/>
              </a:rPr>
              <a:t>Industry Class</a:t>
            </a:r>
          </a:p>
          <a:p>
            <a:pPr marL="806867">
              <a:spcBef>
                <a:spcPts val="0"/>
              </a:spcBef>
              <a:spcAft>
                <a:spcPts val="0"/>
              </a:spcAft>
            </a:pPr>
            <a:r>
              <a:rPr lang="en-GB" sz="2400" dirty="0">
                <a:latin typeface="Aptos" panose="020B0004020202020204" pitchFamily="34" charset="0"/>
                <a:cs typeface="Times New Roman" panose="02020603050405020304" pitchFamily="18" charset="0"/>
              </a:rPr>
              <a:t>Principal Role </a:t>
            </a:r>
          </a:p>
          <a:p>
            <a:pPr marL="806867">
              <a:spcBef>
                <a:spcPts val="0"/>
              </a:spcBef>
              <a:spcAft>
                <a:spcPts val="0"/>
              </a:spcAft>
            </a:pPr>
            <a:r>
              <a:rPr lang="en-GB" sz="2400" dirty="0">
                <a:latin typeface="Aptos" panose="020B0004020202020204" pitchFamily="34" charset="0"/>
                <a:ea typeface="Calibri" panose="020F0502020204030204" pitchFamily="34" charset="0"/>
                <a:cs typeface="Times New Roman" panose="02020603050405020304" pitchFamily="18" charset="0"/>
              </a:rPr>
              <a:t>Enterprise Phase</a:t>
            </a:r>
          </a:p>
          <a:p>
            <a:pPr marL="806867">
              <a:spcBef>
                <a:spcPts val="0"/>
              </a:spcBef>
              <a:spcAft>
                <a:spcPts val="0"/>
              </a:spcAft>
            </a:pPr>
            <a:endParaRPr lang="en-GB" dirty="0">
              <a:latin typeface="+mj-lt"/>
              <a:ea typeface="Calibri" panose="020F0502020204030204" pitchFamily="34" charset="0"/>
              <a:cs typeface="Times New Roman" panose="02020603050405020304" pitchFamily="18" charset="0"/>
            </a:endParaRPr>
          </a:p>
          <a:p>
            <a:pPr marL="0" indent="0">
              <a:spcBef>
                <a:spcPts val="0"/>
              </a:spcBef>
              <a:spcAft>
                <a:spcPts val="0"/>
              </a:spcAft>
              <a:buNone/>
            </a:pPr>
            <a:r>
              <a:rPr lang="en-GB" b="1" dirty="0">
                <a:latin typeface="+mj-lt"/>
                <a:ea typeface="Calibri" panose="020F0502020204030204" pitchFamily="34" charset="0"/>
                <a:cs typeface="Times New Roman" panose="02020603050405020304" pitchFamily="18" charset="0"/>
              </a:rPr>
              <a:t>Each of these classes has subclasses.</a:t>
            </a:r>
          </a:p>
        </p:txBody>
      </p:sp>
      <p:sp>
        <p:nvSpPr>
          <p:cNvPr id="3" name="TextBox 2">
            <a:extLst>
              <a:ext uri="{FF2B5EF4-FFF2-40B4-BE49-F238E27FC236}">
                <a16:creationId xmlns:a16="http://schemas.microsoft.com/office/drawing/2014/main" id="{FCA50D66-5ABE-4321-032B-37D9D51F037A}"/>
              </a:ext>
            </a:extLst>
          </p:cNvPr>
          <p:cNvSpPr txBox="1"/>
          <p:nvPr/>
        </p:nvSpPr>
        <p:spPr>
          <a:xfrm>
            <a:off x="4255650" y="4039700"/>
            <a:ext cx="3579505" cy="1200329"/>
          </a:xfrm>
          <a:prstGeom prst="rect">
            <a:avLst/>
          </a:prstGeom>
          <a:noFill/>
        </p:spPr>
        <p:txBody>
          <a:bodyPr wrap="square">
            <a:spAutoFit/>
          </a:bodyPr>
          <a:lstStyle/>
          <a:p>
            <a:pPr defTabSz="806867" eaLnBrk="0" fontAlgn="base" hangingPunct="0">
              <a:spcAft>
                <a:spcPct val="0"/>
              </a:spcAft>
              <a:defRPr/>
            </a:pPr>
            <a:r>
              <a:rPr lang="en-US" sz="2400" b="1" dirty="0">
                <a:solidFill>
                  <a:srgbClr val="000000"/>
                </a:solidFill>
                <a:latin typeface="Aptos" panose="020B0004020202020204" pitchFamily="34" charset="0"/>
              </a:rPr>
              <a:t>Principal Role</a:t>
            </a:r>
          </a:p>
          <a:p>
            <a:pPr defTabSz="806867" eaLnBrk="0" fontAlgn="base" hangingPunct="0">
              <a:spcAft>
                <a:spcPct val="0"/>
              </a:spcAft>
              <a:defRPr/>
            </a:pPr>
            <a:r>
              <a:rPr lang="en-US" sz="2400" dirty="0">
                <a:solidFill>
                  <a:srgbClr val="000000"/>
                </a:solidFill>
                <a:latin typeface="Aptos" panose="020B0004020202020204" pitchFamily="34" charset="0"/>
              </a:rPr>
              <a:t>      Professional Role</a:t>
            </a:r>
          </a:p>
          <a:p>
            <a:pPr defTabSz="806867" eaLnBrk="0" fontAlgn="base" hangingPunct="0">
              <a:spcAft>
                <a:spcPct val="0"/>
              </a:spcAft>
              <a:defRPr/>
            </a:pPr>
            <a:r>
              <a:rPr lang="en-US" sz="2400" dirty="0">
                <a:solidFill>
                  <a:srgbClr val="FF00FF"/>
                </a:solidFill>
                <a:latin typeface="Aptos" panose="020B0004020202020204" pitchFamily="34" charset="0"/>
              </a:rPr>
              <a:t>	</a:t>
            </a:r>
            <a:r>
              <a:rPr lang="en-US" sz="2400" dirty="0">
                <a:solidFill>
                  <a:srgbClr val="000000"/>
                </a:solidFill>
                <a:latin typeface="Aptos" panose="020B0004020202020204" pitchFamily="34" charset="0"/>
              </a:rPr>
              <a:t>Org. Chart Position</a:t>
            </a:r>
          </a:p>
        </p:txBody>
      </p:sp>
      <p:sp>
        <p:nvSpPr>
          <p:cNvPr id="4" name="TextBox 3">
            <a:extLst>
              <a:ext uri="{FF2B5EF4-FFF2-40B4-BE49-F238E27FC236}">
                <a16:creationId xmlns:a16="http://schemas.microsoft.com/office/drawing/2014/main" id="{E51EAC91-620C-D7D8-9116-41586CB704B3}"/>
              </a:ext>
            </a:extLst>
          </p:cNvPr>
          <p:cNvSpPr txBox="1"/>
          <p:nvPr/>
        </p:nvSpPr>
        <p:spPr>
          <a:xfrm>
            <a:off x="7532779" y="4060021"/>
            <a:ext cx="4175127" cy="1200329"/>
          </a:xfrm>
          <a:prstGeom prst="rect">
            <a:avLst/>
          </a:prstGeom>
          <a:noFill/>
        </p:spPr>
        <p:txBody>
          <a:bodyPr wrap="square">
            <a:spAutoFit/>
          </a:bodyPr>
          <a:lstStyle/>
          <a:p>
            <a:pPr defTabSz="806867" eaLnBrk="0" fontAlgn="base" hangingPunct="0">
              <a:spcAft>
                <a:spcPct val="0"/>
              </a:spcAft>
              <a:defRPr/>
            </a:pPr>
            <a:r>
              <a:rPr lang="en-US" sz="2400" b="1" dirty="0">
                <a:solidFill>
                  <a:srgbClr val="000000"/>
                </a:solidFill>
                <a:latin typeface="Aptos" panose="020B0004020202020204" pitchFamily="34" charset="0"/>
              </a:rPr>
              <a:t>Enterprise Phase</a:t>
            </a:r>
            <a:br>
              <a:rPr lang="en-US" sz="2400" dirty="0">
                <a:solidFill>
                  <a:srgbClr val="FF00FF"/>
                </a:solidFill>
                <a:latin typeface="Aptos" panose="020B0004020202020204" pitchFamily="34" charset="0"/>
              </a:rPr>
            </a:br>
            <a:r>
              <a:rPr lang="en-US" sz="2400" dirty="0">
                <a:solidFill>
                  <a:srgbClr val="000000"/>
                </a:solidFill>
                <a:latin typeface="Aptos" panose="020B0004020202020204" pitchFamily="34" charset="0"/>
              </a:rPr>
              <a:t>      Facility Lifecycle</a:t>
            </a:r>
            <a:br>
              <a:rPr lang="en-US" sz="2400" dirty="0">
                <a:solidFill>
                  <a:srgbClr val="FF00FF"/>
                </a:solidFill>
                <a:latin typeface="Aptos" panose="020B0004020202020204" pitchFamily="34" charset="0"/>
              </a:rPr>
            </a:br>
            <a:r>
              <a:rPr lang="en-US" sz="2400" dirty="0">
                <a:solidFill>
                  <a:srgbClr val="000000"/>
                </a:solidFill>
                <a:latin typeface="Aptos" panose="020B0004020202020204" pitchFamily="34" charset="0"/>
              </a:rPr>
              <a:t>            Subphase or Milestone</a:t>
            </a:r>
          </a:p>
        </p:txBody>
      </p:sp>
      <p:sp>
        <p:nvSpPr>
          <p:cNvPr id="5" name="TextBox 4">
            <a:extLst>
              <a:ext uri="{FF2B5EF4-FFF2-40B4-BE49-F238E27FC236}">
                <a16:creationId xmlns:a16="http://schemas.microsoft.com/office/drawing/2014/main" id="{696FCE03-C9D5-784D-84E8-32A36FD7C00C}"/>
              </a:ext>
            </a:extLst>
          </p:cNvPr>
          <p:cNvSpPr txBox="1"/>
          <p:nvPr/>
        </p:nvSpPr>
        <p:spPr>
          <a:xfrm>
            <a:off x="1150242" y="4019379"/>
            <a:ext cx="3401078" cy="1200329"/>
          </a:xfrm>
          <a:prstGeom prst="rect">
            <a:avLst/>
          </a:prstGeom>
          <a:noFill/>
        </p:spPr>
        <p:txBody>
          <a:bodyPr wrap="square">
            <a:spAutoFit/>
          </a:bodyPr>
          <a:lstStyle/>
          <a:p>
            <a:pPr defTabSz="806867" eaLnBrk="0" fontAlgn="base" hangingPunct="0">
              <a:spcAft>
                <a:spcPct val="0"/>
              </a:spcAft>
              <a:defRPr/>
            </a:pPr>
            <a:r>
              <a:rPr lang="en-US" sz="2400" b="1" dirty="0">
                <a:solidFill>
                  <a:srgbClr val="000000"/>
                </a:solidFill>
                <a:latin typeface="Arial Narrow" panose="020B0606020202030204" pitchFamily="34" charset="0"/>
              </a:rPr>
              <a:t>Industry Class</a:t>
            </a:r>
            <a:br>
              <a:rPr lang="en-US" sz="2400" dirty="0">
                <a:solidFill>
                  <a:srgbClr val="FF00FF"/>
                </a:solidFill>
                <a:latin typeface="Arial Narrow" panose="020B0606020202030204" pitchFamily="34" charset="0"/>
              </a:rPr>
            </a:br>
            <a:r>
              <a:rPr lang="en-US" sz="2400" dirty="0">
                <a:solidFill>
                  <a:srgbClr val="000000"/>
                </a:solidFill>
                <a:latin typeface="Arial Narrow" panose="020B0606020202030204" pitchFamily="34" charset="0"/>
              </a:rPr>
              <a:t>        Industry Subclass</a:t>
            </a:r>
          </a:p>
          <a:p>
            <a:pPr defTabSz="806867" eaLnBrk="0" fontAlgn="base" hangingPunct="0">
              <a:spcAft>
                <a:spcPct val="0"/>
              </a:spcAft>
              <a:defRPr/>
            </a:pPr>
            <a:r>
              <a:rPr lang="en-US" sz="2400" dirty="0">
                <a:solidFill>
                  <a:srgbClr val="FF00FF"/>
                </a:solidFill>
                <a:latin typeface="Arial Narrow" panose="020B0606020202030204" pitchFamily="34" charset="0"/>
              </a:rPr>
              <a:t>	</a:t>
            </a:r>
            <a:r>
              <a:rPr lang="en-US" sz="2400" dirty="0">
                <a:solidFill>
                  <a:srgbClr val="000000"/>
                </a:solidFill>
                <a:latin typeface="Arial Narrow" panose="020B0606020202030204" pitchFamily="34" charset="0"/>
              </a:rPr>
              <a:t>  Architecture Level</a:t>
            </a:r>
          </a:p>
        </p:txBody>
      </p:sp>
    </p:spTree>
    <p:custDataLst>
      <p:tags r:id="rId1"/>
    </p:custDataLst>
    <p:extLst>
      <p:ext uri="{BB962C8B-B14F-4D97-AF65-F5344CB8AC3E}">
        <p14:creationId xmlns:p14="http://schemas.microsoft.com/office/powerpoint/2010/main" val="1483657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1297D-295D-4E57-B6D8-31E9190A6C5B}"/>
              </a:ext>
            </a:extLst>
          </p:cNvPr>
          <p:cNvSpPr>
            <a:spLocks noGrp="1"/>
          </p:cNvSpPr>
          <p:nvPr>
            <p:ph type="title"/>
          </p:nvPr>
        </p:nvSpPr>
        <p:spPr>
          <a:xfrm>
            <a:off x="2061350" y="416358"/>
            <a:ext cx="7437904" cy="557611"/>
          </a:xfrm>
          <a:solidFill>
            <a:schemeClr val="accent3">
              <a:lumMod val="20000"/>
              <a:lumOff val="80000"/>
            </a:schemeClr>
          </a:solidFill>
        </p:spPr>
        <p:txBody>
          <a:bodyPr/>
          <a:lstStyle/>
          <a:p>
            <a:pPr algn="ctr"/>
            <a:r>
              <a:rPr lang="en-US" sz="3200" dirty="0">
                <a:latin typeface="Aptos ExtraBold" panose="020B0004020202020204" pitchFamily="34" charset="0"/>
              </a:rPr>
              <a:t>Industry Classes and Subclasses</a:t>
            </a:r>
            <a:endParaRPr lang="en-US" sz="3200" b="1" dirty="0">
              <a:latin typeface="Aptos ExtraBold" panose="020B0004020202020204" pitchFamily="34" charset="0"/>
            </a:endParaRPr>
          </a:p>
        </p:txBody>
      </p:sp>
      <p:sp>
        <p:nvSpPr>
          <p:cNvPr id="6" name="Rectangle 5">
            <a:extLst>
              <a:ext uri="{FF2B5EF4-FFF2-40B4-BE49-F238E27FC236}">
                <a16:creationId xmlns:a16="http://schemas.microsoft.com/office/drawing/2014/main" id="{F79DD2A6-641B-49CE-9322-5673074FEBDB}"/>
              </a:ext>
            </a:extLst>
          </p:cNvPr>
          <p:cNvSpPr/>
          <p:nvPr/>
        </p:nvSpPr>
        <p:spPr bwMode="auto">
          <a:xfrm>
            <a:off x="1587028" y="2032211"/>
            <a:ext cx="2557641" cy="3091635"/>
          </a:xfrm>
          <a:prstGeom prst="rect">
            <a:avLst/>
          </a:prstGeom>
          <a:gradFill>
            <a:gsLst>
              <a:gs pos="0">
                <a:schemeClr val="accent1">
                  <a:lumMod val="5000"/>
                  <a:lumOff val="95000"/>
                </a:schemeClr>
              </a:gs>
              <a:gs pos="56000">
                <a:srgbClr val="FFCCFF"/>
              </a:gs>
              <a:gs pos="100000">
                <a:srgbClr val="FF66FF"/>
              </a:gs>
              <a:gs pos="100000">
                <a:schemeClr val="accent1">
                  <a:lumMod val="30000"/>
                  <a:lumOff val="70000"/>
                </a:schemeClr>
              </a:gs>
            </a:gsLst>
            <a:lin ang="5400000" scaled="1"/>
          </a:gradFill>
          <a:ln w="19050"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defRPr/>
            </a:pPr>
            <a:endParaRPr lang="en-US" sz="2118">
              <a:solidFill>
                <a:srgbClr val="000000"/>
              </a:solidFill>
              <a:latin typeface="Times" panose="02020603050405020304" pitchFamily="18" charset="0"/>
            </a:endParaRPr>
          </a:p>
        </p:txBody>
      </p:sp>
      <p:sp>
        <p:nvSpPr>
          <p:cNvPr id="13" name="TextBox 12">
            <a:extLst>
              <a:ext uri="{FF2B5EF4-FFF2-40B4-BE49-F238E27FC236}">
                <a16:creationId xmlns:a16="http://schemas.microsoft.com/office/drawing/2014/main" id="{29FE311D-A54B-411F-A379-D5DAD67D190E}"/>
              </a:ext>
            </a:extLst>
          </p:cNvPr>
          <p:cNvSpPr txBox="1"/>
          <p:nvPr/>
        </p:nvSpPr>
        <p:spPr>
          <a:xfrm>
            <a:off x="2045919" y="2102807"/>
            <a:ext cx="1553135" cy="418256"/>
          </a:xfrm>
          <a:prstGeom prst="rect">
            <a:avLst/>
          </a:prstGeom>
          <a:noFill/>
        </p:spPr>
        <p:txBody>
          <a:bodyPr wrap="square" rtlCol="0">
            <a:spAutoFit/>
          </a:bodyPr>
          <a:lstStyle/>
          <a:p>
            <a:pPr defTabSz="806867" eaLnBrk="0" fontAlgn="base" hangingPunct="0">
              <a:spcBef>
                <a:spcPct val="0"/>
              </a:spcBef>
              <a:spcAft>
                <a:spcPct val="0"/>
              </a:spcAft>
              <a:defRPr/>
            </a:pPr>
            <a:r>
              <a:rPr lang="en-US" sz="2118" b="1" dirty="0">
                <a:solidFill>
                  <a:srgbClr val="000000"/>
                </a:solidFill>
                <a:latin typeface="Arial"/>
              </a:rPr>
              <a:t>Industries</a:t>
            </a:r>
          </a:p>
        </p:txBody>
      </p:sp>
      <p:sp>
        <p:nvSpPr>
          <p:cNvPr id="24" name="TextBox 23">
            <a:extLst>
              <a:ext uri="{FF2B5EF4-FFF2-40B4-BE49-F238E27FC236}">
                <a16:creationId xmlns:a16="http://schemas.microsoft.com/office/drawing/2014/main" id="{21B660CD-41BD-4C95-820A-0F5FDDA066DA}"/>
              </a:ext>
            </a:extLst>
          </p:cNvPr>
          <p:cNvSpPr txBox="1"/>
          <p:nvPr/>
        </p:nvSpPr>
        <p:spPr>
          <a:xfrm>
            <a:off x="1587028" y="2740158"/>
            <a:ext cx="2557642" cy="2091278"/>
          </a:xfrm>
          <a:prstGeom prst="rect">
            <a:avLst/>
          </a:prstGeom>
          <a:noFill/>
        </p:spPr>
        <p:txBody>
          <a:bodyPr wrap="square">
            <a:spAutoFit/>
          </a:bodyPr>
          <a:lstStyle/>
          <a:p>
            <a:pPr defTabSz="806867" eaLnBrk="0" fontAlgn="base" hangingPunct="0">
              <a:spcAft>
                <a:spcPct val="0"/>
              </a:spcAft>
              <a:defRPr/>
            </a:pPr>
            <a:r>
              <a:rPr lang="en-US" sz="2118" b="1" dirty="0">
                <a:solidFill>
                  <a:srgbClr val="000000"/>
                </a:solidFill>
                <a:latin typeface="Arial Narrow" panose="020B0606020202030204" pitchFamily="34" charset="0"/>
                <a:cs typeface="Arial" panose="020B0604020202020204" pitchFamily="34" charset="0"/>
              </a:rPr>
              <a:t>Industry Classes</a:t>
            </a:r>
          </a:p>
          <a:p>
            <a:pPr defTabSz="806867" eaLnBrk="0" fontAlgn="base" hangingPunct="0">
              <a:spcAft>
                <a:spcPct val="0"/>
              </a:spcAft>
              <a:defRPr/>
            </a:pPr>
            <a:r>
              <a:rPr lang="en-US" sz="2118" b="1" dirty="0">
                <a:solidFill>
                  <a:srgbClr val="000000"/>
                </a:solidFill>
                <a:latin typeface="Arial Narrow" panose="020B0606020202030204" pitchFamily="34" charset="0"/>
              </a:rPr>
              <a:t>      </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r>
              <a:rPr lang="en-US" sz="2000" b="1" dirty="0">
                <a:solidFill>
                  <a:srgbClr val="000000"/>
                </a:solidFill>
                <a:latin typeface="Arial Narrow" panose="020B0606020202030204" pitchFamily="34" charset="0"/>
              </a:rPr>
              <a:t> </a:t>
            </a:r>
            <a:r>
              <a:rPr lang="en-US" sz="2120" b="1" dirty="0">
                <a:solidFill>
                  <a:srgbClr val="000000"/>
                </a:solidFill>
                <a:latin typeface="Arial Narrow" panose="020B0606020202030204" pitchFamily="34" charset="0"/>
              </a:rPr>
              <a:t>Process Type</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r>
              <a:rPr lang="en-US" sz="2118" b="1" dirty="0">
                <a:solidFill>
                  <a:srgbClr val="FF00FF"/>
                </a:solidFill>
                <a:latin typeface="Arial Narrow" panose="020B0606020202030204" pitchFamily="34" charset="0"/>
              </a:rPr>
              <a:t>	</a:t>
            </a:r>
            <a:endParaRPr lang="en-US" sz="2118" b="1" u="sng" dirty="0">
              <a:solidFill>
                <a:srgbClr val="FF00FF"/>
              </a:solidFill>
              <a:latin typeface="Arial Narrow" panose="020B0606020202030204" pitchFamily="34" charset="0"/>
            </a:endParaRPr>
          </a:p>
          <a:p>
            <a:pPr defTabSz="806867" eaLnBrk="0" fontAlgn="base" hangingPunct="0">
              <a:spcAft>
                <a:spcPct val="0"/>
              </a:spcAft>
              <a:defRPr/>
            </a:pPr>
            <a:r>
              <a:rPr lang="en-US" sz="2118" b="1" dirty="0">
                <a:solidFill>
                  <a:srgbClr val="FF00FF"/>
                </a:solidFill>
                <a:latin typeface="Arial Narrow" panose="020B0606020202030204" pitchFamily="34" charset="0"/>
              </a:rPr>
              <a:t>	</a:t>
            </a:r>
            <a:r>
              <a:rPr lang="en-US" sz="2118" b="1" dirty="0">
                <a:solidFill>
                  <a:srgbClr val="000000"/>
                </a:solidFill>
                <a:latin typeface="Arial Narrow" panose="020B0606020202030204" pitchFamily="34" charset="0"/>
              </a:rPr>
              <a:t>  Architecture</a:t>
            </a:r>
          </a:p>
          <a:p>
            <a:pPr defTabSz="806867" eaLnBrk="0" fontAlgn="base" hangingPunct="0">
              <a:spcAft>
                <a:spcPct val="0"/>
              </a:spcAft>
              <a:defRPr/>
            </a:pPr>
            <a:r>
              <a:rPr lang="en-US" sz="1588" b="1" dirty="0">
                <a:solidFill>
                  <a:srgbClr val="000000"/>
                </a:solidFill>
                <a:latin typeface="Arial Narrow" panose="020B0606020202030204" pitchFamily="34" charset="0"/>
              </a:rPr>
              <a:t>                    </a:t>
            </a:r>
            <a:r>
              <a:rPr lang="en-US" sz="2118" b="1" dirty="0">
                <a:solidFill>
                  <a:srgbClr val="000000"/>
                </a:solidFill>
                <a:latin typeface="Arial Narrow" panose="020B0606020202030204" pitchFamily="34" charset="0"/>
              </a:rPr>
              <a:t>Levels</a:t>
            </a:r>
          </a:p>
        </p:txBody>
      </p:sp>
      <p:cxnSp>
        <p:nvCxnSpPr>
          <p:cNvPr id="17" name="Straight Connector 16">
            <a:extLst>
              <a:ext uri="{FF2B5EF4-FFF2-40B4-BE49-F238E27FC236}">
                <a16:creationId xmlns:a16="http://schemas.microsoft.com/office/drawing/2014/main" id="{DA51C8EF-0A0B-4A66-868C-141937D9BE5E}"/>
              </a:ext>
            </a:extLst>
          </p:cNvPr>
          <p:cNvCxnSpPr/>
          <p:nvPr/>
        </p:nvCxnSpPr>
        <p:spPr bwMode="auto">
          <a:xfrm>
            <a:off x="2061350" y="3095235"/>
            <a:ext cx="0" cy="661331"/>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a:extLst>
              <a:ext uri="{FF2B5EF4-FFF2-40B4-BE49-F238E27FC236}">
                <a16:creationId xmlns:a16="http://schemas.microsoft.com/office/drawing/2014/main" id="{8CFDD1ED-312D-4654-9903-706C4EBF793B}"/>
              </a:ext>
            </a:extLst>
          </p:cNvPr>
          <p:cNvCxnSpPr/>
          <p:nvPr/>
        </p:nvCxnSpPr>
        <p:spPr bwMode="auto">
          <a:xfrm>
            <a:off x="2513260" y="3767421"/>
            <a:ext cx="0" cy="943666"/>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Connector 26">
            <a:extLst>
              <a:ext uri="{FF2B5EF4-FFF2-40B4-BE49-F238E27FC236}">
                <a16:creationId xmlns:a16="http://schemas.microsoft.com/office/drawing/2014/main" id="{615864A1-2C40-436E-84F0-6ACA4C6698F9}"/>
              </a:ext>
            </a:extLst>
          </p:cNvPr>
          <p:cNvCxnSpPr/>
          <p:nvPr/>
        </p:nvCxnSpPr>
        <p:spPr bwMode="auto">
          <a:xfrm>
            <a:off x="2061351" y="3757583"/>
            <a:ext cx="1767098"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Connector 27">
            <a:extLst>
              <a:ext uri="{FF2B5EF4-FFF2-40B4-BE49-F238E27FC236}">
                <a16:creationId xmlns:a16="http://schemas.microsoft.com/office/drawing/2014/main" id="{7E3BBE04-A087-49A0-9D8B-44A012BF8D8C}"/>
              </a:ext>
            </a:extLst>
          </p:cNvPr>
          <p:cNvCxnSpPr/>
          <p:nvPr/>
        </p:nvCxnSpPr>
        <p:spPr bwMode="auto">
          <a:xfrm>
            <a:off x="2512858" y="4711087"/>
            <a:ext cx="1436508"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A305E654-B11A-4B5F-9614-6FFEAD3CF74A}"/>
              </a:ext>
            </a:extLst>
          </p:cNvPr>
          <p:cNvCxnSpPr/>
          <p:nvPr/>
        </p:nvCxnSpPr>
        <p:spPr bwMode="auto">
          <a:xfrm>
            <a:off x="1681868" y="3095233"/>
            <a:ext cx="2163659"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81A50AE7-0B3C-4384-8ADA-806ABD39C330}"/>
                  </a:ext>
                </a:extLst>
              </p14:cNvPr>
              <p14:cNvContentPartPr/>
              <p14:nvPr/>
            </p14:nvContentPartPr>
            <p14:xfrm>
              <a:off x="12239216" y="6371074"/>
              <a:ext cx="318" cy="318"/>
            </p14:xfrm>
          </p:contentPart>
        </mc:Choice>
        <mc:Fallback xmlns="">
          <p:pic>
            <p:nvPicPr>
              <p:cNvPr id="10" name="Ink 9">
                <a:extLst>
                  <a:ext uri="{FF2B5EF4-FFF2-40B4-BE49-F238E27FC236}">
                    <a16:creationId xmlns:a16="http://schemas.microsoft.com/office/drawing/2014/main" id="{81A50AE7-0B3C-4384-8ADA-806ABD39C330}"/>
                  </a:ext>
                </a:extLst>
              </p:cNvPr>
              <p:cNvPicPr/>
              <p:nvPr/>
            </p:nvPicPr>
            <p:blipFill>
              <a:blip r:embed="rId5"/>
              <a:stretch>
                <a:fillRect/>
              </a:stretch>
            </p:blipFill>
            <p:spPr>
              <a:xfrm>
                <a:off x="12231266" y="6363124"/>
                <a:ext cx="15900" cy="15900"/>
              </a:xfrm>
              <a:prstGeom prst="rect">
                <a:avLst/>
              </a:prstGeom>
            </p:spPr>
          </p:pic>
        </mc:Fallback>
      </mc:AlternateContent>
      <p:sp>
        <p:nvSpPr>
          <p:cNvPr id="5" name="TextBox 4">
            <a:extLst>
              <a:ext uri="{FF2B5EF4-FFF2-40B4-BE49-F238E27FC236}">
                <a16:creationId xmlns:a16="http://schemas.microsoft.com/office/drawing/2014/main" id="{7D21B270-571D-F881-C692-91C183C08E66}"/>
              </a:ext>
            </a:extLst>
          </p:cNvPr>
          <p:cNvSpPr txBox="1"/>
          <p:nvPr/>
        </p:nvSpPr>
        <p:spPr>
          <a:xfrm>
            <a:off x="4524150" y="2891363"/>
            <a:ext cx="6415755" cy="2572735"/>
          </a:xfrm>
          <a:prstGeom prst="rect">
            <a:avLst/>
          </a:prstGeom>
          <a:noFill/>
        </p:spPr>
        <p:txBody>
          <a:bodyPr wrap="square">
            <a:noAutofit/>
          </a:bodyPr>
          <a:lstStyle/>
          <a:p>
            <a:r>
              <a:rPr lang="en-US" sz="2000" dirty="0"/>
              <a:t>Industry Classes are divided into Process Types. </a:t>
            </a:r>
            <a:br>
              <a:rPr lang="en-US" sz="2000" dirty="0"/>
            </a:br>
            <a:r>
              <a:rPr lang="en-US" sz="2000" dirty="0"/>
              <a:t>(see </a:t>
            </a:r>
            <a:r>
              <a:rPr lang="en-US" sz="2000" dirty="0">
                <a:hlinkClick r:id="rId6"/>
              </a:rPr>
              <a:t>MLM-004-A</a:t>
            </a:r>
            <a:r>
              <a:rPr lang="en-US" sz="2000" dirty="0"/>
              <a:t> for an explanation and listing of Industry and Process Classes).</a:t>
            </a:r>
          </a:p>
          <a:p>
            <a:endParaRPr lang="en-US" sz="2000" dirty="0"/>
          </a:p>
          <a:p>
            <a:r>
              <a:rPr lang="en-US" sz="2000" dirty="0"/>
              <a:t>Process Types have Control and Information System Architecture Levels.  Similar Process Types have similar Control and Information System Architectures.</a:t>
            </a:r>
          </a:p>
        </p:txBody>
      </p:sp>
      <p:cxnSp>
        <p:nvCxnSpPr>
          <p:cNvPr id="4" name="Straight Arrow Connector 3">
            <a:extLst>
              <a:ext uri="{FF2B5EF4-FFF2-40B4-BE49-F238E27FC236}">
                <a16:creationId xmlns:a16="http://schemas.microsoft.com/office/drawing/2014/main" id="{18008340-B7A7-0CFA-367A-89F2CE6BBD0B}"/>
              </a:ext>
            </a:extLst>
          </p:cNvPr>
          <p:cNvCxnSpPr/>
          <p:nvPr/>
        </p:nvCxnSpPr>
        <p:spPr bwMode="auto">
          <a:xfrm flipH="1">
            <a:off x="4144669" y="968188"/>
            <a:ext cx="6415755" cy="1064023"/>
          </a:xfrm>
          <a:prstGeom prst="straightConnector1">
            <a:avLst/>
          </a:prstGeom>
          <a:solidFill>
            <a:schemeClr val="accent1"/>
          </a:solidFill>
          <a:ln w="127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3270476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1297D-295D-4E57-B6D8-31E9190A6C5B}"/>
              </a:ext>
            </a:extLst>
          </p:cNvPr>
          <p:cNvSpPr>
            <a:spLocks noGrp="1"/>
          </p:cNvSpPr>
          <p:nvPr>
            <p:ph type="title"/>
          </p:nvPr>
        </p:nvSpPr>
        <p:spPr>
          <a:xfrm>
            <a:off x="2038357" y="324895"/>
            <a:ext cx="7437904" cy="557611"/>
          </a:xfrm>
          <a:solidFill>
            <a:schemeClr val="accent3">
              <a:lumMod val="20000"/>
              <a:lumOff val="80000"/>
            </a:schemeClr>
          </a:solidFill>
        </p:spPr>
        <p:txBody>
          <a:bodyPr/>
          <a:lstStyle/>
          <a:p>
            <a:pPr algn="ctr"/>
            <a:r>
              <a:rPr lang="en-US" sz="3200" dirty="0">
                <a:latin typeface="Aptos ExtraBold" panose="020B0004020202020204" pitchFamily="34" charset="0"/>
              </a:rPr>
              <a:t>Principal Roles and Sub-roles</a:t>
            </a:r>
            <a:endParaRPr lang="en-US" sz="3200" b="1" dirty="0">
              <a:latin typeface="Aptos ExtraBold" panose="020B0004020202020204" pitchFamily="34" charset="0"/>
            </a:endParaRP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81A50AE7-0B3C-4384-8ADA-806ABD39C330}"/>
                  </a:ext>
                </a:extLst>
              </p14:cNvPr>
              <p14:cNvContentPartPr/>
              <p14:nvPr/>
            </p14:nvContentPartPr>
            <p14:xfrm>
              <a:off x="12239216" y="6371074"/>
              <a:ext cx="318" cy="318"/>
            </p14:xfrm>
          </p:contentPart>
        </mc:Choice>
        <mc:Fallback xmlns="">
          <p:pic>
            <p:nvPicPr>
              <p:cNvPr id="10" name="Ink 9">
                <a:extLst>
                  <a:ext uri="{FF2B5EF4-FFF2-40B4-BE49-F238E27FC236}">
                    <a16:creationId xmlns:a16="http://schemas.microsoft.com/office/drawing/2014/main" id="{81A50AE7-0B3C-4384-8ADA-806ABD39C330}"/>
                  </a:ext>
                </a:extLst>
              </p:cNvPr>
              <p:cNvPicPr/>
              <p:nvPr/>
            </p:nvPicPr>
            <p:blipFill>
              <a:blip r:embed="rId6"/>
              <a:stretch>
                <a:fillRect/>
              </a:stretch>
            </p:blipFill>
            <p:spPr>
              <a:xfrm>
                <a:off x="12231266" y="6363124"/>
                <a:ext cx="15900" cy="15900"/>
              </a:xfrm>
              <a:prstGeom prst="rect">
                <a:avLst/>
              </a:prstGeom>
            </p:spPr>
          </p:pic>
        </mc:Fallback>
      </mc:AlternateContent>
      <p:sp>
        <p:nvSpPr>
          <p:cNvPr id="25" name="Rectangle 24">
            <a:extLst>
              <a:ext uri="{FF2B5EF4-FFF2-40B4-BE49-F238E27FC236}">
                <a16:creationId xmlns:a16="http://schemas.microsoft.com/office/drawing/2014/main" id="{91DAC9F2-35E9-4A86-AA39-4503397E0EC7}"/>
              </a:ext>
            </a:extLst>
          </p:cNvPr>
          <p:cNvSpPr/>
          <p:nvPr/>
        </p:nvSpPr>
        <p:spPr bwMode="auto">
          <a:xfrm>
            <a:off x="1580150" y="1906438"/>
            <a:ext cx="2733115" cy="3091634"/>
          </a:xfrm>
          <a:prstGeom prst="rect">
            <a:avLst/>
          </a:prstGeom>
          <a:gradFill flip="none" rotWithShape="1">
            <a:gsLst>
              <a:gs pos="0">
                <a:schemeClr val="accent1">
                  <a:lumMod val="5000"/>
                  <a:lumOff val="95000"/>
                </a:schemeClr>
              </a:gs>
              <a:gs pos="59000">
                <a:srgbClr val="CC99FF"/>
              </a:gs>
              <a:gs pos="100000">
                <a:srgbClr val="7030A0">
                  <a:alpha val="50000"/>
                </a:srgbClr>
              </a:gs>
              <a:gs pos="100000">
                <a:schemeClr val="accent1">
                  <a:lumMod val="30000"/>
                  <a:lumOff val="70000"/>
                </a:schemeClr>
              </a:gs>
            </a:gsLst>
            <a:lin ang="5400000" scaled="1"/>
            <a:tileRect/>
          </a:gradFill>
          <a:ln w="19050"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defRPr/>
            </a:pPr>
            <a:endParaRPr lang="en-US" sz="2118">
              <a:solidFill>
                <a:srgbClr val="000000"/>
              </a:solidFill>
              <a:latin typeface="Times" panose="02020603050405020304" pitchFamily="18" charset="0"/>
            </a:endParaRPr>
          </a:p>
        </p:txBody>
      </p:sp>
      <p:sp>
        <p:nvSpPr>
          <p:cNvPr id="26" name="TextBox 25">
            <a:extLst>
              <a:ext uri="{FF2B5EF4-FFF2-40B4-BE49-F238E27FC236}">
                <a16:creationId xmlns:a16="http://schemas.microsoft.com/office/drawing/2014/main" id="{FA476F61-60F4-477F-8EE3-BA13264EA602}"/>
              </a:ext>
            </a:extLst>
          </p:cNvPr>
          <p:cNvSpPr txBox="1"/>
          <p:nvPr/>
        </p:nvSpPr>
        <p:spPr>
          <a:xfrm>
            <a:off x="2445101" y="2001883"/>
            <a:ext cx="1153999" cy="418256"/>
          </a:xfrm>
          <a:prstGeom prst="rect">
            <a:avLst/>
          </a:prstGeom>
          <a:noFill/>
        </p:spPr>
        <p:txBody>
          <a:bodyPr wrap="square" rtlCol="0">
            <a:spAutoFit/>
          </a:bodyPr>
          <a:lstStyle/>
          <a:p>
            <a:pPr defTabSz="806867" eaLnBrk="0" fontAlgn="base" hangingPunct="0">
              <a:spcBef>
                <a:spcPct val="0"/>
              </a:spcBef>
              <a:spcAft>
                <a:spcPct val="0"/>
              </a:spcAft>
              <a:defRPr/>
            </a:pPr>
            <a:r>
              <a:rPr lang="en-US" sz="2118" b="1" dirty="0">
                <a:solidFill>
                  <a:srgbClr val="000000"/>
                </a:solidFill>
                <a:latin typeface="Arial"/>
              </a:rPr>
              <a:t>Roles</a:t>
            </a:r>
          </a:p>
        </p:txBody>
      </p:sp>
      <p:sp>
        <p:nvSpPr>
          <p:cNvPr id="27" name="TextBox 26">
            <a:extLst>
              <a:ext uri="{FF2B5EF4-FFF2-40B4-BE49-F238E27FC236}">
                <a16:creationId xmlns:a16="http://schemas.microsoft.com/office/drawing/2014/main" id="{D78B3E88-E12D-49FD-A416-F038C22F84AE}"/>
              </a:ext>
            </a:extLst>
          </p:cNvPr>
          <p:cNvSpPr txBox="1"/>
          <p:nvPr/>
        </p:nvSpPr>
        <p:spPr>
          <a:xfrm>
            <a:off x="1591290" y="2614140"/>
            <a:ext cx="3740123" cy="2047868"/>
          </a:xfrm>
          <a:prstGeom prst="rect">
            <a:avLst/>
          </a:prstGeom>
          <a:noFill/>
        </p:spPr>
        <p:txBody>
          <a:bodyPr wrap="square">
            <a:spAutoFit/>
          </a:bodyPr>
          <a:lstStyle/>
          <a:p>
            <a:pPr defTabSz="806867" eaLnBrk="0" fontAlgn="base" hangingPunct="0">
              <a:spcAft>
                <a:spcPct val="0"/>
              </a:spcAft>
              <a:defRPr/>
            </a:pPr>
            <a:r>
              <a:rPr lang="en-US" sz="2118" b="1" dirty="0">
                <a:solidFill>
                  <a:srgbClr val="000000"/>
                </a:solidFill>
                <a:latin typeface="Arial Narrow" panose="020B0606020202030204" pitchFamily="34" charset="0"/>
              </a:rPr>
              <a:t>Principal Roles</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endParaRPr lang="en-US" sz="2118" b="1" u="sng" dirty="0">
              <a:solidFill>
                <a:srgbClr val="000000"/>
              </a:solidFill>
              <a:latin typeface="Arial Narrow" panose="020B0606020202030204" pitchFamily="34" charset="0"/>
            </a:endParaRPr>
          </a:p>
          <a:p>
            <a:pPr defTabSz="806867" eaLnBrk="0" fontAlgn="base" hangingPunct="0">
              <a:spcAft>
                <a:spcPct val="0"/>
              </a:spcAft>
              <a:defRPr/>
            </a:pPr>
            <a:r>
              <a:rPr lang="en-US" sz="2118" b="1" dirty="0">
                <a:solidFill>
                  <a:srgbClr val="000000"/>
                </a:solidFill>
                <a:latin typeface="Arial Narrow" panose="020B0606020202030204" pitchFamily="34" charset="0"/>
              </a:rPr>
              <a:t>      </a:t>
            </a:r>
            <a:r>
              <a:rPr lang="en-US" sz="1588" b="1" u="sng" dirty="0">
                <a:solidFill>
                  <a:srgbClr val="000000"/>
                </a:solidFill>
                <a:latin typeface="Arial Narrow" panose="020B0606020202030204" pitchFamily="34" charset="0"/>
              </a:rPr>
              <a:t> </a:t>
            </a:r>
            <a:r>
              <a:rPr lang="en-US" sz="2118" b="1" dirty="0">
                <a:solidFill>
                  <a:srgbClr val="000000"/>
                </a:solidFill>
                <a:latin typeface="Arial Narrow" panose="020B0606020202030204" pitchFamily="34" charset="0"/>
              </a:rPr>
              <a:t> Professional Roles</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r>
              <a:rPr lang="en-US" sz="2118" b="1" dirty="0">
                <a:solidFill>
                  <a:srgbClr val="FF00FF"/>
                </a:solidFill>
                <a:latin typeface="Arial Narrow" panose="020B0606020202030204" pitchFamily="34" charset="0"/>
              </a:rPr>
              <a:t>	</a:t>
            </a:r>
            <a:endParaRPr lang="en-US" sz="2118" b="1" u="sng" dirty="0">
              <a:solidFill>
                <a:srgbClr val="FF00FF"/>
              </a:solidFill>
              <a:latin typeface="Arial Narrow" panose="020B0606020202030204" pitchFamily="34" charset="0"/>
            </a:endParaRPr>
          </a:p>
          <a:p>
            <a:pPr defTabSz="806867" eaLnBrk="0" fontAlgn="base" hangingPunct="0">
              <a:spcAft>
                <a:spcPct val="0"/>
              </a:spcAft>
              <a:defRPr/>
            </a:pPr>
            <a:r>
              <a:rPr lang="en-US" sz="2118" b="1" dirty="0">
                <a:solidFill>
                  <a:srgbClr val="FF00FF"/>
                </a:solidFill>
                <a:latin typeface="Arial Narrow" panose="020B0606020202030204" pitchFamily="34" charset="0"/>
              </a:rPr>
              <a:t>	</a:t>
            </a:r>
            <a:r>
              <a:rPr lang="en-US" sz="2118" b="1" dirty="0">
                <a:solidFill>
                  <a:srgbClr val="000000"/>
                </a:solidFill>
                <a:latin typeface="Arial Narrow" panose="020B0606020202030204" pitchFamily="34" charset="0"/>
              </a:rPr>
              <a:t>  Org. Chart</a:t>
            </a:r>
          </a:p>
          <a:p>
            <a:pPr defTabSz="806867" eaLnBrk="0" fontAlgn="base" hangingPunct="0">
              <a:spcAft>
                <a:spcPct val="0"/>
              </a:spcAft>
              <a:defRPr/>
            </a:pPr>
            <a:r>
              <a:rPr lang="en-US" sz="1588" b="1" dirty="0">
                <a:solidFill>
                  <a:srgbClr val="000000"/>
                </a:solidFill>
                <a:latin typeface="Arial Narrow" panose="020B0606020202030204" pitchFamily="34" charset="0"/>
              </a:rPr>
              <a:t>                    </a:t>
            </a:r>
            <a:r>
              <a:rPr lang="en-US" sz="2118" b="1" dirty="0">
                <a:solidFill>
                  <a:srgbClr val="000000"/>
                </a:solidFill>
                <a:latin typeface="Arial Narrow" panose="020B0606020202030204" pitchFamily="34" charset="0"/>
              </a:rPr>
              <a:t>Positions</a:t>
            </a:r>
          </a:p>
        </p:txBody>
      </p:sp>
      <p:cxnSp>
        <p:nvCxnSpPr>
          <p:cNvPr id="28" name="Straight Connector 27">
            <a:extLst>
              <a:ext uri="{FF2B5EF4-FFF2-40B4-BE49-F238E27FC236}">
                <a16:creationId xmlns:a16="http://schemas.microsoft.com/office/drawing/2014/main" id="{B120F938-435D-4B41-A07C-51D2F9FCB923}"/>
              </a:ext>
            </a:extLst>
          </p:cNvPr>
          <p:cNvCxnSpPr/>
          <p:nvPr/>
        </p:nvCxnSpPr>
        <p:spPr bwMode="auto">
          <a:xfrm>
            <a:off x="2025130" y="2976744"/>
            <a:ext cx="0" cy="661331"/>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Connector 28">
            <a:extLst>
              <a:ext uri="{FF2B5EF4-FFF2-40B4-BE49-F238E27FC236}">
                <a16:creationId xmlns:a16="http://schemas.microsoft.com/office/drawing/2014/main" id="{6BB0BA61-F47A-4B69-81F4-E52D2A88CBDC}"/>
              </a:ext>
            </a:extLst>
          </p:cNvPr>
          <p:cNvCxnSpPr/>
          <p:nvPr/>
        </p:nvCxnSpPr>
        <p:spPr bwMode="auto">
          <a:xfrm>
            <a:off x="2445101" y="3638075"/>
            <a:ext cx="0" cy="1036928"/>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910180AC-49F0-4BAD-BA70-16B8ED4A65B7}"/>
              </a:ext>
            </a:extLst>
          </p:cNvPr>
          <p:cNvCxnSpPr/>
          <p:nvPr/>
        </p:nvCxnSpPr>
        <p:spPr bwMode="auto">
          <a:xfrm>
            <a:off x="2445101" y="4675003"/>
            <a:ext cx="163789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Connector 30">
            <a:extLst>
              <a:ext uri="{FF2B5EF4-FFF2-40B4-BE49-F238E27FC236}">
                <a16:creationId xmlns:a16="http://schemas.microsoft.com/office/drawing/2014/main" id="{2AD478EC-EE78-411A-966F-3D7F4D4BA9F2}"/>
              </a:ext>
            </a:extLst>
          </p:cNvPr>
          <p:cNvCxnSpPr/>
          <p:nvPr/>
        </p:nvCxnSpPr>
        <p:spPr bwMode="auto">
          <a:xfrm>
            <a:off x="2038357" y="3638075"/>
            <a:ext cx="2044639"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Connector 31">
            <a:extLst>
              <a:ext uri="{FF2B5EF4-FFF2-40B4-BE49-F238E27FC236}">
                <a16:creationId xmlns:a16="http://schemas.microsoft.com/office/drawing/2014/main" id="{0ECF87B1-55AE-4953-A765-8054694ADA77}"/>
              </a:ext>
            </a:extLst>
          </p:cNvPr>
          <p:cNvCxnSpPr/>
          <p:nvPr/>
        </p:nvCxnSpPr>
        <p:spPr bwMode="auto">
          <a:xfrm>
            <a:off x="1626153" y="2992175"/>
            <a:ext cx="163789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a:extLst>
              <a:ext uri="{FF2B5EF4-FFF2-40B4-BE49-F238E27FC236}">
                <a16:creationId xmlns:a16="http://schemas.microsoft.com/office/drawing/2014/main" id="{1D62FF7E-B843-4604-968F-B97A359696BF}"/>
              </a:ext>
            </a:extLst>
          </p:cNvPr>
          <p:cNvSpPr txBox="1"/>
          <p:nvPr/>
        </p:nvSpPr>
        <p:spPr>
          <a:xfrm>
            <a:off x="4712242" y="1927748"/>
            <a:ext cx="6284186" cy="1178784"/>
          </a:xfrm>
          <a:prstGeom prst="rect">
            <a:avLst/>
          </a:prstGeom>
          <a:noFill/>
        </p:spPr>
        <p:txBody>
          <a:bodyPr wrap="square">
            <a:spAutoFit/>
          </a:bodyPr>
          <a:lstStyle/>
          <a:p>
            <a:r>
              <a:rPr lang="en-GB" sz="1765" dirty="0">
                <a:latin typeface="+mj-lt"/>
                <a:ea typeface="Calibri" panose="020F0502020204030204" pitchFamily="34" charset="0"/>
                <a:cs typeface="Times New Roman" panose="02020603050405020304" pitchFamily="18" charset="0"/>
              </a:rPr>
              <a:t>Req</a:t>
            </a:r>
            <a:r>
              <a:rPr lang="en-GB" sz="1765" dirty="0">
                <a:latin typeface="+mj-lt"/>
                <a:cs typeface="Times New Roman" panose="02020603050405020304" pitchFamily="18" charset="0"/>
              </a:rPr>
              <a:t>uirements (e.g., from ISA 62443) may be assigned to a Principal Role or a Professional Role. </a:t>
            </a:r>
          </a:p>
          <a:p>
            <a:r>
              <a:rPr lang="en-GB" sz="1765" dirty="0">
                <a:latin typeface="+mj-lt"/>
                <a:cs typeface="Times New Roman" panose="02020603050405020304" pitchFamily="18" charset="0"/>
              </a:rPr>
              <a:t>Requirements for a Principal Role are typically shown as deliverables between swim lanes for each Role.</a:t>
            </a:r>
          </a:p>
        </p:txBody>
      </p:sp>
      <p:sp>
        <p:nvSpPr>
          <p:cNvPr id="3" name="TextBox 2">
            <a:extLst>
              <a:ext uri="{FF2B5EF4-FFF2-40B4-BE49-F238E27FC236}">
                <a16:creationId xmlns:a16="http://schemas.microsoft.com/office/drawing/2014/main" id="{89D15A89-BC9A-7374-DE79-06EB4D38CB8E}"/>
              </a:ext>
            </a:extLst>
          </p:cNvPr>
          <p:cNvSpPr txBox="1"/>
          <p:nvPr/>
        </p:nvSpPr>
        <p:spPr>
          <a:xfrm>
            <a:off x="4712242" y="3226863"/>
            <a:ext cx="6284186" cy="635559"/>
          </a:xfrm>
          <a:prstGeom prst="rect">
            <a:avLst/>
          </a:prstGeom>
          <a:noFill/>
        </p:spPr>
        <p:txBody>
          <a:bodyPr wrap="square">
            <a:spAutoFit/>
          </a:bodyPr>
          <a:lstStyle/>
          <a:p>
            <a:r>
              <a:rPr lang="en-GB" sz="1765" dirty="0">
                <a:latin typeface="+mj-lt"/>
                <a:cs typeface="Times New Roman" panose="02020603050405020304" pitchFamily="18" charset="0"/>
              </a:rPr>
              <a:t>Requirements for a Professional Role may be shown as deliverables after work processes.</a:t>
            </a:r>
            <a:endParaRPr lang="en-US" sz="1765" dirty="0">
              <a:latin typeface="+mj-lt"/>
            </a:endParaRPr>
          </a:p>
        </p:txBody>
      </p:sp>
      <p:sp>
        <p:nvSpPr>
          <p:cNvPr id="4" name="TextBox 3">
            <a:extLst>
              <a:ext uri="{FF2B5EF4-FFF2-40B4-BE49-F238E27FC236}">
                <a16:creationId xmlns:a16="http://schemas.microsoft.com/office/drawing/2014/main" id="{9BEDF612-6257-254E-E3C5-74F087490A71}"/>
              </a:ext>
            </a:extLst>
          </p:cNvPr>
          <p:cNvSpPr txBox="1"/>
          <p:nvPr/>
        </p:nvSpPr>
        <p:spPr>
          <a:xfrm>
            <a:off x="4712242" y="4058953"/>
            <a:ext cx="6284186" cy="907171"/>
          </a:xfrm>
          <a:prstGeom prst="rect">
            <a:avLst/>
          </a:prstGeom>
          <a:noFill/>
        </p:spPr>
        <p:txBody>
          <a:bodyPr wrap="square">
            <a:spAutoFit/>
          </a:bodyPr>
          <a:lstStyle/>
          <a:p>
            <a:r>
              <a:rPr lang="en-GB" sz="1765" dirty="0">
                <a:latin typeface="+mj-lt"/>
                <a:cs typeface="Times New Roman" panose="02020603050405020304" pitchFamily="18" charset="0"/>
              </a:rPr>
              <a:t>Organization Chart Positions are established by the Principal Role (company) and are assigned Professional Roles.</a:t>
            </a:r>
            <a:endParaRPr lang="en-US" sz="1765" dirty="0">
              <a:latin typeface="+mj-lt"/>
            </a:endParaRPr>
          </a:p>
        </p:txBody>
      </p:sp>
      <p:cxnSp>
        <p:nvCxnSpPr>
          <p:cNvPr id="5" name="Straight Arrow Connector 4">
            <a:extLst>
              <a:ext uri="{FF2B5EF4-FFF2-40B4-BE49-F238E27FC236}">
                <a16:creationId xmlns:a16="http://schemas.microsoft.com/office/drawing/2014/main" id="{4C6EF041-C4E1-7D01-E26A-F91689AA37C1}"/>
              </a:ext>
            </a:extLst>
          </p:cNvPr>
          <p:cNvCxnSpPr/>
          <p:nvPr/>
        </p:nvCxnSpPr>
        <p:spPr bwMode="auto">
          <a:xfrm flipH="1">
            <a:off x="4313265" y="484094"/>
            <a:ext cx="6683163" cy="1443654"/>
          </a:xfrm>
          <a:prstGeom prst="straightConnector1">
            <a:avLst/>
          </a:prstGeom>
          <a:solidFill>
            <a:schemeClr val="accent1"/>
          </a:solidFill>
          <a:ln w="127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4267194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7ED2D0-37DD-5757-762B-B704292DC86B}"/>
              </a:ext>
            </a:extLst>
          </p:cNvPr>
          <p:cNvSpPr/>
          <p:nvPr/>
        </p:nvSpPr>
        <p:spPr bwMode="auto">
          <a:xfrm>
            <a:off x="1587028" y="2032211"/>
            <a:ext cx="2557641" cy="3091635"/>
          </a:xfrm>
          <a:prstGeom prst="rect">
            <a:avLst/>
          </a:prstGeom>
          <a:gradFill>
            <a:gsLst>
              <a:gs pos="0">
                <a:schemeClr val="accent1">
                  <a:lumMod val="5000"/>
                  <a:lumOff val="95000"/>
                </a:schemeClr>
              </a:gs>
              <a:gs pos="56000">
                <a:srgbClr val="FFCCFF"/>
              </a:gs>
              <a:gs pos="100000">
                <a:srgbClr val="FF66FF"/>
              </a:gs>
              <a:gs pos="100000">
                <a:schemeClr val="accent1">
                  <a:lumMod val="30000"/>
                  <a:lumOff val="70000"/>
                </a:schemeClr>
              </a:gs>
            </a:gsLst>
            <a:lin ang="5400000" scaled="1"/>
          </a:gradFill>
          <a:ln w="19050"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defRPr/>
            </a:pPr>
            <a:endParaRPr lang="en-US" sz="2118">
              <a:solidFill>
                <a:srgbClr val="000000"/>
              </a:solidFill>
              <a:latin typeface="Times" panose="02020603050405020304" pitchFamily="18" charset="0"/>
            </a:endParaRPr>
          </a:p>
        </p:txBody>
      </p:sp>
      <p:sp>
        <p:nvSpPr>
          <p:cNvPr id="2" name="Title 1">
            <a:extLst>
              <a:ext uri="{FF2B5EF4-FFF2-40B4-BE49-F238E27FC236}">
                <a16:creationId xmlns:a16="http://schemas.microsoft.com/office/drawing/2014/main" id="{B651297D-295D-4E57-B6D8-31E9190A6C5B}"/>
              </a:ext>
            </a:extLst>
          </p:cNvPr>
          <p:cNvSpPr>
            <a:spLocks noGrp="1"/>
          </p:cNvSpPr>
          <p:nvPr>
            <p:ph type="title"/>
          </p:nvPr>
        </p:nvSpPr>
        <p:spPr>
          <a:xfrm>
            <a:off x="2036675" y="341992"/>
            <a:ext cx="7437904" cy="557611"/>
          </a:xfrm>
          <a:solidFill>
            <a:schemeClr val="accent3">
              <a:lumMod val="20000"/>
              <a:lumOff val="80000"/>
            </a:schemeClr>
          </a:solidFill>
        </p:spPr>
        <p:txBody>
          <a:bodyPr/>
          <a:lstStyle/>
          <a:p>
            <a:pPr algn="ctr"/>
            <a:r>
              <a:rPr lang="en-US" dirty="0"/>
              <a:t>Lifecycle Phases and Sub-phases</a:t>
            </a:r>
            <a:endParaRPr lang="en-US" b="1" dirty="0"/>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81A50AE7-0B3C-4384-8ADA-806ABD39C330}"/>
                  </a:ext>
                </a:extLst>
              </p14:cNvPr>
              <p14:cNvContentPartPr/>
              <p14:nvPr/>
            </p14:nvContentPartPr>
            <p14:xfrm>
              <a:off x="12239216" y="6371074"/>
              <a:ext cx="318" cy="318"/>
            </p14:xfrm>
          </p:contentPart>
        </mc:Choice>
        <mc:Fallback xmlns="">
          <p:pic>
            <p:nvPicPr>
              <p:cNvPr id="10" name="Ink 9">
                <a:extLst>
                  <a:ext uri="{FF2B5EF4-FFF2-40B4-BE49-F238E27FC236}">
                    <a16:creationId xmlns:a16="http://schemas.microsoft.com/office/drawing/2014/main" id="{81A50AE7-0B3C-4384-8ADA-806ABD39C330}"/>
                  </a:ext>
                </a:extLst>
              </p:cNvPr>
              <p:cNvPicPr/>
              <p:nvPr/>
            </p:nvPicPr>
            <p:blipFill>
              <a:blip r:embed="rId6"/>
              <a:stretch>
                <a:fillRect/>
              </a:stretch>
            </p:blipFill>
            <p:spPr>
              <a:xfrm>
                <a:off x="12231266" y="6363124"/>
                <a:ext cx="15900" cy="15900"/>
              </a:xfrm>
              <a:prstGeom prst="rect">
                <a:avLst/>
              </a:prstGeom>
            </p:spPr>
          </p:pic>
        </mc:Fallback>
      </mc:AlternateContent>
      <p:sp>
        <p:nvSpPr>
          <p:cNvPr id="45" name="TextBox 44">
            <a:extLst>
              <a:ext uri="{FF2B5EF4-FFF2-40B4-BE49-F238E27FC236}">
                <a16:creationId xmlns:a16="http://schemas.microsoft.com/office/drawing/2014/main" id="{3AB2BB17-E014-445F-B31D-9142240B5A70}"/>
              </a:ext>
            </a:extLst>
          </p:cNvPr>
          <p:cNvSpPr txBox="1"/>
          <p:nvPr/>
        </p:nvSpPr>
        <p:spPr>
          <a:xfrm>
            <a:off x="2275848" y="2006009"/>
            <a:ext cx="1553135" cy="418256"/>
          </a:xfrm>
          <a:prstGeom prst="rect">
            <a:avLst/>
          </a:prstGeom>
          <a:noFill/>
        </p:spPr>
        <p:txBody>
          <a:bodyPr wrap="square" rtlCol="0">
            <a:spAutoFit/>
          </a:bodyPr>
          <a:lstStyle/>
          <a:p>
            <a:pPr defTabSz="806867" eaLnBrk="0" fontAlgn="base" hangingPunct="0">
              <a:spcBef>
                <a:spcPct val="0"/>
              </a:spcBef>
              <a:spcAft>
                <a:spcPct val="0"/>
              </a:spcAft>
              <a:defRPr/>
            </a:pPr>
            <a:r>
              <a:rPr lang="en-US" sz="2118" b="1" dirty="0">
                <a:solidFill>
                  <a:srgbClr val="000000"/>
                </a:solidFill>
                <a:latin typeface="Arial"/>
              </a:rPr>
              <a:t>Phases</a:t>
            </a:r>
          </a:p>
        </p:txBody>
      </p:sp>
      <p:sp>
        <p:nvSpPr>
          <p:cNvPr id="46" name="TextBox 45">
            <a:extLst>
              <a:ext uri="{FF2B5EF4-FFF2-40B4-BE49-F238E27FC236}">
                <a16:creationId xmlns:a16="http://schemas.microsoft.com/office/drawing/2014/main" id="{763717A3-C2B3-4051-BFAF-463670983CFF}"/>
              </a:ext>
            </a:extLst>
          </p:cNvPr>
          <p:cNvSpPr txBox="1"/>
          <p:nvPr/>
        </p:nvSpPr>
        <p:spPr>
          <a:xfrm>
            <a:off x="1565707" y="2676688"/>
            <a:ext cx="2608729" cy="2047868"/>
          </a:xfrm>
          <a:prstGeom prst="rect">
            <a:avLst/>
          </a:prstGeom>
          <a:noFill/>
        </p:spPr>
        <p:txBody>
          <a:bodyPr wrap="square">
            <a:spAutoFit/>
          </a:bodyPr>
          <a:lstStyle/>
          <a:p>
            <a:pPr defTabSz="806867" eaLnBrk="0" fontAlgn="base" hangingPunct="0">
              <a:spcAft>
                <a:spcPct val="0"/>
              </a:spcAft>
              <a:defRPr/>
            </a:pPr>
            <a:r>
              <a:rPr lang="en-US" sz="2118" b="1" u="sng" dirty="0">
                <a:solidFill>
                  <a:srgbClr val="000000"/>
                </a:solidFill>
                <a:latin typeface="Arial Narrow" panose="020B0606020202030204" pitchFamily="34" charset="0"/>
              </a:rPr>
              <a:t>Enterprise Phases</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endParaRPr lang="en-US" sz="2118" b="1" u="sng" dirty="0">
              <a:solidFill>
                <a:srgbClr val="000000"/>
              </a:solidFill>
              <a:latin typeface="Arial Narrow" panose="020B0606020202030204" pitchFamily="34" charset="0"/>
            </a:endParaRPr>
          </a:p>
          <a:p>
            <a:pPr defTabSz="806867" eaLnBrk="0" fontAlgn="base" hangingPunct="0">
              <a:spcAft>
                <a:spcPct val="0"/>
              </a:spcAft>
              <a:defRPr/>
            </a:pPr>
            <a:r>
              <a:rPr lang="en-US" sz="2118" b="1" dirty="0">
                <a:solidFill>
                  <a:srgbClr val="000000"/>
                </a:solidFill>
                <a:latin typeface="Arial Narrow" panose="020B0606020202030204" pitchFamily="34" charset="0"/>
              </a:rPr>
              <a:t>        Facility Phases</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Subphases &amp;</a:t>
            </a:r>
          </a:p>
          <a:p>
            <a:pPr defTabSz="806867" eaLnBrk="0" fontAlgn="base" hangingPunct="0">
              <a:spcAft>
                <a:spcPct val="0"/>
              </a:spcAft>
              <a:defRPr/>
            </a:pPr>
            <a:r>
              <a:rPr lang="en-US" sz="1588" b="1" dirty="0">
                <a:solidFill>
                  <a:srgbClr val="000000"/>
                </a:solidFill>
                <a:latin typeface="Arial Narrow" panose="020B0606020202030204" pitchFamily="34" charset="0"/>
              </a:rPr>
              <a:t>             </a:t>
            </a:r>
            <a:r>
              <a:rPr lang="en-US" sz="2118" b="1" dirty="0">
                <a:solidFill>
                  <a:srgbClr val="000000"/>
                </a:solidFill>
                <a:latin typeface="Arial Narrow" panose="020B0606020202030204" pitchFamily="34" charset="0"/>
              </a:rPr>
              <a:t>    Milestones</a:t>
            </a:r>
          </a:p>
        </p:txBody>
      </p:sp>
      <p:cxnSp>
        <p:nvCxnSpPr>
          <p:cNvPr id="47" name="Straight Connector 46">
            <a:extLst>
              <a:ext uri="{FF2B5EF4-FFF2-40B4-BE49-F238E27FC236}">
                <a16:creationId xmlns:a16="http://schemas.microsoft.com/office/drawing/2014/main" id="{9F0D3C08-7F98-4C1F-872A-0355221B4A3C}"/>
              </a:ext>
            </a:extLst>
          </p:cNvPr>
          <p:cNvCxnSpPr>
            <a:cxnSpLocks/>
          </p:cNvCxnSpPr>
          <p:nvPr/>
        </p:nvCxnSpPr>
        <p:spPr bwMode="auto">
          <a:xfrm>
            <a:off x="2401021" y="3691909"/>
            <a:ext cx="0" cy="962389"/>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Connector 47">
            <a:extLst>
              <a:ext uri="{FF2B5EF4-FFF2-40B4-BE49-F238E27FC236}">
                <a16:creationId xmlns:a16="http://schemas.microsoft.com/office/drawing/2014/main" id="{3294BCFE-69B8-4E3B-90F8-ECA9447B9B5C}"/>
              </a:ext>
            </a:extLst>
          </p:cNvPr>
          <p:cNvCxnSpPr>
            <a:cxnSpLocks/>
          </p:cNvCxnSpPr>
          <p:nvPr/>
        </p:nvCxnSpPr>
        <p:spPr bwMode="auto">
          <a:xfrm>
            <a:off x="2023440" y="3038283"/>
            <a:ext cx="0" cy="665668"/>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Straight Connector 48">
            <a:extLst>
              <a:ext uri="{FF2B5EF4-FFF2-40B4-BE49-F238E27FC236}">
                <a16:creationId xmlns:a16="http://schemas.microsoft.com/office/drawing/2014/main" id="{28827C15-DBC4-4834-8495-444DB2C0629B}"/>
              </a:ext>
            </a:extLst>
          </p:cNvPr>
          <p:cNvCxnSpPr>
            <a:cxnSpLocks/>
          </p:cNvCxnSpPr>
          <p:nvPr/>
        </p:nvCxnSpPr>
        <p:spPr bwMode="auto">
          <a:xfrm>
            <a:off x="2401021" y="4654299"/>
            <a:ext cx="163789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Straight Connector 49">
            <a:extLst>
              <a:ext uri="{FF2B5EF4-FFF2-40B4-BE49-F238E27FC236}">
                <a16:creationId xmlns:a16="http://schemas.microsoft.com/office/drawing/2014/main" id="{9F424D48-8D08-49B8-892C-53EBD2C4D180}"/>
              </a:ext>
            </a:extLst>
          </p:cNvPr>
          <p:cNvCxnSpPr>
            <a:cxnSpLocks/>
          </p:cNvCxnSpPr>
          <p:nvPr/>
        </p:nvCxnSpPr>
        <p:spPr bwMode="auto">
          <a:xfrm>
            <a:off x="2047522" y="3670029"/>
            <a:ext cx="1991394"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Straight Connector 50">
            <a:extLst>
              <a:ext uri="{FF2B5EF4-FFF2-40B4-BE49-F238E27FC236}">
                <a16:creationId xmlns:a16="http://schemas.microsoft.com/office/drawing/2014/main" id="{B7FC316A-0C43-4B19-9CA8-CA9E860A3C85}"/>
              </a:ext>
            </a:extLst>
          </p:cNvPr>
          <p:cNvCxnSpPr>
            <a:cxnSpLocks/>
          </p:cNvCxnSpPr>
          <p:nvPr/>
        </p:nvCxnSpPr>
        <p:spPr bwMode="auto">
          <a:xfrm>
            <a:off x="1655134" y="3016403"/>
            <a:ext cx="1934078"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Box 24">
            <a:extLst>
              <a:ext uri="{FF2B5EF4-FFF2-40B4-BE49-F238E27FC236}">
                <a16:creationId xmlns:a16="http://schemas.microsoft.com/office/drawing/2014/main" id="{AC69FABE-2EA2-4EDD-AE64-FF70EB7A811A}"/>
              </a:ext>
            </a:extLst>
          </p:cNvPr>
          <p:cNvSpPr txBox="1"/>
          <p:nvPr/>
        </p:nvSpPr>
        <p:spPr>
          <a:xfrm>
            <a:off x="4525898" y="2401605"/>
            <a:ext cx="6446902" cy="2536848"/>
          </a:xfrm>
          <a:prstGeom prst="rect">
            <a:avLst/>
          </a:prstGeom>
          <a:noFill/>
        </p:spPr>
        <p:txBody>
          <a:bodyPr wrap="square">
            <a:spAutoFit/>
          </a:bodyPr>
          <a:lstStyle/>
          <a:p>
            <a:r>
              <a:rPr lang="en-GB" sz="1765" dirty="0">
                <a:latin typeface="+mj-lt"/>
                <a:ea typeface="Calibri" panose="020F0502020204030204" pitchFamily="34" charset="0"/>
                <a:cs typeface="Times New Roman" panose="02020603050405020304" pitchFamily="18" charset="0"/>
              </a:rPr>
              <a:t>Many different lifecycles can be defined, including those of Enterprise Facilities that are designed, built</a:t>
            </a:r>
            <a:r>
              <a:rPr lang="en-US" sz="1765" dirty="0">
                <a:latin typeface="+mj-lt"/>
                <a:ea typeface="Calibri" panose="020F0502020204030204" pitchFamily="34" charset="0"/>
                <a:cs typeface="Times New Roman" panose="02020603050405020304" pitchFamily="18" charset="0"/>
              </a:rPr>
              <a:t>, and operated, or of Automation and Control System Products that are prototyped, manufactured,</a:t>
            </a:r>
            <a:r>
              <a:rPr lang="en-GB" sz="1765" dirty="0">
                <a:latin typeface="+mj-lt"/>
                <a:ea typeface="Calibri" panose="020F0502020204030204" pitchFamily="34" charset="0"/>
                <a:cs typeface="Times New Roman" panose="02020603050405020304" pitchFamily="18" charset="0"/>
              </a:rPr>
              <a:t> and eventually become obsolete.</a:t>
            </a:r>
          </a:p>
          <a:p>
            <a:endParaRPr lang="en-GB" sz="1765" dirty="0">
              <a:latin typeface="+mj-lt"/>
              <a:ea typeface="Calibri" panose="020F0502020204030204" pitchFamily="34" charset="0"/>
              <a:cs typeface="Times New Roman" panose="02020603050405020304" pitchFamily="18" charset="0"/>
            </a:endParaRPr>
          </a:p>
          <a:p>
            <a:r>
              <a:rPr lang="en-GB" sz="1765" dirty="0">
                <a:latin typeface="+mj-lt"/>
                <a:ea typeface="Calibri" panose="020F0502020204030204" pitchFamily="34" charset="0"/>
                <a:cs typeface="Times New Roman" panose="02020603050405020304" pitchFamily="18" charset="0"/>
              </a:rPr>
              <a:t>Some lifecycles exist within a single Enterprise Phase, while others may span several Enterprise Phases (like a Product Lifecycle).</a:t>
            </a:r>
            <a:endParaRPr lang="en-US" sz="1765" dirty="0">
              <a:latin typeface="+mj-lt"/>
            </a:endParaRPr>
          </a:p>
        </p:txBody>
      </p:sp>
      <p:cxnSp>
        <p:nvCxnSpPr>
          <p:cNvPr id="4" name="Straight Arrow Connector 3">
            <a:extLst>
              <a:ext uri="{FF2B5EF4-FFF2-40B4-BE49-F238E27FC236}">
                <a16:creationId xmlns:a16="http://schemas.microsoft.com/office/drawing/2014/main" id="{CE89844C-E0D4-1694-86A8-61E6FCE5FD4A}"/>
              </a:ext>
            </a:extLst>
          </p:cNvPr>
          <p:cNvCxnSpPr/>
          <p:nvPr/>
        </p:nvCxnSpPr>
        <p:spPr bwMode="auto">
          <a:xfrm flipH="1">
            <a:off x="4144669" y="968188"/>
            <a:ext cx="6415755" cy="1064023"/>
          </a:xfrm>
          <a:prstGeom prst="straightConnector1">
            <a:avLst/>
          </a:prstGeom>
          <a:solidFill>
            <a:schemeClr val="accent1"/>
          </a:solidFill>
          <a:ln w="127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363055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15004-F5BA-1B49-2A0C-0B43246E00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AC3184-0167-B33F-4124-0ACCFE46A618}"/>
              </a:ext>
            </a:extLst>
          </p:cNvPr>
          <p:cNvSpPr>
            <a:spLocks noGrp="1"/>
          </p:cNvSpPr>
          <p:nvPr>
            <p:ph type="title"/>
          </p:nvPr>
        </p:nvSpPr>
        <p:spPr>
          <a:xfrm>
            <a:off x="1137184" y="343398"/>
            <a:ext cx="9028792" cy="557611"/>
          </a:xfrm>
          <a:solidFill>
            <a:schemeClr val="accent3">
              <a:lumMod val="20000"/>
              <a:lumOff val="80000"/>
            </a:schemeClr>
          </a:solidFill>
        </p:spPr>
        <p:txBody>
          <a:bodyPr/>
          <a:lstStyle/>
          <a:p>
            <a:pPr algn="ctr"/>
            <a:r>
              <a:rPr lang="en-US" sz="3200" b="1" dirty="0">
                <a:latin typeface="Aptos ExtraBold" panose="020B0004020202020204" pitchFamily="34" charset="0"/>
              </a:rPr>
              <a:t>PERA Information Structure is Hierarchical</a:t>
            </a:r>
          </a:p>
        </p:txBody>
      </p:sp>
      <p:sp>
        <p:nvSpPr>
          <p:cNvPr id="6" name="Rectangle 5">
            <a:extLst>
              <a:ext uri="{FF2B5EF4-FFF2-40B4-BE49-F238E27FC236}">
                <a16:creationId xmlns:a16="http://schemas.microsoft.com/office/drawing/2014/main" id="{913B2E47-AA72-F212-2788-6470C439C259}"/>
              </a:ext>
            </a:extLst>
          </p:cNvPr>
          <p:cNvSpPr/>
          <p:nvPr/>
        </p:nvSpPr>
        <p:spPr bwMode="auto">
          <a:xfrm>
            <a:off x="1679013" y="1637769"/>
            <a:ext cx="2557641" cy="3091635"/>
          </a:xfrm>
          <a:prstGeom prst="rect">
            <a:avLst/>
          </a:prstGeom>
          <a:gradFill>
            <a:gsLst>
              <a:gs pos="0">
                <a:schemeClr val="accent1">
                  <a:lumMod val="5000"/>
                  <a:lumOff val="95000"/>
                </a:schemeClr>
              </a:gs>
              <a:gs pos="56000">
                <a:srgbClr val="FFCCFF"/>
              </a:gs>
              <a:gs pos="100000">
                <a:srgbClr val="FF66FF"/>
              </a:gs>
              <a:gs pos="100000">
                <a:schemeClr val="accent1">
                  <a:lumMod val="30000"/>
                  <a:lumOff val="70000"/>
                </a:schemeClr>
              </a:gs>
            </a:gsLst>
            <a:lin ang="5400000" scaled="1"/>
          </a:gradFill>
          <a:ln w="19050"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defRPr/>
            </a:pPr>
            <a:endParaRPr lang="en-US" sz="2118">
              <a:solidFill>
                <a:srgbClr val="000000"/>
              </a:solidFill>
              <a:latin typeface="Times" panose="02020603050405020304" pitchFamily="18" charset="0"/>
            </a:endParaRPr>
          </a:p>
        </p:txBody>
      </p:sp>
      <p:sp>
        <p:nvSpPr>
          <p:cNvPr id="13" name="TextBox 12">
            <a:extLst>
              <a:ext uri="{FF2B5EF4-FFF2-40B4-BE49-F238E27FC236}">
                <a16:creationId xmlns:a16="http://schemas.microsoft.com/office/drawing/2014/main" id="{82B8F999-7993-EBA0-6C09-F0B5C3322760}"/>
              </a:ext>
            </a:extLst>
          </p:cNvPr>
          <p:cNvSpPr txBox="1"/>
          <p:nvPr/>
        </p:nvSpPr>
        <p:spPr>
          <a:xfrm>
            <a:off x="2137904" y="1708365"/>
            <a:ext cx="1553135" cy="418256"/>
          </a:xfrm>
          <a:prstGeom prst="rect">
            <a:avLst/>
          </a:prstGeom>
          <a:noFill/>
        </p:spPr>
        <p:txBody>
          <a:bodyPr wrap="square" rtlCol="0">
            <a:spAutoFit/>
          </a:bodyPr>
          <a:lstStyle/>
          <a:p>
            <a:pPr defTabSz="806867" eaLnBrk="0" fontAlgn="base" hangingPunct="0">
              <a:spcBef>
                <a:spcPct val="0"/>
              </a:spcBef>
              <a:spcAft>
                <a:spcPct val="0"/>
              </a:spcAft>
              <a:defRPr/>
            </a:pPr>
            <a:r>
              <a:rPr lang="en-US" sz="2118" b="1" dirty="0">
                <a:solidFill>
                  <a:srgbClr val="000000"/>
                </a:solidFill>
                <a:latin typeface="Arial"/>
              </a:rPr>
              <a:t>Industries</a:t>
            </a:r>
          </a:p>
        </p:txBody>
      </p:sp>
      <p:sp>
        <p:nvSpPr>
          <p:cNvPr id="24" name="TextBox 23">
            <a:extLst>
              <a:ext uri="{FF2B5EF4-FFF2-40B4-BE49-F238E27FC236}">
                <a16:creationId xmlns:a16="http://schemas.microsoft.com/office/drawing/2014/main" id="{845A5AEA-B208-DF8A-5E34-8B79F068E72E}"/>
              </a:ext>
            </a:extLst>
          </p:cNvPr>
          <p:cNvSpPr txBox="1"/>
          <p:nvPr/>
        </p:nvSpPr>
        <p:spPr>
          <a:xfrm>
            <a:off x="1679013" y="2345716"/>
            <a:ext cx="2557642" cy="2091278"/>
          </a:xfrm>
          <a:prstGeom prst="rect">
            <a:avLst/>
          </a:prstGeom>
          <a:noFill/>
        </p:spPr>
        <p:txBody>
          <a:bodyPr wrap="square">
            <a:spAutoFit/>
          </a:bodyPr>
          <a:lstStyle/>
          <a:p>
            <a:pPr defTabSz="806867" eaLnBrk="0" fontAlgn="base" hangingPunct="0">
              <a:spcAft>
                <a:spcPct val="0"/>
              </a:spcAft>
              <a:defRPr/>
            </a:pPr>
            <a:r>
              <a:rPr lang="en-US" sz="2118" b="1" dirty="0">
                <a:solidFill>
                  <a:srgbClr val="000000"/>
                </a:solidFill>
                <a:latin typeface="Arial Narrow" panose="020B0606020202030204" pitchFamily="34" charset="0"/>
                <a:cs typeface="Arial" panose="020B0604020202020204" pitchFamily="34" charset="0"/>
              </a:rPr>
              <a:t>Industry Classes</a:t>
            </a:r>
          </a:p>
          <a:p>
            <a:pPr defTabSz="806867" eaLnBrk="0" fontAlgn="base" hangingPunct="0">
              <a:spcAft>
                <a:spcPct val="0"/>
              </a:spcAft>
              <a:defRPr/>
            </a:pPr>
            <a:r>
              <a:rPr lang="en-US" sz="2118" b="1" dirty="0">
                <a:solidFill>
                  <a:srgbClr val="000000"/>
                </a:solidFill>
                <a:latin typeface="Arial Narrow" panose="020B0606020202030204" pitchFamily="34" charset="0"/>
              </a:rPr>
              <a:t>      </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r>
              <a:rPr lang="en-US" sz="2000" b="1" dirty="0">
                <a:solidFill>
                  <a:srgbClr val="000000"/>
                </a:solidFill>
                <a:latin typeface="Arial Narrow" panose="020B0606020202030204" pitchFamily="34" charset="0"/>
              </a:rPr>
              <a:t> </a:t>
            </a:r>
            <a:r>
              <a:rPr lang="en-US" sz="2120" b="1" dirty="0">
                <a:solidFill>
                  <a:srgbClr val="000000"/>
                </a:solidFill>
                <a:latin typeface="Arial Narrow" panose="020B0606020202030204" pitchFamily="34" charset="0"/>
              </a:rPr>
              <a:t>Process Type</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r>
              <a:rPr lang="en-US" sz="2118" b="1" dirty="0">
                <a:solidFill>
                  <a:srgbClr val="FF00FF"/>
                </a:solidFill>
                <a:latin typeface="Arial Narrow" panose="020B0606020202030204" pitchFamily="34" charset="0"/>
              </a:rPr>
              <a:t>	</a:t>
            </a:r>
            <a:endParaRPr lang="en-US" sz="2118" b="1" u="sng" dirty="0">
              <a:solidFill>
                <a:srgbClr val="FF00FF"/>
              </a:solidFill>
              <a:latin typeface="Arial Narrow" panose="020B0606020202030204" pitchFamily="34" charset="0"/>
            </a:endParaRPr>
          </a:p>
          <a:p>
            <a:pPr defTabSz="806867" eaLnBrk="0" fontAlgn="base" hangingPunct="0">
              <a:spcAft>
                <a:spcPct val="0"/>
              </a:spcAft>
              <a:defRPr/>
            </a:pPr>
            <a:r>
              <a:rPr lang="en-US" sz="2118" b="1" dirty="0">
                <a:solidFill>
                  <a:srgbClr val="FF00FF"/>
                </a:solidFill>
                <a:latin typeface="Arial Narrow" panose="020B0606020202030204" pitchFamily="34" charset="0"/>
              </a:rPr>
              <a:t>	</a:t>
            </a:r>
            <a:r>
              <a:rPr lang="en-US" sz="2118" b="1" dirty="0">
                <a:solidFill>
                  <a:srgbClr val="000000"/>
                </a:solidFill>
                <a:latin typeface="Arial Narrow" panose="020B0606020202030204" pitchFamily="34" charset="0"/>
              </a:rPr>
              <a:t>  Architecture</a:t>
            </a:r>
          </a:p>
          <a:p>
            <a:pPr defTabSz="806867" eaLnBrk="0" fontAlgn="base" hangingPunct="0">
              <a:spcAft>
                <a:spcPct val="0"/>
              </a:spcAft>
              <a:defRPr/>
            </a:pPr>
            <a:r>
              <a:rPr lang="en-US" sz="1588" b="1" dirty="0">
                <a:solidFill>
                  <a:srgbClr val="000000"/>
                </a:solidFill>
                <a:latin typeface="Arial Narrow" panose="020B0606020202030204" pitchFamily="34" charset="0"/>
              </a:rPr>
              <a:t>                    </a:t>
            </a:r>
            <a:r>
              <a:rPr lang="en-US" sz="2118" b="1" dirty="0">
                <a:solidFill>
                  <a:srgbClr val="000000"/>
                </a:solidFill>
                <a:latin typeface="Arial Narrow" panose="020B0606020202030204" pitchFamily="34" charset="0"/>
              </a:rPr>
              <a:t>Levels</a:t>
            </a:r>
          </a:p>
        </p:txBody>
      </p:sp>
      <p:cxnSp>
        <p:nvCxnSpPr>
          <p:cNvPr id="17" name="Straight Connector 16">
            <a:extLst>
              <a:ext uri="{FF2B5EF4-FFF2-40B4-BE49-F238E27FC236}">
                <a16:creationId xmlns:a16="http://schemas.microsoft.com/office/drawing/2014/main" id="{EF51895A-7467-3E62-EEE8-E8BC7C368457}"/>
              </a:ext>
            </a:extLst>
          </p:cNvPr>
          <p:cNvCxnSpPr/>
          <p:nvPr/>
        </p:nvCxnSpPr>
        <p:spPr bwMode="auto">
          <a:xfrm>
            <a:off x="2153335" y="2700793"/>
            <a:ext cx="0" cy="661331"/>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a:extLst>
              <a:ext uri="{FF2B5EF4-FFF2-40B4-BE49-F238E27FC236}">
                <a16:creationId xmlns:a16="http://schemas.microsoft.com/office/drawing/2014/main" id="{7D86B1CF-1C3A-CCFB-1B6A-D840F46F79C8}"/>
              </a:ext>
            </a:extLst>
          </p:cNvPr>
          <p:cNvCxnSpPr/>
          <p:nvPr/>
        </p:nvCxnSpPr>
        <p:spPr bwMode="auto">
          <a:xfrm>
            <a:off x="2605245" y="3372979"/>
            <a:ext cx="0" cy="943666"/>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Connector 26">
            <a:extLst>
              <a:ext uri="{FF2B5EF4-FFF2-40B4-BE49-F238E27FC236}">
                <a16:creationId xmlns:a16="http://schemas.microsoft.com/office/drawing/2014/main" id="{2B396E9D-1A04-EF03-5806-9506F3BCDFC9}"/>
              </a:ext>
            </a:extLst>
          </p:cNvPr>
          <p:cNvCxnSpPr/>
          <p:nvPr/>
        </p:nvCxnSpPr>
        <p:spPr bwMode="auto">
          <a:xfrm>
            <a:off x="2153336" y="3363141"/>
            <a:ext cx="1767098"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Connector 27">
            <a:extLst>
              <a:ext uri="{FF2B5EF4-FFF2-40B4-BE49-F238E27FC236}">
                <a16:creationId xmlns:a16="http://schemas.microsoft.com/office/drawing/2014/main" id="{0E9F90DF-5329-846A-F099-268010435A98}"/>
              </a:ext>
            </a:extLst>
          </p:cNvPr>
          <p:cNvCxnSpPr/>
          <p:nvPr/>
        </p:nvCxnSpPr>
        <p:spPr bwMode="auto">
          <a:xfrm>
            <a:off x="2604843" y="4316645"/>
            <a:ext cx="1436508"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B2F57BC4-0640-05D7-FBEB-49C1E27DDCBF}"/>
              </a:ext>
            </a:extLst>
          </p:cNvPr>
          <p:cNvCxnSpPr/>
          <p:nvPr/>
        </p:nvCxnSpPr>
        <p:spPr bwMode="auto">
          <a:xfrm>
            <a:off x="1773853" y="2700791"/>
            <a:ext cx="2163659"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CEAAF56D-C121-7BA4-BDA4-F125F494EEAE}"/>
                  </a:ext>
                </a:extLst>
              </p14:cNvPr>
              <p14:cNvContentPartPr/>
              <p14:nvPr/>
            </p14:nvContentPartPr>
            <p14:xfrm>
              <a:off x="12239216" y="6371074"/>
              <a:ext cx="318" cy="318"/>
            </p14:xfrm>
          </p:contentPart>
        </mc:Choice>
        <mc:Fallback xmlns="">
          <p:pic>
            <p:nvPicPr>
              <p:cNvPr id="10" name="Ink 9">
                <a:extLst>
                  <a:ext uri="{FF2B5EF4-FFF2-40B4-BE49-F238E27FC236}">
                    <a16:creationId xmlns:a16="http://schemas.microsoft.com/office/drawing/2014/main" id="{CEAAF56D-C121-7BA4-BDA4-F125F494EEAE}"/>
                  </a:ext>
                </a:extLst>
              </p:cNvPr>
              <p:cNvPicPr/>
              <p:nvPr/>
            </p:nvPicPr>
            <p:blipFill>
              <a:blip r:embed="rId5"/>
              <a:stretch>
                <a:fillRect/>
              </a:stretch>
            </p:blipFill>
            <p:spPr>
              <a:xfrm>
                <a:off x="12231266" y="6363124"/>
                <a:ext cx="15900" cy="15900"/>
              </a:xfrm>
              <a:prstGeom prst="rect">
                <a:avLst/>
              </a:prstGeom>
            </p:spPr>
          </p:pic>
        </mc:Fallback>
      </mc:AlternateContent>
      <p:sp>
        <p:nvSpPr>
          <p:cNvPr id="46" name="Rectangle 45">
            <a:extLst>
              <a:ext uri="{FF2B5EF4-FFF2-40B4-BE49-F238E27FC236}">
                <a16:creationId xmlns:a16="http://schemas.microsoft.com/office/drawing/2014/main" id="{157F7273-F00E-75DA-95E2-255274FF9647}"/>
              </a:ext>
            </a:extLst>
          </p:cNvPr>
          <p:cNvSpPr/>
          <p:nvPr/>
        </p:nvSpPr>
        <p:spPr bwMode="auto">
          <a:xfrm>
            <a:off x="4473929" y="2301151"/>
            <a:ext cx="2623867" cy="3091634"/>
          </a:xfrm>
          <a:prstGeom prst="rect">
            <a:avLst/>
          </a:prstGeom>
          <a:gradFill flip="none" rotWithShape="1">
            <a:gsLst>
              <a:gs pos="0">
                <a:schemeClr val="accent1">
                  <a:lumMod val="5000"/>
                  <a:lumOff val="95000"/>
                </a:schemeClr>
              </a:gs>
              <a:gs pos="59000">
                <a:srgbClr val="CC99FF"/>
              </a:gs>
              <a:gs pos="100000">
                <a:srgbClr val="7030A0">
                  <a:alpha val="50000"/>
                </a:srgbClr>
              </a:gs>
              <a:gs pos="100000">
                <a:schemeClr val="accent1">
                  <a:lumMod val="30000"/>
                  <a:lumOff val="70000"/>
                </a:schemeClr>
              </a:gs>
            </a:gsLst>
            <a:lin ang="5400000" scaled="1"/>
            <a:tileRect/>
          </a:gradFill>
          <a:ln w="19050"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defRPr/>
            </a:pPr>
            <a:endParaRPr lang="en-US" sz="2118">
              <a:solidFill>
                <a:srgbClr val="000000"/>
              </a:solidFill>
              <a:latin typeface="Times" panose="02020603050405020304" pitchFamily="18" charset="0"/>
            </a:endParaRPr>
          </a:p>
        </p:txBody>
      </p:sp>
      <p:sp>
        <p:nvSpPr>
          <p:cNvPr id="47" name="TextBox 46">
            <a:extLst>
              <a:ext uri="{FF2B5EF4-FFF2-40B4-BE49-F238E27FC236}">
                <a16:creationId xmlns:a16="http://schemas.microsoft.com/office/drawing/2014/main" id="{4522A3CC-7C72-74E6-834C-967489124DBB}"/>
              </a:ext>
            </a:extLst>
          </p:cNvPr>
          <p:cNvSpPr txBox="1"/>
          <p:nvPr/>
        </p:nvSpPr>
        <p:spPr>
          <a:xfrm>
            <a:off x="5365041" y="2371746"/>
            <a:ext cx="1153999" cy="418256"/>
          </a:xfrm>
          <a:prstGeom prst="rect">
            <a:avLst/>
          </a:prstGeom>
          <a:noFill/>
        </p:spPr>
        <p:txBody>
          <a:bodyPr wrap="square" rtlCol="0">
            <a:spAutoFit/>
          </a:bodyPr>
          <a:lstStyle/>
          <a:p>
            <a:pPr defTabSz="806867" eaLnBrk="0" fontAlgn="base" hangingPunct="0">
              <a:spcBef>
                <a:spcPct val="0"/>
              </a:spcBef>
              <a:spcAft>
                <a:spcPct val="0"/>
              </a:spcAft>
              <a:defRPr/>
            </a:pPr>
            <a:r>
              <a:rPr lang="en-US" sz="2118" b="1" dirty="0">
                <a:solidFill>
                  <a:srgbClr val="000000"/>
                </a:solidFill>
                <a:latin typeface="Arial"/>
              </a:rPr>
              <a:t>Roles</a:t>
            </a:r>
          </a:p>
        </p:txBody>
      </p:sp>
      <p:sp>
        <p:nvSpPr>
          <p:cNvPr id="48" name="TextBox 47">
            <a:extLst>
              <a:ext uri="{FF2B5EF4-FFF2-40B4-BE49-F238E27FC236}">
                <a16:creationId xmlns:a16="http://schemas.microsoft.com/office/drawing/2014/main" id="{8DE5C0EA-BB02-919E-922B-E1FA762361EB}"/>
              </a:ext>
            </a:extLst>
          </p:cNvPr>
          <p:cNvSpPr txBox="1"/>
          <p:nvPr/>
        </p:nvSpPr>
        <p:spPr>
          <a:xfrm>
            <a:off x="4466788" y="3009097"/>
            <a:ext cx="2733115" cy="2047868"/>
          </a:xfrm>
          <a:prstGeom prst="rect">
            <a:avLst/>
          </a:prstGeom>
          <a:noFill/>
        </p:spPr>
        <p:txBody>
          <a:bodyPr wrap="square">
            <a:spAutoFit/>
          </a:bodyPr>
          <a:lstStyle/>
          <a:p>
            <a:pPr defTabSz="806867" eaLnBrk="0" fontAlgn="base" hangingPunct="0">
              <a:spcAft>
                <a:spcPct val="0"/>
              </a:spcAft>
              <a:defRPr/>
            </a:pPr>
            <a:r>
              <a:rPr lang="en-US" sz="2118" b="1" dirty="0">
                <a:solidFill>
                  <a:srgbClr val="000000"/>
                </a:solidFill>
                <a:latin typeface="Arial Narrow" panose="020B0606020202030204" pitchFamily="34" charset="0"/>
              </a:rPr>
              <a:t>Principal Roles</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endParaRPr lang="en-US" sz="2118" b="1" u="sng" dirty="0">
              <a:solidFill>
                <a:srgbClr val="000000"/>
              </a:solidFill>
              <a:latin typeface="Arial Narrow" panose="020B0606020202030204" pitchFamily="34" charset="0"/>
            </a:endParaRPr>
          </a:p>
          <a:p>
            <a:pPr defTabSz="806867" eaLnBrk="0" fontAlgn="base" hangingPunct="0">
              <a:spcAft>
                <a:spcPct val="0"/>
              </a:spcAft>
              <a:defRPr/>
            </a:pPr>
            <a:r>
              <a:rPr lang="en-US" sz="2118" b="1" dirty="0">
                <a:solidFill>
                  <a:srgbClr val="000000"/>
                </a:solidFill>
                <a:latin typeface="Arial Narrow" panose="020B0606020202030204" pitchFamily="34" charset="0"/>
              </a:rPr>
              <a:t>      </a:t>
            </a:r>
            <a:r>
              <a:rPr lang="en-US" sz="1588" b="1" u="sng" dirty="0">
                <a:solidFill>
                  <a:srgbClr val="000000"/>
                </a:solidFill>
                <a:latin typeface="Arial Narrow" panose="020B0606020202030204" pitchFamily="34" charset="0"/>
              </a:rPr>
              <a:t> </a:t>
            </a:r>
            <a:r>
              <a:rPr lang="en-US" sz="2118" b="1" dirty="0">
                <a:solidFill>
                  <a:srgbClr val="000000"/>
                </a:solidFill>
                <a:latin typeface="Arial Narrow" panose="020B0606020202030204" pitchFamily="34" charset="0"/>
              </a:rPr>
              <a:t> Professional Roles</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r>
              <a:rPr lang="en-US" sz="2118" b="1" dirty="0">
                <a:solidFill>
                  <a:srgbClr val="FF00FF"/>
                </a:solidFill>
                <a:latin typeface="Arial Narrow" panose="020B0606020202030204" pitchFamily="34" charset="0"/>
              </a:rPr>
              <a:t>	</a:t>
            </a:r>
            <a:endParaRPr lang="en-US" sz="2118" b="1" u="sng" dirty="0">
              <a:solidFill>
                <a:srgbClr val="FF00FF"/>
              </a:solidFill>
              <a:latin typeface="Arial Narrow" panose="020B0606020202030204" pitchFamily="34" charset="0"/>
            </a:endParaRPr>
          </a:p>
          <a:p>
            <a:pPr defTabSz="806867" eaLnBrk="0" fontAlgn="base" hangingPunct="0">
              <a:spcAft>
                <a:spcPct val="0"/>
              </a:spcAft>
              <a:defRPr/>
            </a:pPr>
            <a:r>
              <a:rPr lang="en-US" sz="2118" b="1" dirty="0">
                <a:solidFill>
                  <a:srgbClr val="FF00FF"/>
                </a:solidFill>
                <a:latin typeface="Arial Narrow" panose="020B0606020202030204" pitchFamily="34" charset="0"/>
              </a:rPr>
              <a:t>	</a:t>
            </a:r>
            <a:r>
              <a:rPr lang="en-US" sz="2118" b="1" dirty="0">
                <a:solidFill>
                  <a:srgbClr val="000000"/>
                </a:solidFill>
                <a:latin typeface="Arial Narrow" panose="020B0606020202030204" pitchFamily="34" charset="0"/>
              </a:rPr>
              <a:t>  Org. Chart</a:t>
            </a:r>
          </a:p>
          <a:p>
            <a:pPr defTabSz="806867" eaLnBrk="0" fontAlgn="base" hangingPunct="0">
              <a:spcAft>
                <a:spcPct val="0"/>
              </a:spcAft>
              <a:defRPr/>
            </a:pPr>
            <a:r>
              <a:rPr lang="en-US" sz="1588" b="1" dirty="0">
                <a:solidFill>
                  <a:srgbClr val="000000"/>
                </a:solidFill>
                <a:latin typeface="Arial Narrow" panose="020B0606020202030204" pitchFamily="34" charset="0"/>
              </a:rPr>
              <a:t>                    </a:t>
            </a:r>
            <a:r>
              <a:rPr lang="en-US" sz="2118" b="1" dirty="0">
                <a:solidFill>
                  <a:srgbClr val="000000"/>
                </a:solidFill>
                <a:latin typeface="Arial Narrow" panose="020B0606020202030204" pitchFamily="34" charset="0"/>
              </a:rPr>
              <a:t>Positions</a:t>
            </a:r>
          </a:p>
        </p:txBody>
      </p:sp>
      <p:cxnSp>
        <p:nvCxnSpPr>
          <p:cNvPr id="49" name="Straight Connector 48">
            <a:extLst>
              <a:ext uri="{FF2B5EF4-FFF2-40B4-BE49-F238E27FC236}">
                <a16:creationId xmlns:a16="http://schemas.microsoft.com/office/drawing/2014/main" id="{6936E13A-919F-A9C8-5F72-F61F616C535A}"/>
              </a:ext>
            </a:extLst>
          </p:cNvPr>
          <p:cNvCxnSpPr/>
          <p:nvPr/>
        </p:nvCxnSpPr>
        <p:spPr bwMode="auto">
          <a:xfrm>
            <a:off x="4945070" y="3346607"/>
            <a:ext cx="0" cy="661331"/>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Straight Connector 49">
            <a:extLst>
              <a:ext uri="{FF2B5EF4-FFF2-40B4-BE49-F238E27FC236}">
                <a16:creationId xmlns:a16="http://schemas.microsoft.com/office/drawing/2014/main" id="{308E1E71-D199-9F25-F0E9-EBF48646434C}"/>
              </a:ext>
            </a:extLst>
          </p:cNvPr>
          <p:cNvCxnSpPr/>
          <p:nvPr/>
        </p:nvCxnSpPr>
        <p:spPr bwMode="auto">
          <a:xfrm>
            <a:off x="5365041" y="4007939"/>
            <a:ext cx="0" cy="1036928"/>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Straight Connector 50">
            <a:extLst>
              <a:ext uri="{FF2B5EF4-FFF2-40B4-BE49-F238E27FC236}">
                <a16:creationId xmlns:a16="http://schemas.microsoft.com/office/drawing/2014/main" id="{66334B0B-2A95-CAC3-D3D4-CAD25CDC17C0}"/>
              </a:ext>
            </a:extLst>
          </p:cNvPr>
          <p:cNvCxnSpPr/>
          <p:nvPr/>
        </p:nvCxnSpPr>
        <p:spPr bwMode="auto">
          <a:xfrm>
            <a:off x="5365041" y="5044866"/>
            <a:ext cx="163789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Straight Connector 51">
            <a:extLst>
              <a:ext uri="{FF2B5EF4-FFF2-40B4-BE49-F238E27FC236}">
                <a16:creationId xmlns:a16="http://schemas.microsoft.com/office/drawing/2014/main" id="{FCC001C9-4CA7-2B0D-FCE1-C5C6973C8460}"/>
              </a:ext>
            </a:extLst>
          </p:cNvPr>
          <p:cNvCxnSpPr/>
          <p:nvPr/>
        </p:nvCxnSpPr>
        <p:spPr bwMode="auto">
          <a:xfrm>
            <a:off x="4958297" y="4007938"/>
            <a:ext cx="2044639"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Straight Connector 52">
            <a:extLst>
              <a:ext uri="{FF2B5EF4-FFF2-40B4-BE49-F238E27FC236}">
                <a16:creationId xmlns:a16="http://schemas.microsoft.com/office/drawing/2014/main" id="{55563EA5-1520-30FF-69FA-05E34CB8FBA8}"/>
              </a:ext>
            </a:extLst>
          </p:cNvPr>
          <p:cNvCxnSpPr/>
          <p:nvPr/>
        </p:nvCxnSpPr>
        <p:spPr bwMode="auto">
          <a:xfrm>
            <a:off x="4546093" y="3362038"/>
            <a:ext cx="163789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ectangle 2">
            <a:extLst>
              <a:ext uri="{FF2B5EF4-FFF2-40B4-BE49-F238E27FC236}">
                <a16:creationId xmlns:a16="http://schemas.microsoft.com/office/drawing/2014/main" id="{787F2F23-02A0-4400-6307-EFDC1EC0493E}"/>
              </a:ext>
            </a:extLst>
          </p:cNvPr>
          <p:cNvSpPr/>
          <p:nvPr/>
        </p:nvSpPr>
        <p:spPr bwMode="auto">
          <a:xfrm>
            <a:off x="7342368" y="2982464"/>
            <a:ext cx="2557641" cy="3091635"/>
          </a:xfrm>
          <a:prstGeom prst="rect">
            <a:avLst/>
          </a:prstGeom>
          <a:gradFill>
            <a:gsLst>
              <a:gs pos="0">
                <a:schemeClr val="accent1">
                  <a:lumMod val="5000"/>
                  <a:lumOff val="95000"/>
                </a:schemeClr>
              </a:gs>
              <a:gs pos="56000">
                <a:srgbClr val="FFCCFF"/>
              </a:gs>
              <a:gs pos="100000">
                <a:srgbClr val="FF66FF"/>
              </a:gs>
              <a:gs pos="100000">
                <a:schemeClr val="accent1">
                  <a:lumMod val="30000"/>
                  <a:lumOff val="70000"/>
                </a:schemeClr>
              </a:gs>
            </a:gsLst>
            <a:lin ang="5400000" scaled="1"/>
          </a:gradFill>
          <a:ln w="19050"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defRPr/>
            </a:pPr>
            <a:endParaRPr lang="en-US" sz="2118">
              <a:solidFill>
                <a:srgbClr val="000000"/>
              </a:solidFill>
              <a:latin typeface="Times" panose="02020603050405020304" pitchFamily="18" charset="0"/>
            </a:endParaRPr>
          </a:p>
        </p:txBody>
      </p:sp>
      <p:sp>
        <p:nvSpPr>
          <p:cNvPr id="7" name="TextBox 6">
            <a:extLst>
              <a:ext uri="{FF2B5EF4-FFF2-40B4-BE49-F238E27FC236}">
                <a16:creationId xmlns:a16="http://schemas.microsoft.com/office/drawing/2014/main" id="{AF2BDF36-0AA8-8B55-72FF-648721732E3B}"/>
              </a:ext>
            </a:extLst>
          </p:cNvPr>
          <p:cNvSpPr txBox="1"/>
          <p:nvPr/>
        </p:nvSpPr>
        <p:spPr>
          <a:xfrm>
            <a:off x="8031188" y="2956262"/>
            <a:ext cx="1553135" cy="418256"/>
          </a:xfrm>
          <a:prstGeom prst="rect">
            <a:avLst/>
          </a:prstGeom>
          <a:noFill/>
        </p:spPr>
        <p:txBody>
          <a:bodyPr wrap="square" rtlCol="0">
            <a:spAutoFit/>
          </a:bodyPr>
          <a:lstStyle/>
          <a:p>
            <a:pPr defTabSz="806867" eaLnBrk="0" fontAlgn="base" hangingPunct="0">
              <a:spcBef>
                <a:spcPct val="0"/>
              </a:spcBef>
              <a:spcAft>
                <a:spcPct val="0"/>
              </a:spcAft>
              <a:defRPr/>
            </a:pPr>
            <a:r>
              <a:rPr lang="en-US" sz="2118" b="1" dirty="0">
                <a:solidFill>
                  <a:srgbClr val="000000"/>
                </a:solidFill>
                <a:latin typeface="Arial"/>
              </a:rPr>
              <a:t>Phases</a:t>
            </a:r>
          </a:p>
        </p:txBody>
      </p:sp>
      <p:sp>
        <p:nvSpPr>
          <p:cNvPr id="8" name="TextBox 7">
            <a:extLst>
              <a:ext uri="{FF2B5EF4-FFF2-40B4-BE49-F238E27FC236}">
                <a16:creationId xmlns:a16="http://schemas.microsoft.com/office/drawing/2014/main" id="{5433BA94-D1F0-EE8D-9975-A3E05EFE35C1}"/>
              </a:ext>
            </a:extLst>
          </p:cNvPr>
          <p:cNvSpPr txBox="1"/>
          <p:nvPr/>
        </p:nvSpPr>
        <p:spPr>
          <a:xfrm>
            <a:off x="7321047" y="3626941"/>
            <a:ext cx="2608729" cy="2047868"/>
          </a:xfrm>
          <a:prstGeom prst="rect">
            <a:avLst/>
          </a:prstGeom>
          <a:noFill/>
        </p:spPr>
        <p:txBody>
          <a:bodyPr wrap="square">
            <a:spAutoFit/>
          </a:bodyPr>
          <a:lstStyle/>
          <a:p>
            <a:pPr defTabSz="806867" eaLnBrk="0" fontAlgn="base" hangingPunct="0">
              <a:spcAft>
                <a:spcPct val="0"/>
              </a:spcAft>
              <a:defRPr/>
            </a:pPr>
            <a:r>
              <a:rPr lang="en-US" sz="2118" b="1" u="sng" dirty="0">
                <a:solidFill>
                  <a:srgbClr val="000000"/>
                </a:solidFill>
                <a:latin typeface="Arial Narrow" panose="020B0606020202030204" pitchFamily="34" charset="0"/>
              </a:rPr>
              <a:t>Enterprise Phases</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endParaRPr lang="en-US" sz="2118" b="1" u="sng" dirty="0">
              <a:solidFill>
                <a:srgbClr val="000000"/>
              </a:solidFill>
              <a:latin typeface="Arial Narrow" panose="020B0606020202030204" pitchFamily="34" charset="0"/>
            </a:endParaRPr>
          </a:p>
          <a:p>
            <a:pPr defTabSz="806867" eaLnBrk="0" fontAlgn="base" hangingPunct="0">
              <a:spcAft>
                <a:spcPct val="0"/>
              </a:spcAft>
              <a:defRPr/>
            </a:pPr>
            <a:r>
              <a:rPr lang="en-US" sz="2118" b="1" dirty="0">
                <a:solidFill>
                  <a:srgbClr val="000000"/>
                </a:solidFill>
                <a:latin typeface="Arial Narrow" panose="020B0606020202030204" pitchFamily="34" charset="0"/>
              </a:rPr>
              <a:t>        Facility Phases</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a:t>
            </a:r>
            <a:br>
              <a:rPr lang="en-US" sz="2118" b="1" u="sng" dirty="0">
                <a:solidFill>
                  <a:srgbClr val="FF00FF"/>
                </a:solidFill>
                <a:latin typeface="Arial Narrow" panose="020B0606020202030204" pitchFamily="34" charset="0"/>
              </a:rPr>
            </a:br>
            <a:r>
              <a:rPr lang="en-US" sz="2118" b="1" dirty="0">
                <a:solidFill>
                  <a:srgbClr val="000000"/>
                </a:solidFill>
                <a:latin typeface="Arial Narrow" panose="020B0606020202030204" pitchFamily="34" charset="0"/>
              </a:rPr>
              <a:t>              Subphases &amp;</a:t>
            </a:r>
          </a:p>
          <a:p>
            <a:pPr defTabSz="806867" eaLnBrk="0" fontAlgn="base" hangingPunct="0">
              <a:spcAft>
                <a:spcPct val="0"/>
              </a:spcAft>
              <a:defRPr/>
            </a:pPr>
            <a:r>
              <a:rPr lang="en-US" sz="1588" b="1" dirty="0">
                <a:solidFill>
                  <a:srgbClr val="000000"/>
                </a:solidFill>
                <a:latin typeface="Arial Narrow" panose="020B0606020202030204" pitchFamily="34" charset="0"/>
              </a:rPr>
              <a:t>             </a:t>
            </a:r>
            <a:r>
              <a:rPr lang="en-US" sz="2118" b="1" dirty="0">
                <a:solidFill>
                  <a:srgbClr val="000000"/>
                </a:solidFill>
                <a:latin typeface="Arial Narrow" panose="020B0606020202030204" pitchFamily="34" charset="0"/>
              </a:rPr>
              <a:t>    Milestones</a:t>
            </a:r>
          </a:p>
        </p:txBody>
      </p:sp>
      <p:cxnSp>
        <p:nvCxnSpPr>
          <p:cNvPr id="11" name="Straight Connector 10">
            <a:extLst>
              <a:ext uri="{FF2B5EF4-FFF2-40B4-BE49-F238E27FC236}">
                <a16:creationId xmlns:a16="http://schemas.microsoft.com/office/drawing/2014/main" id="{A95108C5-F7E3-5895-F38F-E41E1273423A}"/>
              </a:ext>
            </a:extLst>
          </p:cNvPr>
          <p:cNvCxnSpPr>
            <a:cxnSpLocks/>
          </p:cNvCxnSpPr>
          <p:nvPr/>
        </p:nvCxnSpPr>
        <p:spPr bwMode="auto">
          <a:xfrm>
            <a:off x="8156361" y="4642162"/>
            <a:ext cx="0" cy="962389"/>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a:extLst>
              <a:ext uri="{FF2B5EF4-FFF2-40B4-BE49-F238E27FC236}">
                <a16:creationId xmlns:a16="http://schemas.microsoft.com/office/drawing/2014/main" id="{1A1743D3-237A-FCE8-37C0-EB933D04975F}"/>
              </a:ext>
            </a:extLst>
          </p:cNvPr>
          <p:cNvCxnSpPr>
            <a:cxnSpLocks/>
          </p:cNvCxnSpPr>
          <p:nvPr/>
        </p:nvCxnSpPr>
        <p:spPr bwMode="auto">
          <a:xfrm>
            <a:off x="7778780" y="3988536"/>
            <a:ext cx="0" cy="665668"/>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a:extLst>
              <a:ext uri="{FF2B5EF4-FFF2-40B4-BE49-F238E27FC236}">
                <a16:creationId xmlns:a16="http://schemas.microsoft.com/office/drawing/2014/main" id="{2875AEC5-C879-B562-0AFF-1F65B70098CB}"/>
              </a:ext>
            </a:extLst>
          </p:cNvPr>
          <p:cNvCxnSpPr>
            <a:cxnSpLocks/>
          </p:cNvCxnSpPr>
          <p:nvPr/>
        </p:nvCxnSpPr>
        <p:spPr bwMode="auto">
          <a:xfrm>
            <a:off x="8156361" y="5604552"/>
            <a:ext cx="163789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86DCA367-18A3-20F3-7D91-8492ABA58E25}"/>
              </a:ext>
            </a:extLst>
          </p:cNvPr>
          <p:cNvCxnSpPr>
            <a:cxnSpLocks/>
          </p:cNvCxnSpPr>
          <p:nvPr/>
        </p:nvCxnSpPr>
        <p:spPr bwMode="auto">
          <a:xfrm>
            <a:off x="7802862" y="4620282"/>
            <a:ext cx="1991394"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a:extLst>
              <a:ext uri="{FF2B5EF4-FFF2-40B4-BE49-F238E27FC236}">
                <a16:creationId xmlns:a16="http://schemas.microsoft.com/office/drawing/2014/main" id="{CAC72691-AA16-02A9-5C56-98DF72FAFFC7}"/>
              </a:ext>
            </a:extLst>
          </p:cNvPr>
          <p:cNvCxnSpPr>
            <a:cxnSpLocks/>
          </p:cNvCxnSpPr>
          <p:nvPr/>
        </p:nvCxnSpPr>
        <p:spPr bwMode="auto">
          <a:xfrm>
            <a:off x="7410474" y="3966656"/>
            <a:ext cx="1934078"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3794446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1297D-295D-4E57-B6D8-31E9190A6C5B}"/>
              </a:ext>
            </a:extLst>
          </p:cNvPr>
          <p:cNvSpPr>
            <a:spLocks noGrp="1"/>
          </p:cNvSpPr>
          <p:nvPr>
            <p:ph type="title"/>
          </p:nvPr>
        </p:nvSpPr>
        <p:spPr>
          <a:xfrm>
            <a:off x="1627632" y="387156"/>
            <a:ext cx="8321039" cy="451579"/>
          </a:xfrm>
          <a:solidFill>
            <a:schemeClr val="accent3">
              <a:lumMod val="20000"/>
              <a:lumOff val="80000"/>
            </a:schemeClr>
          </a:solidFill>
        </p:spPr>
        <p:txBody>
          <a:bodyPr/>
          <a:lstStyle/>
          <a:p>
            <a:pPr algn="ctr"/>
            <a:r>
              <a:rPr lang="en-US" sz="3200" dirty="0">
                <a:latin typeface="Aptos ExtraBold" panose="020B0004020202020204" pitchFamily="34" charset="0"/>
              </a:rPr>
              <a:t>Information Search</a:t>
            </a:r>
            <a:endParaRPr lang="en-US" sz="3200" b="1" dirty="0">
              <a:latin typeface="Aptos ExtraBold" panose="020B0004020202020204" pitchFamily="34" charset="0"/>
            </a:endParaRPr>
          </a:p>
        </p:txBody>
      </p:sp>
      <p:sp>
        <p:nvSpPr>
          <p:cNvPr id="7" name="Content Placeholder 6">
            <a:extLst>
              <a:ext uri="{FF2B5EF4-FFF2-40B4-BE49-F238E27FC236}">
                <a16:creationId xmlns:a16="http://schemas.microsoft.com/office/drawing/2014/main" id="{22646176-ED61-4306-985C-0999EDFA89BD}"/>
              </a:ext>
            </a:extLst>
          </p:cNvPr>
          <p:cNvSpPr>
            <a:spLocks noGrp="1"/>
          </p:cNvSpPr>
          <p:nvPr>
            <p:ph idx="1"/>
          </p:nvPr>
        </p:nvSpPr>
        <p:spPr>
          <a:xfrm>
            <a:off x="986118" y="1406312"/>
            <a:ext cx="10232009" cy="4997626"/>
          </a:xfrm>
        </p:spPr>
        <p:txBody>
          <a:bodyPr>
            <a:normAutofit/>
          </a:bodyPr>
          <a:lstStyle/>
          <a:p>
            <a:pPr marL="0" indent="0">
              <a:spcBef>
                <a:spcPts val="0"/>
              </a:spcBef>
              <a:spcAft>
                <a:spcPts val="0"/>
              </a:spcAft>
              <a:buNone/>
            </a:pPr>
            <a:r>
              <a:rPr lang="en-GB" sz="2400" b="1" dirty="0">
                <a:latin typeface="Aptos" panose="020B0004020202020204" pitchFamily="34" charset="0"/>
                <a:ea typeface="Calibri" panose="020F0502020204030204" pitchFamily="34" charset="0"/>
                <a:cs typeface="Times New Roman" panose="02020603050405020304" pitchFamily="18" charset="0"/>
              </a:rPr>
              <a:t>In addition to specifying the </a:t>
            </a:r>
            <a:r>
              <a:rPr lang="en-GB" sz="2400" dirty="0">
                <a:ln>
                  <a:solidFill>
                    <a:schemeClr val="tx1"/>
                  </a:solidFill>
                </a:ln>
                <a:solidFill>
                  <a:srgbClr val="FF99CC"/>
                </a:solidFill>
                <a:latin typeface="Aptos" panose="020B0004020202020204" pitchFamily="34" charset="0"/>
                <a:ea typeface="Calibri" panose="020F0502020204030204" pitchFamily="34" charset="0"/>
                <a:cs typeface="Times New Roman" panose="02020603050405020304" pitchFamily="18" charset="0"/>
              </a:rPr>
              <a:t>Industry</a:t>
            </a:r>
            <a:r>
              <a:rPr lang="en-GB" sz="2400" dirty="0">
                <a:latin typeface="Aptos" panose="020B0004020202020204" pitchFamily="34" charset="0"/>
                <a:ea typeface="Calibri" panose="020F0502020204030204" pitchFamily="34" charset="0"/>
                <a:cs typeface="Times New Roman" panose="02020603050405020304" pitchFamily="18" charset="0"/>
              </a:rPr>
              <a:t>, </a:t>
            </a:r>
            <a:r>
              <a:rPr lang="en-GB" sz="2400" dirty="0">
                <a:ln>
                  <a:solidFill>
                    <a:schemeClr val="tx1"/>
                  </a:solidFill>
                </a:ln>
                <a:solidFill>
                  <a:srgbClr val="CB98FE"/>
                </a:solidFill>
                <a:latin typeface="Aptos" panose="020B0004020202020204" pitchFamily="34" charset="0"/>
                <a:ea typeface="Calibri" panose="020F0502020204030204" pitchFamily="34" charset="0"/>
                <a:cs typeface="Times New Roman" panose="02020603050405020304" pitchFamily="18" charset="0"/>
              </a:rPr>
              <a:t>Role</a:t>
            </a:r>
            <a:r>
              <a:rPr lang="en-GB" sz="2400" dirty="0">
                <a:latin typeface="Aptos" panose="020B0004020202020204" pitchFamily="34" charset="0"/>
                <a:ea typeface="Calibri" panose="020F0502020204030204" pitchFamily="34" charset="0"/>
                <a:cs typeface="Times New Roman" panose="02020603050405020304" pitchFamily="18" charset="0"/>
              </a:rPr>
              <a:t>, </a:t>
            </a:r>
            <a:r>
              <a:rPr lang="en-GB" sz="2400" dirty="0">
                <a:ln>
                  <a:solidFill>
                    <a:schemeClr val="tx1"/>
                  </a:solidFill>
                </a:ln>
                <a:solidFill>
                  <a:srgbClr val="FF99CC"/>
                </a:solidFill>
                <a:latin typeface="Aptos" panose="020B0004020202020204" pitchFamily="34" charset="0"/>
                <a:ea typeface="Calibri" panose="020F0502020204030204" pitchFamily="34" charset="0"/>
                <a:cs typeface="Times New Roman" panose="02020603050405020304" pitchFamily="18" charset="0"/>
              </a:rPr>
              <a:t>Phase</a:t>
            </a:r>
            <a:r>
              <a:rPr lang="en-GB" sz="2400" dirty="0">
                <a:latin typeface="Aptos" panose="020B0004020202020204" pitchFamily="34" charset="0"/>
                <a:ea typeface="Calibri" panose="020F0502020204030204" pitchFamily="34" charset="0"/>
                <a:cs typeface="Times New Roman" panose="02020603050405020304" pitchFamily="18" charset="0"/>
              </a:rPr>
              <a:t>, </a:t>
            </a:r>
            <a:r>
              <a:rPr lang="en-GB" sz="2400" b="1" dirty="0">
                <a:latin typeface="Aptos" panose="020B0004020202020204" pitchFamily="34" charset="0"/>
                <a:ea typeface="Calibri" panose="020F0502020204030204" pitchFamily="34" charset="0"/>
                <a:cs typeface="Times New Roman" panose="02020603050405020304" pitchFamily="18" charset="0"/>
              </a:rPr>
              <a:t>and associated subclasses, PERA Website users can “filter” for content such as:</a:t>
            </a:r>
          </a:p>
          <a:p>
            <a:pPr marL="806867">
              <a:spcBef>
                <a:spcPts val="0"/>
              </a:spcBef>
              <a:spcAft>
                <a:spcPts val="0"/>
              </a:spcAft>
              <a:buFont typeface="Arial" panose="020B0604020202020204" pitchFamily="34" charset="0"/>
              <a:buChar char="•"/>
            </a:pPr>
            <a:r>
              <a:rPr lang="en-US" sz="2400" dirty="0">
                <a:latin typeface="Aptos" panose="020B0004020202020204" pitchFamily="34" charset="0"/>
                <a:cs typeface="Times New Roman" panose="02020603050405020304" pitchFamily="18" charset="0"/>
              </a:rPr>
              <a:t>White Papers, News, and FAQ’s</a:t>
            </a:r>
          </a:p>
          <a:p>
            <a:pPr marL="806867">
              <a:spcBef>
                <a:spcPts val="0"/>
              </a:spcBef>
              <a:spcAft>
                <a:spcPts val="0"/>
              </a:spcAft>
              <a:buFont typeface="Arial" panose="020B0604020202020204" pitchFamily="34" charset="0"/>
              <a:buChar char="•"/>
            </a:pPr>
            <a:r>
              <a:rPr lang="en-US" sz="2400" dirty="0">
                <a:latin typeface="Aptos" panose="020B0004020202020204" pitchFamily="34" charset="0"/>
                <a:cs typeface="Times New Roman" panose="02020603050405020304" pitchFamily="18" charset="0"/>
              </a:rPr>
              <a:t>Micro Learning Modules (MLMs)</a:t>
            </a:r>
            <a:endParaRPr lang="en-GB" sz="2400" b="1" dirty="0">
              <a:solidFill>
                <a:srgbClr val="00B050"/>
              </a:solidFill>
              <a:latin typeface="Aptos" panose="020B0004020202020204" pitchFamily="34" charset="0"/>
              <a:cs typeface="Times New Roman" panose="02020603050405020304" pitchFamily="18" charset="0"/>
            </a:endParaRPr>
          </a:p>
          <a:p>
            <a:pPr marL="806867">
              <a:spcBef>
                <a:spcPts val="0"/>
              </a:spcBef>
              <a:spcAft>
                <a:spcPts val="0"/>
              </a:spcAft>
              <a:buFont typeface="Arial" panose="020B0604020202020204" pitchFamily="34" charset="0"/>
              <a:buChar char="•"/>
            </a:pPr>
            <a:r>
              <a:rPr lang="en-US" sz="2400" dirty="0">
                <a:latin typeface="Aptos" panose="020B0004020202020204" pitchFamily="34" charset="0"/>
                <a:cs typeface="Times New Roman" panose="02020603050405020304" pitchFamily="18" charset="0"/>
              </a:rPr>
              <a:t>Learning Maps (containing MLMs)</a:t>
            </a:r>
          </a:p>
          <a:p>
            <a:pPr marL="806867">
              <a:spcBef>
                <a:spcPts val="0"/>
              </a:spcBef>
              <a:spcAft>
                <a:spcPts val="0"/>
              </a:spcAft>
              <a:buFont typeface="Arial" panose="020B0604020202020204" pitchFamily="34" charset="0"/>
              <a:buChar char="•"/>
            </a:pPr>
            <a:r>
              <a:rPr lang="en-US" sz="2400" dirty="0">
                <a:latin typeface="Aptos" panose="020B0004020202020204" pitchFamily="34" charset="0"/>
                <a:cs typeface="Times New Roman" panose="02020603050405020304" pitchFamily="18" charset="0"/>
              </a:rPr>
              <a:t>User Guides (by Industry and Professional Role)</a:t>
            </a:r>
          </a:p>
          <a:p>
            <a:pPr marL="806867">
              <a:spcBef>
                <a:spcPts val="0"/>
              </a:spcBef>
              <a:spcAft>
                <a:spcPts val="0"/>
              </a:spcAft>
              <a:buFont typeface="Arial" panose="020B0604020202020204" pitchFamily="34" charset="0"/>
              <a:buChar char="•"/>
            </a:pPr>
            <a:r>
              <a:rPr lang="en-US" sz="2400" dirty="0">
                <a:latin typeface="Aptos" panose="020B0004020202020204" pitchFamily="34" charset="0"/>
                <a:cs typeface="Times New Roman" panose="02020603050405020304" pitchFamily="18" charset="0"/>
              </a:rPr>
              <a:t>Text search using the PERA Chatbot</a:t>
            </a:r>
          </a:p>
          <a:p>
            <a:pPr marL="806867">
              <a:spcBef>
                <a:spcPts val="0"/>
              </a:spcBef>
              <a:spcAft>
                <a:spcPts val="0"/>
              </a:spcAft>
              <a:buFont typeface="Arial" panose="020B0604020202020204" pitchFamily="34" charset="0"/>
              <a:buChar char="•"/>
            </a:pPr>
            <a:endParaRPr lang="en-US" sz="2400" dirty="0">
              <a:latin typeface="Aptos" panose="020B0004020202020204" pitchFamily="34" charset="0"/>
              <a:cs typeface="Times New Roman" panose="02020603050405020304" pitchFamily="18" charset="0"/>
            </a:endParaRPr>
          </a:p>
          <a:p>
            <a:pPr marL="0" indent="0">
              <a:spcBef>
                <a:spcPts val="0"/>
              </a:spcBef>
              <a:spcAft>
                <a:spcPts val="0"/>
              </a:spcAft>
              <a:buFontTx/>
              <a:buNone/>
            </a:pPr>
            <a:r>
              <a:rPr lang="en-GB" sz="2400" b="1" dirty="0">
                <a:latin typeface="Aptos" panose="020B0004020202020204" pitchFamily="34" charset="0"/>
                <a:ea typeface="Calibri" panose="020F0502020204030204" pitchFamily="34" charset="0"/>
                <a:cs typeface="Times New Roman" panose="02020603050405020304" pitchFamily="18" charset="0"/>
              </a:rPr>
              <a:t>Products form another fundamental information type</a:t>
            </a:r>
          </a:p>
          <a:p>
            <a:pPr marL="806867">
              <a:spcBef>
                <a:spcPts val="0"/>
              </a:spcBef>
              <a:spcAft>
                <a:spcPts val="0"/>
              </a:spcAft>
              <a:buFont typeface="Arial" panose="020B0604020202020204" pitchFamily="34" charset="0"/>
              <a:buChar char="•"/>
            </a:pPr>
            <a:r>
              <a:rPr lang="en-US" sz="2400" dirty="0">
                <a:latin typeface="Aptos" panose="020B0004020202020204" pitchFamily="34" charset="0"/>
                <a:cs typeface="Times New Roman" panose="02020603050405020304" pitchFamily="18" charset="0"/>
              </a:rPr>
              <a:t>They are structured under the Industry, Role, and Phase Classifications described above.</a:t>
            </a:r>
          </a:p>
          <a:p>
            <a:pPr marL="806867">
              <a:spcBef>
                <a:spcPts val="0"/>
              </a:spcBef>
              <a:spcAft>
                <a:spcPts val="0"/>
              </a:spcAft>
              <a:buFont typeface="Arial" panose="020B0604020202020204" pitchFamily="34" charset="0"/>
              <a:buChar char="•"/>
            </a:pPr>
            <a:r>
              <a:rPr lang="en-US" sz="2400" dirty="0">
                <a:latin typeface="Aptos" panose="020B0004020202020204" pitchFamily="34" charset="0"/>
                <a:cs typeface="Times New Roman" panose="02020603050405020304" pitchFamily="18" charset="0"/>
              </a:rPr>
              <a:t>Product functionality of the PERA website has been suspended while the underlying data is restructured from DB /PHP to XML/AI</a:t>
            </a:r>
          </a:p>
          <a:p>
            <a:pPr marL="806867">
              <a:spcBef>
                <a:spcPts val="0"/>
              </a:spcBef>
              <a:spcAft>
                <a:spcPts val="0"/>
              </a:spcAft>
              <a:buFont typeface="Arial" panose="020B0604020202020204" pitchFamily="34" charset="0"/>
              <a:buChar char="•"/>
            </a:pPr>
            <a:endParaRPr lang="en-US" dirty="0">
              <a:latin typeface="+mj-lt"/>
              <a:cs typeface="Times New Roman" panose="02020603050405020304" pitchFamily="18" charset="0"/>
            </a:endParaRPr>
          </a:p>
          <a:p>
            <a:pPr marL="806867">
              <a:spcBef>
                <a:spcPts val="0"/>
              </a:spcBef>
              <a:spcAft>
                <a:spcPts val="0"/>
              </a:spcAft>
              <a:buFont typeface="Arial" panose="020B0604020202020204" pitchFamily="34" charset="0"/>
              <a:buChar char="•"/>
            </a:pPr>
            <a:endParaRPr lang="en-US" dirty="0">
              <a:latin typeface="+mj-lt"/>
              <a:cs typeface="Times New Roman" panose="02020603050405020304" pitchFamily="18" charset="0"/>
            </a:endParaRPr>
          </a:p>
        </p:txBody>
      </p:sp>
    </p:spTree>
    <p:custDataLst>
      <p:tags r:id="rId1"/>
    </p:custDataLst>
    <p:extLst>
      <p:ext uri="{BB962C8B-B14F-4D97-AF65-F5344CB8AC3E}">
        <p14:creationId xmlns:p14="http://schemas.microsoft.com/office/powerpoint/2010/main" val="3813809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26F0204-E415-4A70-824F-C36CA7B82559}"/>
              </a:ext>
            </a:extLst>
          </p:cNvPr>
          <p:cNvSpPr>
            <a:spLocks noGrp="1" noChangeArrowheads="1"/>
          </p:cNvSpPr>
          <p:nvPr>
            <p:ph type="title"/>
          </p:nvPr>
        </p:nvSpPr>
        <p:spPr>
          <a:xfrm>
            <a:off x="2628065" y="404085"/>
            <a:ext cx="6759656" cy="537882"/>
          </a:xfrm>
        </p:spPr>
        <p:txBody>
          <a:bodyPr/>
          <a:lstStyle/>
          <a:p>
            <a:pPr algn="ctr"/>
            <a:r>
              <a:rPr lang="en-US" altLang="en-US" sz="3200" dirty="0">
                <a:latin typeface="Calibri" panose="020F0502020204030204" pitchFamily="34" charset="0"/>
                <a:ea typeface="Calibri" panose="020F0502020204030204" pitchFamily="34" charset="0"/>
                <a:cs typeface="Calibri" panose="020F0502020204030204" pitchFamily="34" charset="0"/>
              </a:rPr>
              <a:t>More Reading</a:t>
            </a:r>
          </a:p>
        </p:txBody>
      </p:sp>
      <p:sp>
        <p:nvSpPr>
          <p:cNvPr id="24579" name="Content Placeholder 2">
            <a:extLst>
              <a:ext uri="{FF2B5EF4-FFF2-40B4-BE49-F238E27FC236}">
                <a16:creationId xmlns:a16="http://schemas.microsoft.com/office/drawing/2014/main" id="{E7B1CEC1-A8C8-4CF3-8E21-64273F06003C}"/>
              </a:ext>
            </a:extLst>
          </p:cNvPr>
          <p:cNvSpPr>
            <a:spLocks noGrp="1" noChangeArrowheads="1"/>
          </p:cNvSpPr>
          <p:nvPr>
            <p:ph idx="1"/>
          </p:nvPr>
        </p:nvSpPr>
        <p:spPr>
          <a:xfrm>
            <a:off x="1571625" y="1344706"/>
            <a:ext cx="8872537" cy="4275509"/>
          </a:xfrm>
        </p:spPr>
        <p:txBody>
          <a:bodyPr/>
          <a:lstStyle/>
          <a:p>
            <a:pPr marL="0" indent="0" eaLnBrk="1" hangingPunct="1">
              <a:spcBef>
                <a:spcPts val="441"/>
              </a:spcBef>
              <a:spcAft>
                <a:spcPts val="441"/>
              </a:spcAft>
              <a:buNone/>
            </a:pPr>
            <a:r>
              <a:rPr lang="en-US" altLang="en-US" sz="2800" b="1" dirty="0">
                <a:latin typeface="Calibri" panose="020F0502020204030204" pitchFamily="34" charset="0"/>
                <a:ea typeface="Calibri" panose="020F0502020204030204" pitchFamily="34" charset="0"/>
                <a:cs typeface="Calibri" panose="020F0502020204030204" pitchFamily="34" charset="0"/>
              </a:rPr>
              <a:t>Related MLMs:</a:t>
            </a:r>
          </a:p>
          <a:p>
            <a:pPr eaLnBrk="1" hangingPunct="1">
              <a:spcBef>
                <a:spcPts val="441"/>
              </a:spcBef>
              <a:spcAft>
                <a:spcPts val="441"/>
              </a:spcAft>
            </a:pPr>
            <a:r>
              <a:rPr lang="en-US" altLang="en-US" sz="2400" dirty="0">
                <a:latin typeface="Calibri" panose="020F0502020204030204" pitchFamily="34" charset="0"/>
                <a:ea typeface="Calibri" panose="020F0502020204030204" pitchFamily="34" charset="0"/>
                <a:cs typeface="Calibri" panose="020F0502020204030204" pitchFamily="34" charset="0"/>
                <a:hlinkClick r:id="rId4"/>
              </a:rPr>
              <a:t>MLM-004-A</a:t>
            </a:r>
            <a:r>
              <a:rPr lang="en-US" altLang="en-US" sz="2400" dirty="0">
                <a:latin typeface="Calibri" panose="020F0502020204030204" pitchFamily="34" charset="0"/>
                <a:ea typeface="Calibri" panose="020F0502020204030204" pitchFamily="34" charset="0"/>
                <a:cs typeface="Calibri" panose="020F0502020204030204" pitchFamily="34" charset="0"/>
              </a:rPr>
              <a:t> PERA Enterprise Classes</a:t>
            </a:r>
          </a:p>
          <a:p>
            <a:pPr eaLnBrk="1" hangingPunct="1">
              <a:spcBef>
                <a:spcPts val="441"/>
              </a:spcBef>
              <a:spcAft>
                <a:spcPts val="441"/>
              </a:spcAft>
            </a:pPr>
            <a:r>
              <a:rPr lang="en-US" altLang="en-US" sz="2400" dirty="0">
                <a:latin typeface="Calibri" panose="020F0502020204030204" pitchFamily="34" charset="0"/>
                <a:ea typeface="Calibri" panose="020F0502020204030204" pitchFamily="34" charset="0"/>
                <a:cs typeface="Calibri" panose="020F0502020204030204" pitchFamily="34" charset="0"/>
                <a:hlinkClick r:id="rId5"/>
              </a:rPr>
              <a:t>MLM-007-B</a:t>
            </a:r>
            <a:r>
              <a:rPr lang="en-US" altLang="en-US" sz="2400" dirty="0">
                <a:latin typeface="Calibri" panose="020F0502020204030204" pitchFamily="34" charset="0"/>
                <a:ea typeface="Calibri" panose="020F0502020204030204" pitchFamily="34" charset="0"/>
                <a:cs typeface="Calibri" panose="020F0502020204030204" pitchFamily="34" charset="0"/>
              </a:rPr>
              <a:t> Automation and Control System Architecture Levels</a:t>
            </a:r>
          </a:p>
          <a:p>
            <a:pPr eaLnBrk="1" hangingPunct="1">
              <a:spcBef>
                <a:spcPts val="441"/>
              </a:spcBef>
              <a:spcAft>
                <a:spcPts val="441"/>
              </a:spcAft>
            </a:pPr>
            <a:r>
              <a:rPr lang="en-US" altLang="en-US" sz="2400" dirty="0">
                <a:latin typeface="Calibri" panose="020F0502020204030204" pitchFamily="34" charset="0"/>
                <a:ea typeface="Calibri" panose="020F0502020204030204" pitchFamily="34" charset="0"/>
                <a:cs typeface="Calibri" panose="020F0502020204030204" pitchFamily="34" charset="0"/>
                <a:hlinkClick r:id="rId6"/>
              </a:rPr>
              <a:t>MLM-001-A</a:t>
            </a:r>
            <a:r>
              <a:rPr lang="en-US" altLang="en-US" sz="2400" dirty="0">
                <a:latin typeface="Calibri" panose="020F0502020204030204" pitchFamily="34" charset="0"/>
                <a:ea typeface="Calibri" panose="020F0502020204030204" pitchFamily="34" charset="0"/>
                <a:cs typeface="Calibri" panose="020F0502020204030204" pitchFamily="34" charset="0"/>
              </a:rPr>
              <a:t> Principal Roles in ACS Cybersecurity</a:t>
            </a:r>
          </a:p>
          <a:p>
            <a:pPr eaLnBrk="1" hangingPunct="1">
              <a:spcBef>
                <a:spcPts val="441"/>
              </a:spcBef>
              <a:spcAft>
                <a:spcPts val="441"/>
              </a:spcAft>
            </a:pPr>
            <a:r>
              <a:rPr lang="en-US" altLang="en-US" sz="2400" dirty="0">
                <a:latin typeface="Calibri" panose="020F0502020204030204" pitchFamily="34" charset="0"/>
                <a:ea typeface="Calibri" panose="020F0502020204030204" pitchFamily="34" charset="0"/>
                <a:cs typeface="Calibri" panose="020F0502020204030204" pitchFamily="34" charset="0"/>
                <a:hlinkClick r:id="rId7"/>
              </a:rPr>
              <a:t>MLM-001-B</a:t>
            </a:r>
            <a:r>
              <a:rPr lang="en-US" altLang="en-US" sz="2400" dirty="0">
                <a:latin typeface="Calibri" panose="020F0502020204030204" pitchFamily="34" charset="0"/>
                <a:ea typeface="Calibri" panose="020F0502020204030204" pitchFamily="34" charset="0"/>
                <a:cs typeface="Calibri" panose="020F0502020204030204" pitchFamily="34" charset="0"/>
              </a:rPr>
              <a:t> Professional Roles in ACS Cybersecurity</a:t>
            </a:r>
          </a:p>
          <a:p>
            <a:pPr marL="0" indent="0" eaLnBrk="1" hangingPunct="1">
              <a:spcBef>
                <a:spcPts val="441"/>
              </a:spcBef>
              <a:spcAft>
                <a:spcPts val="441"/>
              </a:spcAft>
              <a:buNone/>
            </a:pPr>
            <a:br>
              <a:rPr lang="en-US" sz="2400" dirty="0">
                <a:latin typeface="Calibri" panose="020F0502020204030204" pitchFamily="34" charset="0"/>
                <a:ea typeface="Calibri" panose="020F0502020204030204" pitchFamily="34" charset="0"/>
                <a:cs typeface="Calibri" panose="020F0502020204030204" pitchFamily="34" charset="0"/>
              </a:rPr>
            </a:br>
            <a:br>
              <a:rPr lang="en-US" altLang="en-US" dirty="0"/>
            </a:br>
            <a:endParaRPr lang="en-US" altLang="en-US" dirty="0"/>
          </a:p>
          <a:p>
            <a:pPr marL="0" indent="0">
              <a:buNone/>
            </a:pPr>
            <a:endParaRPr lang="en-US" altLang="en-US" dirty="0"/>
          </a:p>
        </p:txBody>
      </p:sp>
      <p:sp>
        <p:nvSpPr>
          <p:cNvPr id="8" name="TextBox 7">
            <a:extLst>
              <a:ext uri="{FF2B5EF4-FFF2-40B4-BE49-F238E27FC236}">
                <a16:creationId xmlns:a16="http://schemas.microsoft.com/office/drawing/2014/main" id="{34B09C74-3D3C-F076-4B37-10796C2691A8}"/>
              </a:ext>
            </a:extLst>
          </p:cNvPr>
          <p:cNvSpPr txBox="1"/>
          <p:nvPr/>
        </p:nvSpPr>
        <p:spPr>
          <a:xfrm>
            <a:off x="1985455" y="5282461"/>
            <a:ext cx="6931315" cy="461665"/>
          </a:xfrm>
          <a:prstGeom prst="rect">
            <a:avLst/>
          </a:prstGeom>
          <a:noFill/>
        </p:spPr>
        <p:txBody>
          <a:bodyPr wrap="square">
            <a:spAutoFit/>
          </a:bodyPr>
          <a:lstStyle/>
          <a:p>
            <a:pPr marL="449660" lvl="1" indent="0">
              <a:spcAft>
                <a:spcPts val="1059"/>
              </a:spcAft>
              <a:buNone/>
            </a:pPr>
            <a:r>
              <a:rPr lang="en-US" altLang="en-US" sz="2400" dirty="0">
                <a:latin typeface="Calibri" panose="020F0502020204030204" pitchFamily="34" charset="0"/>
                <a:ea typeface="Calibri" panose="020F0502020204030204" pitchFamily="34" charset="0"/>
                <a:cs typeface="Calibri" panose="020F0502020204030204" pitchFamily="34" charset="0"/>
              </a:rPr>
              <a:t>Please click </a:t>
            </a:r>
            <a:r>
              <a:rPr lang="en-US" altLang="en-US" sz="2400" dirty="0">
                <a:latin typeface="Calibri" panose="020F0502020204030204" pitchFamily="34" charset="0"/>
                <a:ea typeface="Calibri" panose="020F0502020204030204" pitchFamily="34" charset="0"/>
                <a:cs typeface="Calibri" panose="020F0502020204030204" pitchFamily="34" charset="0"/>
                <a:hlinkClick r:id="rId8"/>
              </a:rPr>
              <a:t>here</a:t>
            </a:r>
            <a:r>
              <a:rPr lang="en-US" altLang="en-US" sz="2400" dirty="0">
                <a:latin typeface="Calibri" panose="020F0502020204030204" pitchFamily="34" charset="0"/>
                <a:ea typeface="Calibri" panose="020F0502020204030204" pitchFamily="34" charset="0"/>
                <a:cs typeface="Calibri" panose="020F0502020204030204" pitchFamily="34" charset="0"/>
              </a:rPr>
              <a:t> to provide feedback on this MLM.</a:t>
            </a:r>
          </a:p>
        </p:txBody>
      </p:sp>
      <p:sp>
        <p:nvSpPr>
          <p:cNvPr id="7" name="TextBox 6">
            <a:extLst>
              <a:ext uri="{FF2B5EF4-FFF2-40B4-BE49-F238E27FC236}">
                <a16:creationId xmlns:a16="http://schemas.microsoft.com/office/drawing/2014/main" id="{CD51850B-8613-F126-7929-260211D0FC30}"/>
              </a:ext>
            </a:extLst>
          </p:cNvPr>
          <p:cNvSpPr txBox="1"/>
          <p:nvPr/>
        </p:nvSpPr>
        <p:spPr>
          <a:xfrm>
            <a:off x="2672669" y="6255422"/>
            <a:ext cx="4139447" cy="307777"/>
          </a:xfrm>
          <a:prstGeom prst="rect">
            <a:avLst/>
          </a:prstGeom>
          <a:noFill/>
        </p:spPr>
        <p:txBody>
          <a:bodyPr wrap="square">
            <a:spAutoFit/>
          </a:bodyPr>
          <a:lstStyle/>
          <a:p>
            <a:pPr marL="0" indent="0">
              <a:spcAft>
                <a:spcPts val="1059"/>
              </a:spcAft>
              <a:buNone/>
            </a:pPr>
            <a:r>
              <a:rPr lang="en-US" altLang="en-US" sz="1400" b="1" dirty="0">
                <a:solidFill>
                  <a:srgbClr val="00B050"/>
                </a:solidFill>
                <a:latin typeface="Calibri" panose="020F0502020204030204" pitchFamily="34" charset="0"/>
                <a:ea typeface="Calibri" panose="020F0502020204030204" pitchFamily="34" charset="0"/>
                <a:cs typeface="Calibri" panose="020F0502020204030204" pitchFamily="34" charset="0"/>
                <a:hlinkClick r:id="rId9"/>
              </a:rPr>
              <a:t>https://creativecommons.org/licenses/by-sa/4.0/</a:t>
            </a:r>
            <a:r>
              <a:rPr lang="en-US" altLang="en-US" sz="1400" b="1" dirty="0">
                <a:solidFill>
                  <a:srgbClr val="00B050"/>
                </a:solidFill>
                <a:latin typeface="Calibri" panose="020F0502020204030204" pitchFamily="34" charset="0"/>
                <a:ea typeface="Calibri" panose="020F0502020204030204" pitchFamily="34" charset="0"/>
                <a:cs typeface="Calibri" panose="020F0502020204030204" pitchFamily="34" charset="0"/>
              </a:rPr>
              <a:t> </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DBBF-E539-4CF5-BE3F-5130527A502F}"/>
              </a:ext>
            </a:extLst>
          </p:cNvPr>
          <p:cNvSpPr txBox="1">
            <a:spLocks/>
          </p:cNvSpPr>
          <p:nvPr/>
        </p:nvSpPr>
        <p:spPr>
          <a:xfrm>
            <a:off x="2788528" y="291520"/>
            <a:ext cx="6201703" cy="557611"/>
          </a:xfrm>
          <a:prstGeom prst="rect">
            <a:avLst/>
          </a:prstGeom>
          <a:solidFill>
            <a:schemeClr val="accent3">
              <a:lumMod val="20000"/>
              <a:lumOff val="80000"/>
            </a:schemeClr>
          </a:solidFill>
        </p:spPr>
        <p:txBody>
          <a:bodyPr/>
          <a:lstStyle>
            <a:lvl1pPr algn="l" defTabSz="1019175" rtl="0" eaLnBrk="0" fontAlgn="base" hangingPunct="0">
              <a:spcBef>
                <a:spcPct val="0"/>
              </a:spcBef>
              <a:spcAft>
                <a:spcPct val="0"/>
              </a:spcAft>
              <a:defRPr sz="2800" b="1" kern="1200">
                <a:solidFill>
                  <a:srgbClr val="072B5F"/>
                </a:solidFill>
                <a:latin typeface="+mj-lt"/>
                <a:ea typeface="+mj-ea"/>
                <a:cs typeface="+mj-cs"/>
              </a:defRPr>
            </a:lvl1pPr>
            <a:lvl2pPr algn="l" defTabSz="1019175" rtl="0" eaLnBrk="0" fontAlgn="base" hangingPunct="0">
              <a:spcBef>
                <a:spcPct val="0"/>
              </a:spcBef>
              <a:spcAft>
                <a:spcPct val="0"/>
              </a:spcAft>
              <a:defRPr sz="2800" b="1">
                <a:solidFill>
                  <a:srgbClr val="072B5F"/>
                </a:solidFill>
                <a:latin typeface="Arial" panose="020B0604020202020204" pitchFamily="34" charset="0"/>
              </a:defRPr>
            </a:lvl2pPr>
            <a:lvl3pPr algn="l" defTabSz="1019175" rtl="0" eaLnBrk="0" fontAlgn="base" hangingPunct="0">
              <a:spcBef>
                <a:spcPct val="0"/>
              </a:spcBef>
              <a:spcAft>
                <a:spcPct val="0"/>
              </a:spcAft>
              <a:defRPr sz="2800" b="1">
                <a:solidFill>
                  <a:srgbClr val="072B5F"/>
                </a:solidFill>
                <a:latin typeface="Arial" panose="020B0604020202020204" pitchFamily="34" charset="0"/>
              </a:defRPr>
            </a:lvl3pPr>
            <a:lvl4pPr algn="l" defTabSz="1019175" rtl="0" eaLnBrk="0" fontAlgn="base" hangingPunct="0">
              <a:spcBef>
                <a:spcPct val="0"/>
              </a:spcBef>
              <a:spcAft>
                <a:spcPct val="0"/>
              </a:spcAft>
              <a:defRPr sz="2800" b="1">
                <a:solidFill>
                  <a:srgbClr val="072B5F"/>
                </a:solidFill>
                <a:latin typeface="Arial" panose="020B0604020202020204" pitchFamily="34" charset="0"/>
              </a:defRPr>
            </a:lvl4pPr>
            <a:lvl5pPr algn="l" defTabSz="1019175" rtl="0" eaLnBrk="0" fontAlgn="base" hangingPunct="0">
              <a:spcBef>
                <a:spcPct val="0"/>
              </a:spcBef>
              <a:spcAft>
                <a:spcPct val="0"/>
              </a:spcAft>
              <a:defRPr sz="2800" b="1">
                <a:solidFill>
                  <a:srgbClr val="072B5F"/>
                </a:solidFill>
                <a:latin typeface="Arial" panose="020B0604020202020204" pitchFamily="34" charset="0"/>
              </a:defRPr>
            </a:lvl5pPr>
            <a:lvl6pPr marL="457200" algn="l" defTabSz="1019175" rtl="0" fontAlgn="base">
              <a:spcBef>
                <a:spcPct val="0"/>
              </a:spcBef>
              <a:spcAft>
                <a:spcPct val="0"/>
              </a:spcAft>
              <a:defRPr sz="2800" b="1">
                <a:solidFill>
                  <a:srgbClr val="072B5F"/>
                </a:solidFill>
                <a:latin typeface="Arial" panose="020B0604020202020204" pitchFamily="34" charset="0"/>
              </a:defRPr>
            </a:lvl6pPr>
            <a:lvl7pPr marL="914400" algn="l" defTabSz="1019175" rtl="0" fontAlgn="base">
              <a:spcBef>
                <a:spcPct val="0"/>
              </a:spcBef>
              <a:spcAft>
                <a:spcPct val="0"/>
              </a:spcAft>
              <a:defRPr sz="2800" b="1">
                <a:solidFill>
                  <a:srgbClr val="072B5F"/>
                </a:solidFill>
                <a:latin typeface="Arial" panose="020B0604020202020204" pitchFamily="34" charset="0"/>
              </a:defRPr>
            </a:lvl7pPr>
            <a:lvl8pPr marL="1371600" algn="l" defTabSz="1019175" rtl="0" fontAlgn="base">
              <a:spcBef>
                <a:spcPct val="0"/>
              </a:spcBef>
              <a:spcAft>
                <a:spcPct val="0"/>
              </a:spcAft>
              <a:defRPr sz="2800" b="1">
                <a:solidFill>
                  <a:srgbClr val="072B5F"/>
                </a:solidFill>
                <a:latin typeface="Arial" panose="020B0604020202020204" pitchFamily="34" charset="0"/>
              </a:defRPr>
            </a:lvl8pPr>
            <a:lvl9pPr marL="1828800" algn="l" defTabSz="1019175" rtl="0" fontAlgn="base">
              <a:spcBef>
                <a:spcPct val="0"/>
              </a:spcBef>
              <a:spcAft>
                <a:spcPct val="0"/>
              </a:spcAft>
              <a:defRPr sz="2800" b="1">
                <a:solidFill>
                  <a:srgbClr val="072B5F"/>
                </a:solidFill>
                <a:latin typeface="Arial" panose="020B0604020202020204" pitchFamily="34" charset="0"/>
              </a:defRPr>
            </a:lvl9pPr>
          </a:lstStyle>
          <a:p>
            <a:pPr algn="ctr"/>
            <a:r>
              <a:rPr lang="en-US" sz="3600" dirty="0">
                <a:solidFill>
                  <a:srgbClr val="003F6B"/>
                </a:solidFill>
                <a:latin typeface="Aptos ExtraBold" panose="020B0004020202020204" pitchFamily="34" charset="0"/>
                <a:ea typeface="Calibri" panose="020F0502020204030204" pitchFamily="34" charset="0"/>
                <a:cs typeface="Calibri" panose="020F0502020204030204" pitchFamily="34" charset="0"/>
              </a:rPr>
              <a:t>Author</a:t>
            </a:r>
          </a:p>
        </p:txBody>
      </p:sp>
      <p:pic>
        <p:nvPicPr>
          <p:cNvPr id="4" name="Picture 3" descr="A person wearing a suit and tie&#10;&#10;Description generated with very high confidence">
            <a:extLst>
              <a:ext uri="{FF2B5EF4-FFF2-40B4-BE49-F238E27FC236}">
                <a16:creationId xmlns:a16="http://schemas.microsoft.com/office/drawing/2014/main" id="{88B0676C-020B-3B84-3F94-43F4816BCBE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08420" y="2073740"/>
            <a:ext cx="2455398" cy="2455398"/>
          </a:xfrm>
          <a:prstGeom prst="rect">
            <a:avLst/>
          </a:prstGeom>
        </p:spPr>
      </p:pic>
      <p:sp>
        <p:nvSpPr>
          <p:cNvPr id="10" name="TextBox 9">
            <a:extLst>
              <a:ext uri="{FF2B5EF4-FFF2-40B4-BE49-F238E27FC236}">
                <a16:creationId xmlns:a16="http://schemas.microsoft.com/office/drawing/2014/main" id="{50E93500-1BF3-3153-2A39-B4BF748C7839}"/>
              </a:ext>
            </a:extLst>
          </p:cNvPr>
          <p:cNvSpPr txBox="1"/>
          <p:nvPr/>
        </p:nvSpPr>
        <p:spPr>
          <a:xfrm>
            <a:off x="3872585" y="1473941"/>
            <a:ext cx="7586663" cy="4252446"/>
          </a:xfrm>
          <a:prstGeom prst="rect">
            <a:avLst/>
          </a:prstGeom>
          <a:noFill/>
        </p:spPr>
        <p:txBody>
          <a:bodyPr wrap="square">
            <a:spAutoFit/>
          </a:bodyPr>
          <a:lstStyle/>
          <a:p>
            <a:pPr marL="0" marR="0">
              <a:spcBef>
                <a:spcPts val="0"/>
              </a:spcBef>
              <a:spcAft>
                <a:spcPts val="1060"/>
              </a:spcAft>
            </a:pPr>
            <a:r>
              <a:rPr lang="en-AU"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Gary has m</a:t>
            </a: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ore than 40 years of experience with enterprise integration and optimization projects, including PERA master planning and project management. </a:t>
            </a:r>
            <a:endParaRPr lang="en-US"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1060"/>
              </a:spcAft>
            </a:pP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As one of the initial authors of the PERA Handbook of Master Planning, he has used PERA Enterprise Architecture and Master Planning methodologies throughout his career including control and information systems for oil production, pipelines, refining and marine loading, petrochemicals, coal, gas, and oil-fired power plants, polyethylene, ammonia, explosives, paint, pulp and paper, food and beverage</a:t>
            </a:r>
            <a:r>
              <a:rPr lang="en-US"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and pharmaceuticals</a:t>
            </a:r>
            <a:r>
              <a:rPr lang="en-US"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LNG facilities included world-scale arctic, European, and US Gulf coast complexes.</a:t>
            </a:r>
            <a:endParaRPr lang="en-US"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1060"/>
              </a:spcAft>
            </a:pP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infrastructure facilities included Fire, Police, and Emergency Response systems for major US cities, as well as emissions reporting and trading systems for more than 100 US Power Plants</a:t>
            </a:r>
            <a:r>
              <a:rPr lang="en-US" dirty="0">
                <a:solidFill>
                  <a:srgbClr val="000000"/>
                </a:solidFill>
                <a:latin typeface="Arial" panose="020B0604020202020204" pitchFamily="34" charset="0"/>
                <a:ea typeface="Arial" panose="020B0604020202020204" pitchFamily="34" charset="0"/>
                <a:cs typeface="Arial" panose="020B0604020202020204" pitchFamily="34" charset="0"/>
              </a:rPr>
              <a:t>,</a:t>
            </a: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US" dirty="0">
              <a:effectLst/>
              <a:latin typeface="Arial" panose="020B0604020202020204" pitchFamily="34" charset="0"/>
              <a:ea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554585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D305227C-98B0-4AB0-B5E1-D25CE20F7A3B}"/>
  <p:tag name="GENSWF_ADVANCE_TIME" val="80.231"/>
  <p:tag name="ISPRING_SLIDE_ID_2" val="{DFD1D422-698D-431E-9C46-5C520DD5BADE}"/>
  <p:tag name="ARTICULATE_NAV_LEVEL" val="1"/>
  <p:tag name="ARTICULATE_TOC_EXPANDED" val="True"/>
  <p:tag name="ARTICULATE_SLIDE_PRESENTER" val="Gary Rathwell"/>
  <p:tag name="ARTICULATE_SLIDE_PRESENTER_GUID" val="2527c321-3101-4623-9041-fc367469b48b"/>
  <p:tag name="ARTICULATE_SLIDE_PAUSE" val="1"/>
  <p:tag name="ARTICULATE_HIDE_SLIDE" val="0"/>
  <p:tag name="ARTICULATE_PLAYER_CONTROL_PREVIOUS" val="True"/>
  <p:tag name="ARTICULATE_PLAYER_CONTROL_NEXT" val="True"/>
  <p:tag name="AUDIO_ID" val="403"/>
  <p:tag name="ARTICULATE_USED_LAYOUT" val="2"/>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D305227C-98B0-4AB0-B5E1-D25CE20F7A3B}"/>
  <p:tag name="GENSWF_ADVANCE_TIME" val="80.231"/>
  <p:tag name="ISPRING_SLIDE_ID_2" val="{E6A51488-F365-463D-A9C7-1667401D9F4A}"/>
  <p:tag name="ARTICULATE_NAV_LEVEL" val="1"/>
  <p:tag name="ARTICULATE_TOC_EXPANDED" val="True"/>
  <p:tag name="ARTICULATE_SLIDE_PRESENTER" val="Gary Rathwell"/>
  <p:tag name="ARTICULATE_SLIDE_PRESENTER_GUID" val="2527c321-3101-4623-9041-fc367469b48b"/>
  <p:tag name="ARTICULATE_SLIDE_PAUSE" val="1"/>
  <p:tag name="ARTICULATE_HIDE_SLIDE" val="0"/>
  <p:tag name="ARTICULATE_PLAYER_CONTROL_PREVIOUS" val="True"/>
  <p:tag name="ARTICULATE_PLAYER_CONTROL_NEXT" val="True"/>
  <p:tag name="AUDIO_ID" val="412"/>
  <p:tag name="ARTICULATE_USED_LAYOUT" val="2"/>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D305227C-98B0-4AB0-B5E1-D25CE20F7A3B}"/>
  <p:tag name="GENSWF_ADVANCE_TIME" val="80.231"/>
  <p:tag name="ISPRING_SLIDE_ID_2" val="{A5C07E85-E28D-4212-8A99-21370DF7F653}"/>
  <p:tag name="ARTICULATE_NAV_LEVEL" val="1"/>
  <p:tag name="ARTICULATE_TOC_EXPANDED" val="True"/>
  <p:tag name="ARTICULATE_SLIDE_PRESENTER" val="Gary Rathwell"/>
  <p:tag name="ARTICULATE_SLIDE_PRESENTER_GUID" val="2527c321-3101-4623-9041-fc367469b48b"/>
  <p:tag name="ARTICULATE_SLIDE_PAUSE" val="1"/>
  <p:tag name="ARTICULATE_HIDE_SLIDE" val="0"/>
  <p:tag name="ARTICULATE_PLAYER_CONTROL_PREVIOUS" val="True"/>
  <p:tag name="ARTICULATE_PLAYER_CONTROL_NEXT" val="True"/>
  <p:tag name="AUDIO_ID" val="411"/>
  <p:tag name="ARTICULATE_USED_LAYOUT" val="2"/>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D305227C-98B0-4AB0-B5E1-D25CE20F7A3B}"/>
  <p:tag name="GENSWF_ADVANCE_TIME" val="31.068"/>
  <p:tag name="ISPRING_SLIDE_ID_2" val="{92EA29D5-0A3E-4453-A513-BB011C625506}"/>
  <p:tag name="ARTICULATE_NAV_LEVEL" val="1"/>
  <p:tag name="ARTICULATE_TOC_EXPANDED" val="True"/>
  <p:tag name="ARTICULATE_SLIDE_PRESENTER" val="Gary Rathwell"/>
  <p:tag name="ARTICULATE_SLIDE_PRESENTER_GUID" val="2527c321-3101-4623-9041-fc367469b48b"/>
  <p:tag name="ARTICULATE_SLIDE_PAUSE" val="1"/>
  <p:tag name="ARTICULATE_HIDE_SLIDE" val="0"/>
  <p:tag name="ARTICULATE_PLAYER_CONTROL_PREVIOUS" val="True"/>
  <p:tag name="ARTICULATE_PLAYER_CONTROL_NEXT" val="True"/>
  <p:tag name="AUDIO_ID" val="410"/>
  <p:tag name="ARTICULATE_USED_LAYOUT" val="2"/>
</p:tagLst>
</file>

<file path=ppt/tags/tag14.xml><?xml version="1.0" encoding="utf-8"?>
<p:tagLst xmlns:a="http://schemas.openxmlformats.org/drawingml/2006/main" xmlns:r="http://schemas.openxmlformats.org/officeDocument/2006/relationships" xmlns:p="http://schemas.openxmlformats.org/presentationml/2006/main">
  <p:tag name="ISPRING_SLIDE_INDENT_LEVEL" val="0"/>
  <p:tag name="ISPRING_PRESENTER_ID" val="{D305227C-98B0-4AB0-B5E1-D25CE20F7A3B}"/>
  <p:tag name="ISPRING_CUSTOM_TIMING_USED" val="0"/>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ISPRING_SLIDE_INDENT_LEVEL" val="0"/>
  <p:tag name="ISPRING_PRESENTER_ID" val="{D305227C-98B0-4AB0-B5E1-D25CE20F7A3B}"/>
  <p:tag name="ISPRING_CUSTOM_TIMING_USED" val="0"/>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D305227C-98B0-4AB0-B5E1-D25CE20F7A3B}"/>
  <p:tag name="GENSWF_ADVANCE_TIME" val="44.093"/>
  <p:tag name="ISPRING_SLIDE_ID_2" val="{1CB42289-F7E6-4EF6-9470-EE9D3E420155}"/>
  <p:tag name="ARTICULATE_NAV_LEVEL" val="1"/>
  <p:tag name="ARTICULATE_TOC_EXPANDED" val="True"/>
  <p:tag name="ARTICULATE_SLIDE_PRESENTER" val="Gary Rathwell"/>
  <p:tag name="ARTICULATE_SLIDE_PRESENTER_GUID" val="2527c321-3101-4623-9041-fc367469b48b"/>
  <p:tag name="ARTICULATE_SLIDE_PAUSE" val="1"/>
  <p:tag name="ARTICULATE_HIDE_SLIDE" val="0"/>
  <p:tag name="ARTICULATE_PLAYER_CONTROL_PREVIOUS" val="True"/>
  <p:tag name="ARTICULATE_PLAYER_CONTROL_NEXT" val="True"/>
  <p:tag name="AUDIO_ID" val="399"/>
  <p:tag name="ARTICULATE_USED_LAYOUT" val="2"/>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D305227C-98B0-4AB0-B5E1-D25CE20F7A3B}"/>
  <p:tag name="GENSWF_ADVANCE_TIME" val="80.231"/>
  <p:tag name="ISPRING_SLIDE_ID_2" val="{A5C07E85-E28D-4212-8A99-21370DF7F653}"/>
  <p:tag name="ARTICULATE_NAV_LEVEL" val="1"/>
  <p:tag name="ARTICULATE_TOC_EXPANDED" val="True"/>
  <p:tag name="ARTICULATE_SLIDE_PRESENTER" val="Gary Rathwell"/>
  <p:tag name="ARTICULATE_SLIDE_PRESENTER_GUID" val="2527c321-3101-4623-9041-fc367469b48b"/>
  <p:tag name="ARTICULATE_SLIDE_PAUSE" val="1"/>
  <p:tag name="ARTICULATE_HIDE_SLIDE" val="0"/>
  <p:tag name="ARTICULATE_PLAYER_CONTROL_PREVIOUS" val="True"/>
  <p:tag name="ARTICULATE_PLAYER_CONTROL_NEXT" val="True"/>
  <p:tag name="AUDIO_ID" val="411"/>
  <p:tag name="ARTICULATE_USED_LAYOUT" val="2"/>
</p:tagLst>
</file>

<file path=ppt/theme/theme1.xml><?xml version="1.0" encoding="utf-8"?>
<a:theme xmlns:a="http://schemas.openxmlformats.org/drawingml/2006/main" name="OMAC_Blue">
  <a:themeElements>
    <a:clrScheme name="OMAC_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2">
      <a:majorFont>
        <a:latin typeface="Montserra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OMAC_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AC_Blu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AC_Blu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AC_Blu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AC_Blu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AC_Blu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AC_Blu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AC_Blu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AC_Blu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AC_Blu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AC_Blu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AC_Blu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4269</TotalTime>
  <Words>1298</Words>
  <Application>Microsoft Office PowerPoint</Application>
  <PresentationFormat>Widescreen</PresentationFormat>
  <Paragraphs>171</Paragraphs>
  <Slides>9</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Aptos</vt:lpstr>
      <vt:lpstr>Aptos ExtraBold</vt:lpstr>
      <vt:lpstr>Arial</vt:lpstr>
      <vt:lpstr>Arial Black</vt:lpstr>
      <vt:lpstr>Arial Narrow</vt:lpstr>
      <vt:lpstr>Calibri</vt:lpstr>
      <vt:lpstr>Montserrat</vt:lpstr>
      <vt:lpstr>Open Sans</vt:lpstr>
      <vt:lpstr>Times</vt:lpstr>
      <vt:lpstr>OMAC_Blue</vt:lpstr>
      <vt:lpstr>PowerPoint Presentation</vt:lpstr>
      <vt:lpstr>What are PERA Information Classes?</vt:lpstr>
      <vt:lpstr>Industry Classes and Subclasses</vt:lpstr>
      <vt:lpstr>Principal Roles and Sub-roles</vt:lpstr>
      <vt:lpstr>Lifecycle Phases and Sub-phases</vt:lpstr>
      <vt:lpstr>PERA Information Structure is Hierarchical</vt:lpstr>
      <vt:lpstr>Information Search</vt:lpstr>
      <vt:lpstr>More Reading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Gary Rathwell</dc:creator>
  <cp:lastModifiedBy>Gary Rathwell</cp:lastModifiedBy>
  <cp:revision>35</cp:revision>
  <cp:lastPrinted>2025-10-07T22:49:04Z</cp:lastPrinted>
  <dcterms:created xsi:type="dcterms:W3CDTF">2024-08-05T20:06:21Z</dcterms:created>
  <dcterms:modified xsi:type="dcterms:W3CDTF">2026-05-01T03:03:29Z</dcterms:modified>
</cp:coreProperties>
</file>