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7315200" cy="9601200"/>
  <p:embeddedFontLst>
    <p:embeddedFont>
      <p:font typeface="Arial Black" panose="020B0A0402010202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lQw/jj+0RwDsmbv095lNwJdRv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63" autoAdjust="0"/>
  </p:normalViewPr>
  <p:slideViewPr>
    <p:cSldViewPr snapToGrid="0">
      <p:cViewPr varScale="1">
        <p:scale>
          <a:sx n="58" d="100"/>
          <a:sy n="58" d="100"/>
        </p:scale>
        <p:origin x="168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52780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77875" y="3934777"/>
            <a:ext cx="5759450" cy="513862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a:spLocks noGrp="1" noRot="1" noChangeAspect="1"/>
          </p:cNvSpPr>
          <p:nvPr>
            <p:ph type="sldImg" idx="2"/>
          </p:nvPr>
        </p:nvSpPr>
        <p:spPr>
          <a:xfrm>
            <a:off x="803275" y="654050"/>
            <a:ext cx="5718175" cy="3217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 name="Google Shape;38;p1:notes"/>
          <p:cNvSpPr txBox="1">
            <a:spLocks noGrp="1"/>
          </p:cNvSpPr>
          <p:nvPr>
            <p:ph type="body" idx="1"/>
          </p:nvPr>
        </p:nvSpPr>
        <p:spPr>
          <a:xfrm>
            <a:off x="803275" y="4071472"/>
            <a:ext cx="5718175" cy="4875678"/>
          </a:xfrm>
          <a:prstGeom prst="rect">
            <a:avLst/>
          </a:prstGeom>
          <a:noFill/>
          <a:ln>
            <a:noFill/>
          </a:ln>
        </p:spPr>
        <p:txBody>
          <a:bodyPr spcFirstLastPara="1" wrap="square" lIns="96650" tIns="48325" rIns="96650" bIns="48325" anchor="t" anchorCtr="0">
            <a:noAutofit/>
          </a:bodyPr>
          <a:lstStyle/>
          <a:p>
            <a:pPr marL="0" lvl="0" indent="0" algn="ctr" rtl="0">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dirty="0"/>
              <a:t>This Micro-Learning Module defines Consequence-based Cybersecurity Risk Assessment as opposed to Probability-based </a:t>
            </a:r>
            <a:r>
              <a:rPr lang="en-US"/>
              <a:t>Risk Assessment.</a:t>
            </a:r>
            <a:br>
              <a:rPr lang="en-US" dirty="0"/>
            </a:br>
            <a:endParaRPr dirty="0"/>
          </a:p>
          <a:p>
            <a:pPr marL="0" lvl="0" indent="0" algn="l" rtl="0">
              <a:spcBef>
                <a:spcPts val="0"/>
              </a:spcBef>
              <a:spcAft>
                <a:spcPts val="0"/>
              </a:spcAft>
              <a:buClr>
                <a:schemeClr val="dk1"/>
              </a:buClr>
              <a:buSzPts val="1200"/>
              <a:buFont typeface="Arial"/>
              <a:buNone/>
            </a:pPr>
            <a:r>
              <a:rPr lang="en-US" dirty="0"/>
              <a:t>Click the START or NEXT button to advance to the next page.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2:notes"/>
          <p:cNvSpPr>
            <a:spLocks noGrp="1" noRot="1" noChangeAspect="1"/>
          </p:cNvSpPr>
          <p:nvPr>
            <p:ph type="sldImg" idx="2"/>
          </p:nvPr>
        </p:nvSpPr>
        <p:spPr>
          <a:xfrm>
            <a:off x="777875" y="7048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2:notes"/>
          <p:cNvSpPr txBox="1">
            <a:spLocks noGrp="1"/>
          </p:cNvSpPr>
          <p:nvPr>
            <p:ph type="body" idx="1"/>
          </p:nvPr>
        </p:nvSpPr>
        <p:spPr>
          <a:xfrm>
            <a:off x="777874" y="4105874"/>
            <a:ext cx="5759451" cy="4790476"/>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cd15e7acdc_1_17:notes"/>
          <p:cNvSpPr>
            <a:spLocks noGrp="1" noRot="1" noChangeAspect="1"/>
          </p:cNvSpPr>
          <p:nvPr>
            <p:ph type="sldImg" idx="2"/>
          </p:nvPr>
        </p:nvSpPr>
        <p:spPr>
          <a:xfrm>
            <a:off x="731838" y="628650"/>
            <a:ext cx="585152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g3cd15e7acdc_1_17:notes"/>
          <p:cNvSpPr txBox="1">
            <a:spLocks noGrp="1"/>
          </p:cNvSpPr>
          <p:nvPr>
            <p:ph type="body" idx="1"/>
          </p:nvPr>
        </p:nvSpPr>
        <p:spPr>
          <a:xfrm>
            <a:off x="731838" y="4132579"/>
            <a:ext cx="5851500" cy="48399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The IEC/ISA 62443 standard defines Security Levels in terms of who is attacking you. </a:t>
            </a:r>
          </a:p>
          <a:p>
            <a:pPr marL="0" lvl="0" indent="0" algn="l" rtl="0">
              <a:lnSpc>
                <a:spcPct val="115000"/>
              </a:lnSpc>
              <a:spcBef>
                <a:spcPts val="1200"/>
              </a:spcBef>
              <a:spcAft>
                <a:spcPts val="0"/>
              </a:spcAft>
              <a:buClr>
                <a:schemeClr val="dk1"/>
              </a:buClr>
              <a:buSzPts val="1100"/>
              <a:buFont typeface="Arial"/>
              <a:buNone/>
            </a:pPr>
            <a:r>
              <a:rPr lang="en-US" dirty="0"/>
              <a:t>SL-1 is a casual violation, all the way up to SL-4, which is a state-sponsored attack. </a:t>
            </a:r>
          </a:p>
          <a:p>
            <a:pPr marL="0" lvl="0" indent="0" algn="l" rtl="0">
              <a:lnSpc>
                <a:spcPct val="115000"/>
              </a:lnSpc>
              <a:spcBef>
                <a:spcPts val="1200"/>
              </a:spcBef>
              <a:spcAft>
                <a:spcPts val="0"/>
              </a:spcAft>
              <a:buClr>
                <a:schemeClr val="dk1"/>
              </a:buClr>
              <a:buSzPts val="1100"/>
              <a:buFont typeface="Arial"/>
              <a:buNone/>
            </a:pPr>
            <a:r>
              <a:rPr lang="en-US" dirty="0"/>
              <a:t>The buried assumption here is that you can predict your adversary and that their sophistication directly dictates the severity of the attack. </a:t>
            </a:r>
            <a:endParaRPr dirty="0"/>
          </a:p>
          <a:p>
            <a:pPr marL="0" lvl="0" indent="0" algn="l" rtl="0">
              <a:lnSpc>
                <a:spcPct val="115000"/>
              </a:lnSpc>
              <a:spcBef>
                <a:spcPts val="1200"/>
              </a:spcBef>
              <a:spcAft>
                <a:spcPts val="1200"/>
              </a:spcAft>
              <a:buClr>
                <a:schemeClr val="dk1"/>
              </a:buClr>
              <a:buSzPts val="1100"/>
              <a:buFont typeface="Arial"/>
              <a:buNone/>
            </a:pPr>
            <a:r>
              <a:rPr lang="en-US" dirty="0"/>
              <a:t>This is academically elegant but practically useless in the field.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731838" y="628650"/>
            <a:ext cx="585152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731838" y="4132579"/>
            <a:ext cx="5851525" cy="4839971"/>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t>Attacker-based models look great on a whiteboard but fail entirely on the plant floor. They force operators to play intelligence analyst by guessing who might attack and why, rather than focusing on the actual physical impact to the facility. The biggest danger in this framework is the assumption that a low-level hacker can only cause low-level damage. In reality, a control system does not check an attacker's resume or budget before executing a command.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731838" y="628650"/>
            <a:ext cx="585152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731838" y="4132579"/>
            <a:ext cx="5851525" cy="4839971"/>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The boiler does not care who hacked it. </a:t>
            </a:r>
            <a:endParaRPr/>
          </a:p>
          <a:p>
            <a:pPr marL="0" lvl="0" indent="0" algn="l" rtl="0">
              <a:lnSpc>
                <a:spcPct val="115000"/>
              </a:lnSpc>
              <a:spcBef>
                <a:spcPts val="1200"/>
              </a:spcBef>
              <a:spcAft>
                <a:spcPts val="0"/>
              </a:spcAft>
              <a:buClr>
                <a:schemeClr val="dk1"/>
              </a:buClr>
              <a:buSzPts val="1100"/>
              <a:buFont typeface="Arial"/>
              <a:buNone/>
            </a:pPr>
            <a:r>
              <a:rPr lang="en-US"/>
              <a:t>If a command opens a relief valve when it shouldn't, the pressure vessel fails. The explosion that follows does not pause to check whether the attack originated from a state-sponsored actor or a bored teenager. </a:t>
            </a:r>
            <a:endParaRPr/>
          </a:p>
          <a:p>
            <a:pPr marL="0" lvl="0" indent="0" algn="l" rtl="0">
              <a:lnSpc>
                <a:spcPct val="115000"/>
              </a:lnSpc>
              <a:spcBef>
                <a:spcPts val="1200"/>
              </a:spcBef>
              <a:spcAft>
                <a:spcPts val="0"/>
              </a:spcAft>
              <a:buClr>
                <a:schemeClr val="dk1"/>
              </a:buClr>
              <a:buSzPts val="1100"/>
              <a:buFont typeface="Arial"/>
              <a:buNone/>
            </a:pPr>
            <a:r>
              <a:rPr lang="en-US"/>
              <a:t>The consequence is identical. </a:t>
            </a:r>
            <a:endParaRPr/>
          </a:p>
          <a:p>
            <a:pPr marL="0" lvl="0" indent="0" algn="l" rtl="0">
              <a:lnSpc>
                <a:spcPct val="115000"/>
              </a:lnSpc>
              <a:spcBef>
                <a:spcPts val="1200"/>
              </a:spcBef>
              <a:spcAft>
                <a:spcPts val="0"/>
              </a:spcAft>
              <a:buClr>
                <a:schemeClr val="dk1"/>
              </a:buClr>
              <a:buSzPts val="1100"/>
              <a:buFont typeface="Arial"/>
              <a:buNone/>
            </a:pPr>
            <a:r>
              <a:rPr lang="en-US"/>
              <a:t>Yet many risk-management frameworks would have you believe that defending against the script kiddie somehow requires less rigor than defending against the nation state actor.</a:t>
            </a:r>
            <a:endParaRPr/>
          </a:p>
          <a:p>
            <a:pPr marL="0" lvl="0" indent="0" algn="l" rtl="0">
              <a:spcBef>
                <a:spcPts val="120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954ce26e84_0_7:notes"/>
          <p:cNvSpPr>
            <a:spLocks noGrp="1" noRot="1" noChangeAspect="1"/>
          </p:cNvSpPr>
          <p:nvPr>
            <p:ph type="sldImg" idx="2"/>
          </p:nvPr>
        </p:nvSpPr>
        <p:spPr>
          <a:xfrm>
            <a:off x="730250" y="628650"/>
            <a:ext cx="5851500" cy="32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g3954ce26e84_0_7:notes"/>
          <p:cNvSpPr txBox="1">
            <a:spLocks noGrp="1"/>
          </p:cNvSpPr>
          <p:nvPr>
            <p:ph type="body" idx="1"/>
          </p:nvPr>
        </p:nvSpPr>
        <p:spPr>
          <a:xfrm>
            <a:off x="730250" y="406924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Consider an unpatched safety system controlling a high-pressure process. The vulnerability is trivial to exploit. Under an attacker-based model, a script kiddie using that exploit is an SL-2 threat. But if they succeed, you get an SL-4 consequence. </a:t>
            </a:r>
            <a:endParaRPr/>
          </a:p>
          <a:p>
            <a:pPr marL="0" lvl="0" indent="0" algn="l" rtl="0">
              <a:lnSpc>
                <a:spcPct val="115000"/>
              </a:lnSpc>
              <a:spcBef>
                <a:spcPts val="1200"/>
              </a:spcBef>
              <a:spcAft>
                <a:spcPts val="0"/>
              </a:spcAft>
              <a:buClr>
                <a:schemeClr val="dk1"/>
              </a:buClr>
              <a:buSzPts val="1100"/>
              <a:buFont typeface="Arial"/>
              <a:buNone/>
            </a:pPr>
            <a:r>
              <a:rPr lang="en-US"/>
              <a:t>The operational reality is obvious once you see it. It is just common sense to categorize outputs and operational consequences rather than trying to categorize inputs like attacker capability.</a:t>
            </a:r>
            <a:endParaRPr/>
          </a:p>
          <a:p>
            <a:pPr marL="0" lvl="0" indent="0" algn="l" rtl="0">
              <a:spcBef>
                <a:spcPts val="120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954ce26e84_0_34:notes"/>
          <p:cNvSpPr>
            <a:spLocks noGrp="1" noRot="1" noChangeAspect="1"/>
          </p:cNvSpPr>
          <p:nvPr>
            <p:ph type="sldImg" idx="2"/>
          </p:nvPr>
        </p:nvSpPr>
        <p:spPr>
          <a:xfrm>
            <a:off x="731838" y="628650"/>
            <a:ext cx="585152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3954ce26e84_0_34:notes"/>
          <p:cNvSpPr txBox="1">
            <a:spLocks noGrp="1"/>
          </p:cNvSpPr>
          <p:nvPr>
            <p:ph type="body" idx="1"/>
          </p:nvPr>
        </p:nvSpPr>
        <p:spPr>
          <a:xfrm>
            <a:off x="731838" y="4132579"/>
            <a:ext cx="5851500" cy="48399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t>In operations, we only care about what happens when the attacker wins. Security Levels should act like Safety Integrity Levels. They should be based purely on the unmitigated consequence of failure. Look at the escalation thresholds on the screen. Did it cost us money? Did it break something? Can it hurt someone? These are observable questions any operator can answer without threat intelligence.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954ce26e84_0_39:notes"/>
          <p:cNvSpPr>
            <a:spLocks noGrp="1" noRot="1" noChangeAspect="1"/>
          </p:cNvSpPr>
          <p:nvPr>
            <p:ph type="sldImg" idx="2"/>
          </p:nvPr>
        </p:nvSpPr>
        <p:spPr>
          <a:xfrm>
            <a:off x="731838" y="628650"/>
            <a:ext cx="5851500" cy="32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3954ce26e84_0_39:notes"/>
          <p:cNvSpPr txBox="1">
            <a:spLocks noGrp="1"/>
          </p:cNvSpPr>
          <p:nvPr>
            <p:ph type="body" idx="1"/>
          </p:nvPr>
        </p:nvSpPr>
        <p:spPr>
          <a:xfrm>
            <a:off x="731838" y="4132579"/>
            <a:ext cx="5851500" cy="48399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1200"/>
              </a:spcBef>
              <a:spcAft>
                <a:spcPts val="0"/>
              </a:spcAft>
              <a:buNone/>
            </a:pPr>
            <a:r>
              <a:rPr lang="en-US"/>
              <a:t>This shift fundamentally changes your budget conversations. When you ask leadership to fund defenses against nation states, they check the budget, realize they cannot outspend a foreign government, and end up doing less. But when you explain that a system can kill people if compromised by anyone, you are engineering against failure modes. That is a conversation operations leadership understands and will fund.</a:t>
            </a:r>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954ce26e84_0_45:notes"/>
          <p:cNvSpPr>
            <a:spLocks noGrp="1" noRot="1" noChangeAspect="1"/>
          </p:cNvSpPr>
          <p:nvPr>
            <p:ph type="sldImg" idx="2"/>
          </p:nvPr>
        </p:nvSpPr>
        <p:spPr>
          <a:xfrm>
            <a:off x="731838" y="628650"/>
            <a:ext cx="5851500" cy="32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3954ce26e84_0_45:notes"/>
          <p:cNvSpPr txBox="1">
            <a:spLocks noGrp="1"/>
          </p:cNvSpPr>
          <p:nvPr>
            <p:ph type="body" idx="1"/>
          </p:nvPr>
        </p:nvSpPr>
        <p:spPr>
          <a:xfrm>
            <a:off x="731838" y="4132579"/>
            <a:ext cx="5851500" cy="48399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t>So how do we apply this? Walk your facility. Identify what each system controls and ask what the absolute worst outcome is if an adversary gains full control. Assign your Security Level based on that consequence. A system controlling a critical valve needs SL-4 protection, simply because a teenager stumbling into your network can cause a catastrophic event if the architecture allows them access to that valve.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954ce26e84_0_50:notes"/>
          <p:cNvSpPr>
            <a:spLocks noGrp="1" noRot="1" noChangeAspect="1"/>
          </p:cNvSpPr>
          <p:nvPr>
            <p:ph type="sldImg" idx="2"/>
          </p:nvPr>
        </p:nvSpPr>
        <p:spPr>
          <a:xfrm>
            <a:off x="731838" y="628650"/>
            <a:ext cx="5851500" cy="32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3954ce26e84_0_50:notes"/>
          <p:cNvSpPr txBox="1">
            <a:spLocks noGrp="1"/>
          </p:cNvSpPr>
          <p:nvPr>
            <p:ph type="body" idx="1"/>
          </p:nvPr>
        </p:nvSpPr>
        <p:spPr>
          <a:xfrm>
            <a:off x="731838" y="4132579"/>
            <a:ext cx="5851500" cy="48399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To wrap up, we do not spend money to stop nation states. We spend money to stop explosions. Security is not the ultimate goal for us. Operational continuity is the goal, and safety is the constraint. Start defining your Security Levels by consequence, not by the enemy. The physics of your plant simply do not care who sent the malicious command. Stay safe out there.</a:t>
            </a:r>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14"/>
          <p:cNvSpPr txBox="1">
            <a:spLocks noGrp="1"/>
          </p:cNvSpPr>
          <p:nvPr>
            <p:ph type="ctrTitle"/>
          </p:nvPr>
        </p:nvSpPr>
        <p:spPr>
          <a:xfrm>
            <a:off x="3879273" y="3115236"/>
            <a:ext cx="7048501" cy="1371320"/>
          </a:xfrm>
          <a:prstGeom prst="rect">
            <a:avLst/>
          </a:prstGeom>
          <a:noFill/>
          <a:ln>
            <a:noFill/>
          </a:ln>
        </p:spPr>
        <p:txBody>
          <a:bodyPr spcFirstLastPara="1" wrap="square" lIns="101850" tIns="50925" rIns="101850" bIns="50925" anchor="t" anchorCtr="0">
            <a:noAutofit/>
          </a:bodyPr>
          <a:lstStyle>
            <a:lvl1pPr lvl="0" algn="l">
              <a:spcBef>
                <a:spcPts val="0"/>
              </a:spcBef>
              <a:spcAft>
                <a:spcPts val="0"/>
              </a:spcAft>
              <a:buSzPts val="1400"/>
              <a:buNone/>
              <a:defRPr sz="3177">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ubTitle" idx="1"/>
          </p:nvPr>
        </p:nvSpPr>
        <p:spPr>
          <a:xfrm>
            <a:off x="3879273" y="4496361"/>
            <a:ext cx="7048501" cy="1294279"/>
          </a:xfrm>
          <a:prstGeom prst="rect">
            <a:avLst/>
          </a:prstGeom>
          <a:noFill/>
          <a:ln>
            <a:noFill/>
          </a:ln>
        </p:spPr>
        <p:txBody>
          <a:bodyPr spcFirstLastPara="1" wrap="square" lIns="101850" tIns="50925" rIns="101850" bIns="50925" anchor="t" anchorCtr="0">
            <a:noAutofit/>
          </a:bodyPr>
          <a:lstStyle>
            <a:lvl1pPr lvl="0" algn="l">
              <a:spcBef>
                <a:spcPts val="424"/>
              </a:spcBef>
              <a:spcAft>
                <a:spcPts val="0"/>
              </a:spcAft>
              <a:buClr>
                <a:schemeClr val="dk1"/>
              </a:buClr>
              <a:buSzPts val="2118"/>
              <a:buFont typeface="Calibri"/>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lnSpc>
                <a:spcPct val="90000"/>
              </a:lnSpc>
              <a:spcBef>
                <a:spcPts val="441"/>
              </a:spcBef>
              <a:spcAft>
                <a:spcPts val="0"/>
              </a:spcAft>
              <a:buClr>
                <a:schemeClr val="dk1"/>
              </a:buClr>
              <a:buSzPts val="1800"/>
              <a:buChar char="•"/>
              <a:defRPr/>
            </a:lvl6pPr>
            <a:lvl7pPr lvl="6" algn="l">
              <a:lnSpc>
                <a:spcPct val="90000"/>
              </a:lnSpc>
              <a:spcBef>
                <a:spcPts val="441"/>
              </a:spcBef>
              <a:spcAft>
                <a:spcPts val="0"/>
              </a:spcAft>
              <a:buClr>
                <a:schemeClr val="dk1"/>
              </a:buClr>
              <a:buSzPts val="1800"/>
              <a:buChar char="•"/>
              <a:defRPr/>
            </a:lvl7pPr>
            <a:lvl8pPr lvl="7" algn="l">
              <a:lnSpc>
                <a:spcPct val="90000"/>
              </a:lnSpc>
              <a:spcBef>
                <a:spcPts val="441"/>
              </a:spcBef>
              <a:spcAft>
                <a:spcPts val="0"/>
              </a:spcAft>
              <a:buClr>
                <a:schemeClr val="dk1"/>
              </a:buClr>
              <a:buSzPts val="1800"/>
              <a:buChar char="•"/>
              <a:defRPr/>
            </a:lvl8pPr>
            <a:lvl9pPr lvl="8" algn="l">
              <a:lnSpc>
                <a:spcPct val="90000"/>
              </a:lnSpc>
              <a:spcBef>
                <a:spcPts val="441"/>
              </a:spcBef>
              <a:spcAft>
                <a:spcPts val="0"/>
              </a:spcAft>
              <a:buClr>
                <a:schemeClr val="dk1"/>
              </a:buClr>
              <a:buSzPts val="1800"/>
              <a:buChar char="•"/>
              <a:defRPr/>
            </a:lvl9pPr>
          </a:lstStyle>
          <a:p>
            <a:endParaRPr/>
          </a:p>
        </p:txBody>
      </p:sp>
      <p:sp>
        <p:nvSpPr>
          <p:cNvPr id="19" name="Google Shape;19;p14"/>
          <p:cNvSpPr txBox="1">
            <a:spLocks noGrp="1"/>
          </p:cNvSpPr>
          <p:nvPr>
            <p:ph type="dt" idx="10"/>
          </p:nvPr>
        </p:nvSpPr>
        <p:spPr>
          <a:xfrm>
            <a:off x="3879273" y="6256274"/>
            <a:ext cx="2540000" cy="458041"/>
          </a:xfrm>
          <a:prstGeom prst="rect">
            <a:avLst/>
          </a:prstGeom>
          <a:noFill/>
          <a:ln>
            <a:noFill/>
          </a:ln>
        </p:spPr>
        <p:txBody>
          <a:bodyPr spcFirstLastPara="1" wrap="square" lIns="101850" tIns="50925" rIns="101850" bIns="50925" anchor="t" anchorCtr="0">
            <a:noAutofit/>
          </a:bodyPr>
          <a:lstStyle>
            <a:lvl1pPr marR="0" lvl="0" algn="l" rtl="0">
              <a:spcBef>
                <a:spcPts val="0"/>
              </a:spcBef>
              <a:spcAft>
                <a:spcPts val="0"/>
              </a:spcAft>
              <a:buSzPts val="1400"/>
              <a:buNone/>
              <a:defRPr sz="105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4"/>
          <p:cNvSpPr txBox="1">
            <a:spLocks noGrp="1"/>
          </p:cNvSpPr>
          <p:nvPr>
            <p:ph type="sldNum" idx="12"/>
          </p:nvPr>
        </p:nvSpPr>
        <p:spPr>
          <a:xfrm>
            <a:off x="8927577" y="6266890"/>
            <a:ext cx="2540000" cy="458041"/>
          </a:xfrm>
          <a:prstGeom prst="rect">
            <a:avLst/>
          </a:prstGeom>
          <a:noFill/>
          <a:ln>
            <a:noFill/>
          </a:ln>
        </p:spPr>
        <p:txBody>
          <a:bodyPr spcFirstLastPara="1" wrap="square" lIns="101850" tIns="50925" rIns="101850" bIns="50925" anchor="t" anchorCtr="0">
            <a:noAutofit/>
          </a:bodyPr>
          <a:lstStyle>
            <a:lvl1pPr marL="0" marR="0" lvl="0" indent="0" algn="r" rtl="0">
              <a:spcBef>
                <a:spcPts val="0"/>
              </a:spcBef>
              <a:buNone/>
              <a:defRPr sz="971" b="0" i="0" u="none" strike="noStrike" cap="none">
                <a:solidFill>
                  <a:schemeClr val="dk1"/>
                </a:solidFill>
                <a:latin typeface="Arial"/>
                <a:ea typeface="Arial"/>
                <a:cs typeface="Arial"/>
                <a:sym typeface="Arial"/>
              </a:defRPr>
            </a:lvl1pPr>
            <a:lvl2pPr marL="0" marR="0" lvl="1" indent="0" algn="r" rtl="0">
              <a:spcBef>
                <a:spcPts val="0"/>
              </a:spcBef>
              <a:buNone/>
              <a:defRPr sz="971" b="0" i="0" u="none" strike="noStrike" cap="none">
                <a:solidFill>
                  <a:schemeClr val="dk1"/>
                </a:solidFill>
                <a:latin typeface="Arial"/>
                <a:ea typeface="Arial"/>
                <a:cs typeface="Arial"/>
                <a:sym typeface="Arial"/>
              </a:defRPr>
            </a:lvl2pPr>
            <a:lvl3pPr marL="0" marR="0" lvl="2" indent="0" algn="r" rtl="0">
              <a:spcBef>
                <a:spcPts val="0"/>
              </a:spcBef>
              <a:buNone/>
              <a:defRPr sz="971" b="0" i="0" u="none" strike="noStrike" cap="none">
                <a:solidFill>
                  <a:schemeClr val="dk1"/>
                </a:solidFill>
                <a:latin typeface="Arial"/>
                <a:ea typeface="Arial"/>
                <a:cs typeface="Arial"/>
                <a:sym typeface="Arial"/>
              </a:defRPr>
            </a:lvl3pPr>
            <a:lvl4pPr marL="0" marR="0" lvl="3" indent="0" algn="r" rtl="0">
              <a:spcBef>
                <a:spcPts val="0"/>
              </a:spcBef>
              <a:buNone/>
              <a:defRPr sz="971" b="0" i="0" u="none" strike="noStrike" cap="none">
                <a:solidFill>
                  <a:schemeClr val="dk1"/>
                </a:solidFill>
                <a:latin typeface="Arial"/>
                <a:ea typeface="Arial"/>
                <a:cs typeface="Arial"/>
                <a:sym typeface="Arial"/>
              </a:defRPr>
            </a:lvl4pPr>
            <a:lvl5pPr marL="0" marR="0" lvl="4" indent="0" algn="r" rtl="0">
              <a:spcBef>
                <a:spcPts val="0"/>
              </a:spcBef>
              <a:buNone/>
              <a:defRPr sz="971" b="0" i="0" u="none" strike="noStrike" cap="none">
                <a:solidFill>
                  <a:schemeClr val="dk1"/>
                </a:solidFill>
                <a:latin typeface="Arial"/>
                <a:ea typeface="Arial"/>
                <a:cs typeface="Arial"/>
                <a:sym typeface="Arial"/>
              </a:defRPr>
            </a:lvl5pPr>
            <a:lvl6pPr marL="0" marR="0" lvl="5" indent="0" algn="r" rtl="0">
              <a:spcBef>
                <a:spcPts val="0"/>
              </a:spcBef>
              <a:buNone/>
              <a:defRPr sz="971" b="0" i="0" u="none" strike="noStrike" cap="none">
                <a:solidFill>
                  <a:schemeClr val="dk1"/>
                </a:solidFill>
                <a:latin typeface="Arial"/>
                <a:ea typeface="Arial"/>
                <a:cs typeface="Arial"/>
                <a:sym typeface="Arial"/>
              </a:defRPr>
            </a:lvl6pPr>
            <a:lvl7pPr marL="0" marR="0" lvl="6" indent="0" algn="r" rtl="0">
              <a:spcBef>
                <a:spcPts val="0"/>
              </a:spcBef>
              <a:buNone/>
              <a:defRPr sz="971" b="0" i="0" u="none" strike="noStrike" cap="none">
                <a:solidFill>
                  <a:schemeClr val="dk1"/>
                </a:solidFill>
                <a:latin typeface="Arial"/>
                <a:ea typeface="Arial"/>
                <a:cs typeface="Arial"/>
                <a:sym typeface="Arial"/>
              </a:defRPr>
            </a:lvl7pPr>
            <a:lvl8pPr marL="0" marR="0" lvl="7" indent="0" algn="r" rtl="0">
              <a:spcBef>
                <a:spcPts val="0"/>
              </a:spcBef>
              <a:buNone/>
              <a:defRPr sz="971" b="0" i="0" u="none" strike="noStrike" cap="none">
                <a:solidFill>
                  <a:schemeClr val="dk1"/>
                </a:solidFill>
                <a:latin typeface="Arial"/>
                <a:ea typeface="Arial"/>
                <a:cs typeface="Arial"/>
                <a:sym typeface="Arial"/>
              </a:defRPr>
            </a:lvl8pPr>
            <a:lvl9pPr marL="0" marR="0" lvl="8" indent="0" algn="r" rtl="0">
              <a:spcBef>
                <a:spcPts val="0"/>
              </a:spcBef>
              <a:buNone/>
              <a:defRPr sz="971"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4" descr="A diagram of a diagram&#10;&#10;Description automatically generated with medium confidence"/>
          <p:cNvPicPr preferRelativeResize="0"/>
          <p:nvPr/>
        </p:nvPicPr>
        <p:blipFill rotWithShape="1">
          <a:blip r:embed="rId2">
            <a:alphaModFix/>
          </a:blip>
          <a:srcRect/>
          <a:stretch/>
        </p:blipFill>
        <p:spPr>
          <a:xfrm>
            <a:off x="10527030" y="261016"/>
            <a:ext cx="953000" cy="8934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683105" y="301887"/>
            <a:ext cx="9938713" cy="537882"/>
          </a:xfrm>
          <a:prstGeom prst="rect">
            <a:avLst/>
          </a:prstGeom>
          <a:noFill/>
          <a:ln>
            <a:noFill/>
          </a:ln>
        </p:spPr>
        <p:txBody>
          <a:bodyPr spcFirstLastPara="1" wrap="square" lIns="101850" tIns="50925" rIns="101850" bIns="50925"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body" idx="1"/>
          </p:nvPr>
        </p:nvSpPr>
        <p:spPr>
          <a:xfrm>
            <a:off x="683107" y="1344706"/>
            <a:ext cx="10776247" cy="4649040"/>
          </a:xfrm>
          <a:prstGeom prst="rect">
            <a:avLst/>
          </a:prstGeom>
          <a:noFill/>
          <a:ln>
            <a:noFill/>
          </a:ln>
        </p:spPr>
        <p:txBody>
          <a:bodyPr spcFirstLastPara="1" wrap="square" lIns="101850" tIns="50925" rIns="101850" bIns="509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441"/>
              </a:spcBef>
              <a:spcAft>
                <a:spcPts val="0"/>
              </a:spcAft>
              <a:buClr>
                <a:schemeClr val="dk1"/>
              </a:buClr>
              <a:buSzPts val="1800"/>
              <a:buChar char="•"/>
              <a:defRPr/>
            </a:lvl6pPr>
            <a:lvl7pPr marL="3200400" lvl="6" indent="-342900" algn="l">
              <a:lnSpc>
                <a:spcPct val="90000"/>
              </a:lnSpc>
              <a:spcBef>
                <a:spcPts val="441"/>
              </a:spcBef>
              <a:spcAft>
                <a:spcPts val="0"/>
              </a:spcAft>
              <a:buClr>
                <a:schemeClr val="dk1"/>
              </a:buClr>
              <a:buSzPts val="1800"/>
              <a:buChar char="•"/>
              <a:defRPr/>
            </a:lvl7pPr>
            <a:lvl8pPr marL="3657600" lvl="7" indent="-342900" algn="l">
              <a:lnSpc>
                <a:spcPct val="90000"/>
              </a:lnSpc>
              <a:spcBef>
                <a:spcPts val="441"/>
              </a:spcBef>
              <a:spcAft>
                <a:spcPts val="0"/>
              </a:spcAft>
              <a:buClr>
                <a:schemeClr val="dk1"/>
              </a:buClr>
              <a:buSzPts val="1800"/>
              <a:buChar char="•"/>
              <a:defRPr/>
            </a:lvl8pPr>
            <a:lvl9pPr marL="4114800" lvl="8" indent="-342900" algn="l">
              <a:lnSpc>
                <a:spcPct val="90000"/>
              </a:lnSpc>
              <a:spcBef>
                <a:spcPts val="441"/>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l Columns" type="twoTxTwoObj">
  <p:cSld name="TWO_OBJECTS_WITH_TEXT">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947942" y="251460"/>
            <a:ext cx="10228057" cy="908350"/>
          </a:xfrm>
          <a:prstGeom prst="rect">
            <a:avLst/>
          </a:prstGeom>
          <a:noFill/>
          <a:ln>
            <a:noFill/>
          </a:ln>
        </p:spPr>
        <p:txBody>
          <a:bodyPr spcFirstLastPara="1" wrap="square" lIns="101850" tIns="50925" rIns="101850" bIns="50925"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947942" y="1503111"/>
            <a:ext cx="5049922" cy="823632"/>
          </a:xfrm>
          <a:prstGeom prst="rect">
            <a:avLst/>
          </a:prstGeom>
          <a:noFill/>
          <a:ln>
            <a:noFill/>
          </a:ln>
        </p:spPr>
        <p:txBody>
          <a:bodyPr spcFirstLastPara="1" wrap="square" lIns="101850" tIns="50925" rIns="101850" bIns="50925" anchor="b" anchorCtr="0">
            <a:noAutofit/>
          </a:bodyPr>
          <a:lstStyle>
            <a:lvl1pPr marL="457200" lvl="0" indent="-228600" algn="l">
              <a:spcBef>
                <a:spcPts val="424"/>
              </a:spcBef>
              <a:spcAft>
                <a:spcPts val="0"/>
              </a:spcAft>
              <a:buClr>
                <a:schemeClr val="dk1"/>
              </a:buClr>
              <a:buSzPts val="2118"/>
              <a:buFont typeface="Calibri"/>
              <a:buNone/>
              <a:defRPr sz="2118" b="1"/>
            </a:lvl1pPr>
            <a:lvl2pPr marL="914400" lvl="1" indent="-228600" algn="l">
              <a:spcBef>
                <a:spcPts val="353"/>
              </a:spcBef>
              <a:spcAft>
                <a:spcPts val="0"/>
              </a:spcAft>
              <a:buClr>
                <a:schemeClr val="dk1"/>
              </a:buClr>
              <a:buSzPts val="1765"/>
              <a:buFont typeface="Calibri"/>
              <a:buNone/>
              <a:defRPr sz="1765" b="1"/>
            </a:lvl2pPr>
            <a:lvl3pPr marL="1371600" lvl="2" indent="-228600" algn="l">
              <a:spcBef>
                <a:spcPts val="318"/>
              </a:spcBef>
              <a:spcAft>
                <a:spcPts val="0"/>
              </a:spcAft>
              <a:buClr>
                <a:schemeClr val="dk1"/>
              </a:buClr>
              <a:buSzPts val="1588"/>
              <a:buFont typeface="Calibri"/>
              <a:buNone/>
              <a:defRPr sz="1588" b="1"/>
            </a:lvl3pPr>
            <a:lvl4pPr marL="1828800" lvl="3" indent="-228600" algn="l">
              <a:spcBef>
                <a:spcPts val="282"/>
              </a:spcBef>
              <a:spcAft>
                <a:spcPts val="0"/>
              </a:spcAft>
              <a:buClr>
                <a:schemeClr val="dk1"/>
              </a:buClr>
              <a:buSzPts val="1412"/>
              <a:buFont typeface="Calibri"/>
              <a:buNone/>
              <a:defRPr sz="1412" b="1"/>
            </a:lvl4pPr>
            <a:lvl5pPr marL="2286000" lvl="4" indent="-228600" algn="l">
              <a:spcBef>
                <a:spcPts val="282"/>
              </a:spcBef>
              <a:spcAft>
                <a:spcPts val="0"/>
              </a:spcAft>
              <a:buClr>
                <a:schemeClr val="dk1"/>
              </a:buClr>
              <a:buSzPts val="1412"/>
              <a:buFont typeface="Calibri"/>
              <a:buNone/>
              <a:defRPr sz="1412" b="1"/>
            </a:lvl5pPr>
            <a:lvl6pPr marL="2743200" lvl="5" indent="-228600" algn="l">
              <a:lnSpc>
                <a:spcPct val="90000"/>
              </a:lnSpc>
              <a:spcBef>
                <a:spcPts val="441"/>
              </a:spcBef>
              <a:spcAft>
                <a:spcPts val="0"/>
              </a:spcAft>
              <a:buClr>
                <a:schemeClr val="dk1"/>
              </a:buClr>
              <a:buSzPts val="1412"/>
              <a:buNone/>
              <a:defRPr sz="1412" b="1"/>
            </a:lvl6pPr>
            <a:lvl7pPr marL="3200400" lvl="6" indent="-228600" algn="l">
              <a:lnSpc>
                <a:spcPct val="90000"/>
              </a:lnSpc>
              <a:spcBef>
                <a:spcPts val="441"/>
              </a:spcBef>
              <a:spcAft>
                <a:spcPts val="0"/>
              </a:spcAft>
              <a:buClr>
                <a:schemeClr val="dk1"/>
              </a:buClr>
              <a:buSzPts val="1412"/>
              <a:buNone/>
              <a:defRPr sz="1412" b="1"/>
            </a:lvl7pPr>
            <a:lvl8pPr marL="3657600" lvl="7" indent="-228600" algn="l">
              <a:lnSpc>
                <a:spcPct val="90000"/>
              </a:lnSpc>
              <a:spcBef>
                <a:spcPts val="441"/>
              </a:spcBef>
              <a:spcAft>
                <a:spcPts val="0"/>
              </a:spcAft>
              <a:buClr>
                <a:schemeClr val="dk1"/>
              </a:buClr>
              <a:buSzPts val="1412"/>
              <a:buNone/>
              <a:defRPr sz="1412" b="1"/>
            </a:lvl8pPr>
            <a:lvl9pPr marL="4114800" lvl="8" indent="-228600" algn="l">
              <a:lnSpc>
                <a:spcPct val="90000"/>
              </a:lnSpc>
              <a:spcBef>
                <a:spcPts val="441"/>
              </a:spcBef>
              <a:spcAft>
                <a:spcPts val="0"/>
              </a:spcAft>
              <a:buClr>
                <a:schemeClr val="dk1"/>
              </a:buClr>
              <a:buSzPts val="1412"/>
              <a:buNone/>
              <a:defRPr sz="1412" b="1"/>
            </a:lvl9pPr>
          </a:lstStyle>
          <a:p>
            <a:endParaRPr/>
          </a:p>
        </p:txBody>
      </p:sp>
      <p:sp>
        <p:nvSpPr>
          <p:cNvPr id="29" name="Google Shape;29;p17"/>
          <p:cNvSpPr txBox="1">
            <a:spLocks noGrp="1"/>
          </p:cNvSpPr>
          <p:nvPr>
            <p:ph type="body" idx="2"/>
          </p:nvPr>
        </p:nvSpPr>
        <p:spPr>
          <a:xfrm>
            <a:off x="947942" y="2326744"/>
            <a:ext cx="5049922" cy="3685335"/>
          </a:xfrm>
          <a:prstGeom prst="rect">
            <a:avLst/>
          </a:prstGeom>
          <a:noFill/>
          <a:ln>
            <a:noFill/>
          </a:ln>
        </p:spPr>
        <p:txBody>
          <a:bodyPr spcFirstLastPara="1" wrap="square" lIns="101850" tIns="50925" rIns="101850" bIns="50925" anchor="t" anchorCtr="0">
            <a:noAutofit/>
          </a:bodyPr>
          <a:lstStyle>
            <a:lvl1pPr marL="457200" lvl="0" indent="-363093" algn="l">
              <a:spcBef>
                <a:spcPts val="424"/>
              </a:spcBef>
              <a:spcAft>
                <a:spcPts val="0"/>
              </a:spcAft>
              <a:buClr>
                <a:schemeClr val="dk1"/>
              </a:buClr>
              <a:buSzPts val="2118"/>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441"/>
              </a:spcBef>
              <a:spcAft>
                <a:spcPts val="0"/>
              </a:spcAft>
              <a:buClr>
                <a:schemeClr val="dk1"/>
              </a:buClr>
              <a:buSzPts val="1800"/>
              <a:buChar char="•"/>
              <a:defRPr/>
            </a:lvl6pPr>
            <a:lvl7pPr marL="3200400" lvl="6" indent="-342900" algn="l">
              <a:lnSpc>
                <a:spcPct val="90000"/>
              </a:lnSpc>
              <a:spcBef>
                <a:spcPts val="441"/>
              </a:spcBef>
              <a:spcAft>
                <a:spcPts val="0"/>
              </a:spcAft>
              <a:buClr>
                <a:schemeClr val="dk1"/>
              </a:buClr>
              <a:buSzPts val="1800"/>
              <a:buChar char="•"/>
              <a:defRPr/>
            </a:lvl7pPr>
            <a:lvl8pPr marL="3657600" lvl="7" indent="-342900" algn="l">
              <a:lnSpc>
                <a:spcPct val="90000"/>
              </a:lnSpc>
              <a:spcBef>
                <a:spcPts val="441"/>
              </a:spcBef>
              <a:spcAft>
                <a:spcPts val="0"/>
              </a:spcAft>
              <a:buClr>
                <a:schemeClr val="dk1"/>
              </a:buClr>
              <a:buSzPts val="1800"/>
              <a:buChar char="•"/>
              <a:defRPr/>
            </a:lvl8pPr>
            <a:lvl9pPr marL="4114800" lvl="8" indent="-342900" algn="l">
              <a:lnSpc>
                <a:spcPct val="90000"/>
              </a:lnSpc>
              <a:spcBef>
                <a:spcPts val="441"/>
              </a:spcBef>
              <a:spcAft>
                <a:spcPts val="0"/>
              </a:spcAft>
              <a:buClr>
                <a:schemeClr val="dk1"/>
              </a:buClr>
              <a:buSzPts val="1800"/>
              <a:buChar char="•"/>
              <a:defRPr/>
            </a:lvl9pPr>
          </a:lstStyle>
          <a:p>
            <a:endParaRPr/>
          </a:p>
        </p:txBody>
      </p:sp>
      <p:sp>
        <p:nvSpPr>
          <p:cNvPr id="30" name="Google Shape;30;p17"/>
          <p:cNvSpPr txBox="1">
            <a:spLocks noGrp="1"/>
          </p:cNvSpPr>
          <p:nvPr>
            <p:ph type="body" idx="3"/>
          </p:nvPr>
        </p:nvSpPr>
        <p:spPr>
          <a:xfrm>
            <a:off x="6172970" y="1503111"/>
            <a:ext cx="5181985" cy="823632"/>
          </a:xfrm>
          <a:prstGeom prst="rect">
            <a:avLst/>
          </a:prstGeom>
          <a:noFill/>
          <a:ln>
            <a:noFill/>
          </a:ln>
        </p:spPr>
        <p:txBody>
          <a:bodyPr spcFirstLastPara="1" wrap="square" lIns="101850" tIns="50925" rIns="101850" bIns="50925" anchor="b" anchorCtr="0">
            <a:noAutofit/>
          </a:bodyPr>
          <a:lstStyle>
            <a:lvl1pPr marL="457200" lvl="0" indent="-228600" algn="l">
              <a:spcBef>
                <a:spcPts val="424"/>
              </a:spcBef>
              <a:spcAft>
                <a:spcPts val="0"/>
              </a:spcAft>
              <a:buClr>
                <a:schemeClr val="dk1"/>
              </a:buClr>
              <a:buSzPts val="2118"/>
              <a:buFont typeface="Calibri"/>
              <a:buNone/>
              <a:defRPr sz="2118" b="1"/>
            </a:lvl1pPr>
            <a:lvl2pPr marL="914400" lvl="1" indent="-228600" algn="l">
              <a:spcBef>
                <a:spcPts val="353"/>
              </a:spcBef>
              <a:spcAft>
                <a:spcPts val="0"/>
              </a:spcAft>
              <a:buClr>
                <a:schemeClr val="dk1"/>
              </a:buClr>
              <a:buSzPts val="1765"/>
              <a:buFont typeface="Calibri"/>
              <a:buNone/>
              <a:defRPr sz="1765" b="1"/>
            </a:lvl2pPr>
            <a:lvl3pPr marL="1371600" lvl="2" indent="-228600" algn="l">
              <a:spcBef>
                <a:spcPts val="318"/>
              </a:spcBef>
              <a:spcAft>
                <a:spcPts val="0"/>
              </a:spcAft>
              <a:buClr>
                <a:schemeClr val="dk1"/>
              </a:buClr>
              <a:buSzPts val="1588"/>
              <a:buFont typeface="Calibri"/>
              <a:buNone/>
              <a:defRPr sz="1588" b="1"/>
            </a:lvl3pPr>
            <a:lvl4pPr marL="1828800" lvl="3" indent="-228600" algn="l">
              <a:spcBef>
                <a:spcPts val="282"/>
              </a:spcBef>
              <a:spcAft>
                <a:spcPts val="0"/>
              </a:spcAft>
              <a:buClr>
                <a:schemeClr val="dk1"/>
              </a:buClr>
              <a:buSzPts val="1412"/>
              <a:buFont typeface="Calibri"/>
              <a:buNone/>
              <a:defRPr sz="1412" b="1"/>
            </a:lvl4pPr>
            <a:lvl5pPr marL="2286000" lvl="4" indent="-228600" algn="l">
              <a:spcBef>
                <a:spcPts val="282"/>
              </a:spcBef>
              <a:spcAft>
                <a:spcPts val="0"/>
              </a:spcAft>
              <a:buClr>
                <a:schemeClr val="dk1"/>
              </a:buClr>
              <a:buSzPts val="1412"/>
              <a:buFont typeface="Calibri"/>
              <a:buNone/>
              <a:defRPr sz="1412" b="1"/>
            </a:lvl5pPr>
            <a:lvl6pPr marL="2743200" lvl="5" indent="-228600" algn="l">
              <a:lnSpc>
                <a:spcPct val="90000"/>
              </a:lnSpc>
              <a:spcBef>
                <a:spcPts val="441"/>
              </a:spcBef>
              <a:spcAft>
                <a:spcPts val="0"/>
              </a:spcAft>
              <a:buClr>
                <a:schemeClr val="dk1"/>
              </a:buClr>
              <a:buSzPts val="1412"/>
              <a:buNone/>
              <a:defRPr sz="1412" b="1"/>
            </a:lvl6pPr>
            <a:lvl7pPr marL="3200400" lvl="6" indent="-228600" algn="l">
              <a:lnSpc>
                <a:spcPct val="90000"/>
              </a:lnSpc>
              <a:spcBef>
                <a:spcPts val="441"/>
              </a:spcBef>
              <a:spcAft>
                <a:spcPts val="0"/>
              </a:spcAft>
              <a:buClr>
                <a:schemeClr val="dk1"/>
              </a:buClr>
              <a:buSzPts val="1412"/>
              <a:buNone/>
              <a:defRPr sz="1412" b="1"/>
            </a:lvl7pPr>
            <a:lvl8pPr marL="3657600" lvl="7" indent="-228600" algn="l">
              <a:lnSpc>
                <a:spcPct val="90000"/>
              </a:lnSpc>
              <a:spcBef>
                <a:spcPts val="441"/>
              </a:spcBef>
              <a:spcAft>
                <a:spcPts val="0"/>
              </a:spcAft>
              <a:buClr>
                <a:schemeClr val="dk1"/>
              </a:buClr>
              <a:buSzPts val="1412"/>
              <a:buNone/>
              <a:defRPr sz="1412" b="1"/>
            </a:lvl8pPr>
            <a:lvl9pPr marL="4114800" lvl="8" indent="-228600" algn="l">
              <a:lnSpc>
                <a:spcPct val="90000"/>
              </a:lnSpc>
              <a:spcBef>
                <a:spcPts val="441"/>
              </a:spcBef>
              <a:spcAft>
                <a:spcPts val="0"/>
              </a:spcAft>
              <a:buClr>
                <a:schemeClr val="dk1"/>
              </a:buClr>
              <a:buSzPts val="1412"/>
              <a:buNone/>
              <a:defRPr sz="1412" b="1"/>
            </a:lvl9pPr>
          </a:lstStyle>
          <a:p>
            <a:endParaRPr/>
          </a:p>
        </p:txBody>
      </p:sp>
      <p:sp>
        <p:nvSpPr>
          <p:cNvPr id="31" name="Google Shape;31;p17"/>
          <p:cNvSpPr txBox="1">
            <a:spLocks noGrp="1"/>
          </p:cNvSpPr>
          <p:nvPr>
            <p:ph type="body" idx="4"/>
          </p:nvPr>
        </p:nvSpPr>
        <p:spPr>
          <a:xfrm>
            <a:off x="6172970" y="2326744"/>
            <a:ext cx="5181985" cy="3685335"/>
          </a:xfrm>
          <a:prstGeom prst="rect">
            <a:avLst/>
          </a:prstGeom>
          <a:noFill/>
          <a:ln>
            <a:noFill/>
          </a:ln>
        </p:spPr>
        <p:txBody>
          <a:bodyPr spcFirstLastPara="1" wrap="square" lIns="101850" tIns="50925" rIns="101850" bIns="50925" anchor="t" anchorCtr="0">
            <a:noAutofit/>
          </a:bodyPr>
          <a:lstStyle>
            <a:lvl1pPr marL="457200" lvl="0" indent="-363093" algn="l">
              <a:spcBef>
                <a:spcPts val="424"/>
              </a:spcBef>
              <a:spcAft>
                <a:spcPts val="0"/>
              </a:spcAft>
              <a:buClr>
                <a:schemeClr val="dk1"/>
              </a:buClr>
              <a:buSzPts val="2118"/>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441"/>
              </a:spcBef>
              <a:spcAft>
                <a:spcPts val="0"/>
              </a:spcAft>
              <a:buClr>
                <a:schemeClr val="dk1"/>
              </a:buClr>
              <a:buSzPts val="1800"/>
              <a:buChar char="•"/>
              <a:defRPr/>
            </a:lvl6pPr>
            <a:lvl7pPr marL="3200400" lvl="6" indent="-342900" algn="l">
              <a:lnSpc>
                <a:spcPct val="90000"/>
              </a:lnSpc>
              <a:spcBef>
                <a:spcPts val="441"/>
              </a:spcBef>
              <a:spcAft>
                <a:spcPts val="0"/>
              </a:spcAft>
              <a:buClr>
                <a:schemeClr val="dk1"/>
              </a:buClr>
              <a:buSzPts val="1800"/>
              <a:buChar char="•"/>
              <a:defRPr/>
            </a:lvl7pPr>
            <a:lvl8pPr marL="3657600" lvl="7" indent="-342900" algn="l">
              <a:lnSpc>
                <a:spcPct val="90000"/>
              </a:lnSpc>
              <a:spcBef>
                <a:spcPts val="441"/>
              </a:spcBef>
              <a:spcAft>
                <a:spcPts val="0"/>
              </a:spcAft>
              <a:buClr>
                <a:schemeClr val="dk1"/>
              </a:buClr>
              <a:buSzPts val="1800"/>
              <a:buChar char="•"/>
              <a:defRPr/>
            </a:lvl8pPr>
            <a:lvl9pPr marL="4114800" lvl="8" indent="-342900" algn="l">
              <a:lnSpc>
                <a:spcPct val="90000"/>
              </a:lnSpc>
              <a:spcBef>
                <a:spcPts val="441"/>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1006278" y="268941"/>
            <a:ext cx="7898202" cy="605118"/>
          </a:xfrm>
          <a:prstGeom prst="rect">
            <a:avLst/>
          </a:prstGeom>
          <a:noFill/>
          <a:ln>
            <a:noFill/>
          </a:ln>
        </p:spPr>
        <p:txBody>
          <a:bodyPr spcFirstLastPara="1" wrap="square" lIns="101850" tIns="50925" rIns="101850" bIns="50925" anchor="b" anchorCtr="0">
            <a:noAutofit/>
          </a:bodyPr>
          <a:lstStyle>
            <a:lvl1pPr lvl="0" algn="l">
              <a:spcBef>
                <a:spcPts val="0"/>
              </a:spcBef>
              <a:spcAft>
                <a:spcPts val="0"/>
              </a:spcAft>
              <a:buSzPts val="1400"/>
              <a:buNone/>
              <a:defRPr sz="2824">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5183910" y="1479176"/>
            <a:ext cx="6171046" cy="4571999"/>
          </a:xfrm>
          <a:prstGeom prst="rect">
            <a:avLst/>
          </a:prstGeom>
          <a:noFill/>
          <a:ln>
            <a:noFill/>
          </a:ln>
        </p:spPr>
        <p:txBody>
          <a:bodyPr spcFirstLastPara="1" wrap="square" lIns="101850" tIns="50925" rIns="101850" bIns="50925" anchor="t" anchorCtr="0">
            <a:noAutofit/>
          </a:bodyPr>
          <a:lstStyle>
            <a:lvl1pPr marL="457200" lvl="0" indent="-407924" algn="l">
              <a:spcBef>
                <a:spcPts val="565"/>
              </a:spcBef>
              <a:spcAft>
                <a:spcPts val="0"/>
              </a:spcAft>
              <a:buClr>
                <a:schemeClr val="dk1"/>
              </a:buClr>
              <a:buSzPts val="2824"/>
              <a:buFont typeface="Calibri"/>
              <a:buChar char="•"/>
              <a:defRPr sz="2824"/>
            </a:lvl1pPr>
            <a:lvl2pPr marL="914400" lvl="1" indent="-385508" algn="l">
              <a:spcBef>
                <a:spcPts val="494"/>
              </a:spcBef>
              <a:spcAft>
                <a:spcPts val="0"/>
              </a:spcAft>
              <a:buClr>
                <a:schemeClr val="dk1"/>
              </a:buClr>
              <a:buSzPts val="2471"/>
              <a:buFont typeface="Calibri"/>
              <a:buChar char="–"/>
              <a:defRPr sz="2471"/>
            </a:lvl2pPr>
            <a:lvl3pPr marL="1371600" lvl="2" indent="-363092" algn="l">
              <a:spcBef>
                <a:spcPts val="424"/>
              </a:spcBef>
              <a:spcAft>
                <a:spcPts val="0"/>
              </a:spcAft>
              <a:buClr>
                <a:schemeClr val="dk1"/>
              </a:buClr>
              <a:buSzPts val="2118"/>
              <a:buFont typeface="Calibri"/>
              <a:buChar char="–"/>
              <a:defRPr sz="2118"/>
            </a:lvl3pPr>
            <a:lvl4pPr marL="1828800" lvl="3" indent="-340677" algn="l">
              <a:spcBef>
                <a:spcPts val="353"/>
              </a:spcBef>
              <a:spcAft>
                <a:spcPts val="0"/>
              </a:spcAft>
              <a:buClr>
                <a:schemeClr val="dk1"/>
              </a:buClr>
              <a:buSzPts val="1765"/>
              <a:buFont typeface="Calibri"/>
              <a:buChar char="–"/>
              <a:defRPr sz="1765"/>
            </a:lvl4pPr>
            <a:lvl5pPr marL="2286000" lvl="4" indent="-340677" algn="l">
              <a:spcBef>
                <a:spcPts val="353"/>
              </a:spcBef>
              <a:spcAft>
                <a:spcPts val="0"/>
              </a:spcAft>
              <a:buClr>
                <a:schemeClr val="dk1"/>
              </a:buClr>
              <a:buSzPts val="1765"/>
              <a:buFont typeface="Calibri"/>
              <a:buChar char="–"/>
              <a:defRPr sz="1765"/>
            </a:lvl5pPr>
            <a:lvl6pPr marL="2743200" lvl="5" indent="-340677" algn="l">
              <a:lnSpc>
                <a:spcPct val="90000"/>
              </a:lnSpc>
              <a:spcBef>
                <a:spcPts val="441"/>
              </a:spcBef>
              <a:spcAft>
                <a:spcPts val="0"/>
              </a:spcAft>
              <a:buClr>
                <a:schemeClr val="dk1"/>
              </a:buClr>
              <a:buSzPts val="1765"/>
              <a:buChar char="•"/>
              <a:defRPr sz="1765"/>
            </a:lvl6pPr>
            <a:lvl7pPr marL="3200400" lvl="6" indent="-340677" algn="l">
              <a:lnSpc>
                <a:spcPct val="90000"/>
              </a:lnSpc>
              <a:spcBef>
                <a:spcPts val="441"/>
              </a:spcBef>
              <a:spcAft>
                <a:spcPts val="0"/>
              </a:spcAft>
              <a:buClr>
                <a:schemeClr val="dk1"/>
              </a:buClr>
              <a:buSzPts val="1765"/>
              <a:buChar char="•"/>
              <a:defRPr sz="1765"/>
            </a:lvl7pPr>
            <a:lvl8pPr marL="3657600" lvl="7" indent="-340677" algn="l">
              <a:lnSpc>
                <a:spcPct val="90000"/>
              </a:lnSpc>
              <a:spcBef>
                <a:spcPts val="441"/>
              </a:spcBef>
              <a:spcAft>
                <a:spcPts val="0"/>
              </a:spcAft>
              <a:buClr>
                <a:schemeClr val="dk1"/>
              </a:buClr>
              <a:buSzPts val="1765"/>
              <a:buChar char="•"/>
              <a:defRPr sz="1765"/>
            </a:lvl8pPr>
            <a:lvl9pPr marL="4114800" lvl="8" indent="-340677" algn="l">
              <a:lnSpc>
                <a:spcPct val="90000"/>
              </a:lnSpc>
              <a:spcBef>
                <a:spcPts val="441"/>
              </a:spcBef>
              <a:spcAft>
                <a:spcPts val="0"/>
              </a:spcAft>
              <a:buClr>
                <a:schemeClr val="dk1"/>
              </a:buClr>
              <a:buSzPts val="1765"/>
              <a:buChar char="•"/>
              <a:defRPr sz="1765"/>
            </a:lvl9pPr>
          </a:lstStyle>
          <a:p>
            <a:endParaRPr/>
          </a:p>
        </p:txBody>
      </p:sp>
      <p:sp>
        <p:nvSpPr>
          <p:cNvPr id="35" name="Google Shape;35;p18"/>
          <p:cNvSpPr txBox="1">
            <a:spLocks noGrp="1"/>
          </p:cNvSpPr>
          <p:nvPr>
            <p:ph type="body" idx="2"/>
          </p:nvPr>
        </p:nvSpPr>
        <p:spPr>
          <a:xfrm>
            <a:off x="1013980" y="1479176"/>
            <a:ext cx="3933152" cy="4572000"/>
          </a:xfrm>
          <a:prstGeom prst="rect">
            <a:avLst/>
          </a:prstGeom>
          <a:noFill/>
          <a:ln>
            <a:noFill/>
          </a:ln>
        </p:spPr>
        <p:txBody>
          <a:bodyPr spcFirstLastPara="1" wrap="square" lIns="101850" tIns="50925" rIns="101850" bIns="50925" anchor="t" anchorCtr="0">
            <a:noAutofit/>
          </a:bodyPr>
          <a:lstStyle>
            <a:lvl1pPr marL="457200" lvl="0" indent="-228600" algn="l">
              <a:spcBef>
                <a:spcPts val="282"/>
              </a:spcBef>
              <a:spcAft>
                <a:spcPts val="0"/>
              </a:spcAft>
              <a:buClr>
                <a:schemeClr val="dk1"/>
              </a:buClr>
              <a:buSzPts val="1412"/>
              <a:buFont typeface="Calibri"/>
              <a:buNone/>
              <a:defRPr sz="1412"/>
            </a:lvl1pPr>
            <a:lvl2pPr marL="914400" lvl="1" indent="-228600" algn="l">
              <a:spcBef>
                <a:spcPts val="247"/>
              </a:spcBef>
              <a:spcAft>
                <a:spcPts val="0"/>
              </a:spcAft>
              <a:buClr>
                <a:schemeClr val="dk1"/>
              </a:buClr>
              <a:buSzPts val="1235"/>
              <a:buFont typeface="Calibri"/>
              <a:buNone/>
              <a:defRPr sz="1235"/>
            </a:lvl2pPr>
            <a:lvl3pPr marL="1371600" lvl="2" indent="-228600" algn="l">
              <a:spcBef>
                <a:spcPts val="212"/>
              </a:spcBef>
              <a:spcAft>
                <a:spcPts val="0"/>
              </a:spcAft>
              <a:buClr>
                <a:schemeClr val="dk1"/>
              </a:buClr>
              <a:buSzPts val="1059"/>
              <a:buFont typeface="Calibri"/>
              <a:buNone/>
              <a:defRPr sz="1059"/>
            </a:lvl3pPr>
            <a:lvl4pPr marL="1828800" lvl="3" indent="-228600" algn="l">
              <a:spcBef>
                <a:spcPts val="176"/>
              </a:spcBef>
              <a:spcAft>
                <a:spcPts val="0"/>
              </a:spcAft>
              <a:buClr>
                <a:schemeClr val="dk1"/>
              </a:buClr>
              <a:buSzPts val="882"/>
              <a:buFont typeface="Calibri"/>
              <a:buNone/>
              <a:defRPr sz="882"/>
            </a:lvl4pPr>
            <a:lvl5pPr marL="2286000" lvl="4" indent="-228600" algn="l">
              <a:spcBef>
                <a:spcPts val="176"/>
              </a:spcBef>
              <a:spcAft>
                <a:spcPts val="0"/>
              </a:spcAft>
              <a:buClr>
                <a:schemeClr val="dk1"/>
              </a:buClr>
              <a:buSzPts val="882"/>
              <a:buFont typeface="Calibri"/>
              <a:buNone/>
              <a:defRPr sz="882"/>
            </a:lvl5pPr>
            <a:lvl6pPr marL="2743200" lvl="5" indent="-228600" algn="l">
              <a:lnSpc>
                <a:spcPct val="90000"/>
              </a:lnSpc>
              <a:spcBef>
                <a:spcPts val="441"/>
              </a:spcBef>
              <a:spcAft>
                <a:spcPts val="0"/>
              </a:spcAft>
              <a:buClr>
                <a:schemeClr val="dk1"/>
              </a:buClr>
              <a:buSzPts val="882"/>
              <a:buNone/>
              <a:defRPr sz="882"/>
            </a:lvl6pPr>
            <a:lvl7pPr marL="3200400" lvl="6" indent="-228600" algn="l">
              <a:lnSpc>
                <a:spcPct val="90000"/>
              </a:lnSpc>
              <a:spcBef>
                <a:spcPts val="441"/>
              </a:spcBef>
              <a:spcAft>
                <a:spcPts val="0"/>
              </a:spcAft>
              <a:buClr>
                <a:schemeClr val="dk1"/>
              </a:buClr>
              <a:buSzPts val="882"/>
              <a:buNone/>
              <a:defRPr sz="882"/>
            </a:lvl7pPr>
            <a:lvl8pPr marL="3657600" lvl="7" indent="-228600" algn="l">
              <a:lnSpc>
                <a:spcPct val="90000"/>
              </a:lnSpc>
              <a:spcBef>
                <a:spcPts val="441"/>
              </a:spcBef>
              <a:spcAft>
                <a:spcPts val="0"/>
              </a:spcAft>
              <a:buClr>
                <a:schemeClr val="dk1"/>
              </a:buClr>
              <a:buSzPts val="882"/>
              <a:buNone/>
              <a:defRPr sz="882"/>
            </a:lvl8pPr>
            <a:lvl9pPr marL="4114800" lvl="8" indent="-228600" algn="l">
              <a:lnSpc>
                <a:spcPct val="90000"/>
              </a:lnSpc>
              <a:spcBef>
                <a:spcPts val="441"/>
              </a:spcBef>
              <a:spcAft>
                <a:spcPts val="0"/>
              </a:spcAft>
              <a:buClr>
                <a:schemeClr val="dk1"/>
              </a:buClr>
              <a:buSzPts val="882"/>
              <a:buNone/>
              <a:defRPr sz="882"/>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creativecommons.org/share-your-work/cclicenses/" TargetMode="External"/><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993072" y="293711"/>
            <a:ext cx="9536383" cy="537882"/>
          </a:xfrm>
          <a:prstGeom prst="rect">
            <a:avLst/>
          </a:prstGeom>
          <a:noFill/>
          <a:ln>
            <a:noFill/>
          </a:ln>
        </p:spPr>
        <p:txBody>
          <a:bodyPr spcFirstLastPara="1" wrap="square" lIns="101850" tIns="50925" rIns="101850" bIns="50925" anchor="t" anchorCtr="0">
            <a:noAutofit/>
          </a:bodyPr>
          <a:lstStyle>
            <a:lvl1pPr marR="0" lvl="0" algn="l" rtl="0">
              <a:spcBef>
                <a:spcPts val="0"/>
              </a:spcBef>
              <a:spcAft>
                <a:spcPts val="0"/>
              </a:spcAft>
              <a:buSzPts val="1400"/>
              <a:buNone/>
              <a:defRPr sz="2471" b="1" i="0" u="none" strike="noStrike" cap="none">
                <a:solidFill>
                  <a:srgbClr val="072B5F"/>
                </a:solidFill>
              </a:defRPr>
            </a:lvl1pPr>
            <a:lvl2pPr marR="0" lvl="1" algn="l" rtl="0">
              <a:spcBef>
                <a:spcPts val="0"/>
              </a:spcBef>
              <a:spcAft>
                <a:spcPts val="0"/>
              </a:spcAft>
              <a:buSzPts val="1400"/>
              <a:buNone/>
              <a:defRPr sz="2471" b="1" i="0" u="none" strike="noStrike" cap="none">
                <a:solidFill>
                  <a:srgbClr val="072B5F"/>
                </a:solidFill>
                <a:latin typeface="Arial"/>
                <a:ea typeface="Arial"/>
                <a:cs typeface="Arial"/>
                <a:sym typeface="Arial"/>
              </a:defRPr>
            </a:lvl2pPr>
            <a:lvl3pPr marR="0" lvl="2" algn="l" rtl="0">
              <a:spcBef>
                <a:spcPts val="0"/>
              </a:spcBef>
              <a:spcAft>
                <a:spcPts val="0"/>
              </a:spcAft>
              <a:buSzPts val="1400"/>
              <a:buNone/>
              <a:defRPr sz="2471" b="1" i="0" u="none" strike="noStrike" cap="none">
                <a:solidFill>
                  <a:srgbClr val="072B5F"/>
                </a:solidFill>
                <a:latin typeface="Arial"/>
                <a:ea typeface="Arial"/>
                <a:cs typeface="Arial"/>
                <a:sym typeface="Arial"/>
              </a:defRPr>
            </a:lvl3pPr>
            <a:lvl4pPr marR="0" lvl="3" algn="l" rtl="0">
              <a:spcBef>
                <a:spcPts val="0"/>
              </a:spcBef>
              <a:spcAft>
                <a:spcPts val="0"/>
              </a:spcAft>
              <a:buSzPts val="1400"/>
              <a:buNone/>
              <a:defRPr sz="2471" b="1" i="0" u="none" strike="noStrike" cap="none">
                <a:solidFill>
                  <a:srgbClr val="072B5F"/>
                </a:solidFill>
                <a:latin typeface="Arial"/>
                <a:ea typeface="Arial"/>
                <a:cs typeface="Arial"/>
                <a:sym typeface="Arial"/>
              </a:defRPr>
            </a:lvl4pPr>
            <a:lvl5pPr marR="0" lvl="4" algn="l" rtl="0">
              <a:spcBef>
                <a:spcPts val="0"/>
              </a:spcBef>
              <a:spcAft>
                <a:spcPts val="0"/>
              </a:spcAft>
              <a:buSzPts val="1400"/>
              <a:buNone/>
              <a:defRPr sz="2471" b="1" i="0" u="none" strike="noStrike" cap="none">
                <a:solidFill>
                  <a:srgbClr val="072B5F"/>
                </a:solidFill>
                <a:latin typeface="Arial"/>
                <a:ea typeface="Arial"/>
                <a:cs typeface="Arial"/>
                <a:sym typeface="Arial"/>
              </a:defRPr>
            </a:lvl5pPr>
            <a:lvl6pPr marR="0" lvl="5" algn="l" rtl="0">
              <a:spcBef>
                <a:spcPts val="0"/>
              </a:spcBef>
              <a:spcAft>
                <a:spcPts val="0"/>
              </a:spcAft>
              <a:buSzPts val="1400"/>
              <a:buNone/>
              <a:defRPr sz="2471" b="1" i="0" u="none" strike="noStrike" cap="none">
                <a:solidFill>
                  <a:srgbClr val="072B5F"/>
                </a:solidFill>
                <a:latin typeface="Arial"/>
                <a:ea typeface="Arial"/>
                <a:cs typeface="Arial"/>
                <a:sym typeface="Arial"/>
              </a:defRPr>
            </a:lvl6pPr>
            <a:lvl7pPr marR="0" lvl="6" algn="l" rtl="0">
              <a:spcBef>
                <a:spcPts val="0"/>
              </a:spcBef>
              <a:spcAft>
                <a:spcPts val="0"/>
              </a:spcAft>
              <a:buSzPts val="1400"/>
              <a:buNone/>
              <a:defRPr sz="2471" b="1" i="0" u="none" strike="noStrike" cap="none">
                <a:solidFill>
                  <a:srgbClr val="072B5F"/>
                </a:solidFill>
                <a:latin typeface="Arial"/>
                <a:ea typeface="Arial"/>
                <a:cs typeface="Arial"/>
                <a:sym typeface="Arial"/>
              </a:defRPr>
            </a:lvl7pPr>
            <a:lvl8pPr marR="0" lvl="7" algn="l" rtl="0">
              <a:spcBef>
                <a:spcPts val="0"/>
              </a:spcBef>
              <a:spcAft>
                <a:spcPts val="0"/>
              </a:spcAft>
              <a:buSzPts val="1400"/>
              <a:buNone/>
              <a:defRPr sz="2471" b="1" i="0" u="none" strike="noStrike" cap="none">
                <a:solidFill>
                  <a:srgbClr val="072B5F"/>
                </a:solidFill>
                <a:latin typeface="Arial"/>
                <a:ea typeface="Arial"/>
                <a:cs typeface="Arial"/>
                <a:sym typeface="Arial"/>
              </a:defRPr>
            </a:lvl8pPr>
            <a:lvl9pPr marR="0" lvl="8" algn="l" rtl="0">
              <a:spcBef>
                <a:spcPts val="0"/>
              </a:spcBef>
              <a:spcAft>
                <a:spcPts val="0"/>
              </a:spcAft>
              <a:buSzPts val="1400"/>
              <a:buNone/>
              <a:defRPr sz="2471" b="1" i="0" u="none" strike="noStrike" cap="none">
                <a:solidFill>
                  <a:srgbClr val="072B5F"/>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993071" y="1371320"/>
            <a:ext cx="10484779" cy="4649040"/>
          </a:xfrm>
          <a:prstGeom prst="rect">
            <a:avLst/>
          </a:prstGeom>
          <a:noFill/>
          <a:ln>
            <a:noFill/>
          </a:ln>
        </p:spPr>
        <p:txBody>
          <a:bodyPr spcFirstLastPara="1" wrap="square" lIns="101850" tIns="50925" rIns="101850" bIns="50925" anchor="t" anchorCtr="0">
            <a:noAutofit/>
          </a:bodyPr>
          <a:lstStyle>
            <a:lvl1pPr marL="457200" marR="0" lvl="0" indent="-363093" algn="l" rtl="0">
              <a:spcBef>
                <a:spcPts val="424"/>
              </a:spcBef>
              <a:spcAft>
                <a:spcPts val="0"/>
              </a:spcAft>
              <a:buClr>
                <a:schemeClr val="dk1"/>
              </a:buClr>
              <a:buSzPts val="2118"/>
              <a:buChar char="•"/>
              <a:defRPr sz="2118" i="0" u="none" strike="noStrike" cap="none">
                <a:solidFill>
                  <a:schemeClr val="dk1"/>
                </a:solidFill>
              </a:defRPr>
            </a:lvl1pPr>
            <a:lvl2pPr marL="914400" marR="0" lvl="1" indent="-340677" algn="l" rtl="0">
              <a:spcBef>
                <a:spcPts val="353"/>
              </a:spcBef>
              <a:spcAft>
                <a:spcPts val="0"/>
              </a:spcAft>
              <a:buClr>
                <a:schemeClr val="dk1"/>
              </a:buClr>
              <a:buSzPts val="1765"/>
              <a:buChar char="–"/>
              <a:defRPr sz="1765" i="0" u="none" strike="noStrike" cap="none">
                <a:solidFill>
                  <a:schemeClr val="dk1"/>
                </a:solidFill>
              </a:defRPr>
            </a:lvl2pPr>
            <a:lvl3pPr marL="1371600" marR="0" lvl="2" indent="-342900" algn="l" rtl="0">
              <a:spcBef>
                <a:spcPts val="360"/>
              </a:spcBef>
              <a:spcAft>
                <a:spcPts val="0"/>
              </a:spcAft>
              <a:buClr>
                <a:schemeClr val="dk1"/>
              </a:buClr>
              <a:buSzPts val="1800"/>
              <a:buChar char="–"/>
              <a:defRPr sz="1800" i="0" u="none" strike="noStrike" cap="none">
                <a:solidFill>
                  <a:schemeClr val="dk1"/>
                </a:solidFill>
              </a:defRPr>
            </a:lvl3pPr>
            <a:lvl4pPr marL="1828800" marR="0" lvl="3" indent="-342900" algn="l" rtl="0">
              <a:spcBef>
                <a:spcPts val="360"/>
              </a:spcBef>
              <a:spcAft>
                <a:spcPts val="0"/>
              </a:spcAft>
              <a:buClr>
                <a:schemeClr val="dk1"/>
              </a:buClr>
              <a:buSzPts val="1800"/>
              <a:buChar char="–"/>
              <a:defRPr sz="1800" i="0" u="none" strike="noStrike" cap="none">
                <a:solidFill>
                  <a:schemeClr val="dk1"/>
                </a:solidFill>
              </a:defRPr>
            </a:lvl4pPr>
            <a:lvl5pPr marL="2286000" marR="0" lvl="4" indent="-342900" algn="l" rtl="0">
              <a:spcBef>
                <a:spcPts val="360"/>
              </a:spcBef>
              <a:spcAft>
                <a:spcPts val="0"/>
              </a:spcAft>
              <a:buClr>
                <a:schemeClr val="dk1"/>
              </a:buClr>
              <a:buSzPts val="1800"/>
              <a:buChar char="–"/>
              <a:defRPr sz="1800" i="0" u="none" strike="noStrike" cap="none">
                <a:solidFill>
                  <a:schemeClr val="dk1"/>
                </a:solidFill>
              </a:defRPr>
            </a:lvl5pPr>
            <a:lvl6pPr marL="2743200" marR="0" lvl="5" indent="-329438" algn="l" rtl="0">
              <a:lnSpc>
                <a:spcPct val="90000"/>
              </a:lnSpc>
              <a:spcBef>
                <a:spcPts val="441"/>
              </a:spcBef>
              <a:spcAft>
                <a:spcPts val="0"/>
              </a:spcAft>
              <a:buClr>
                <a:schemeClr val="dk1"/>
              </a:buClr>
              <a:buSzPts val="1588"/>
              <a:buChar char="•"/>
              <a:defRPr sz="1588" i="0" u="none" strike="noStrike" cap="none">
                <a:solidFill>
                  <a:schemeClr val="dk1"/>
                </a:solidFill>
              </a:defRPr>
            </a:lvl6pPr>
            <a:lvl7pPr marL="3200400" marR="0" lvl="6" indent="-329438" algn="l" rtl="0">
              <a:lnSpc>
                <a:spcPct val="90000"/>
              </a:lnSpc>
              <a:spcBef>
                <a:spcPts val="441"/>
              </a:spcBef>
              <a:spcAft>
                <a:spcPts val="0"/>
              </a:spcAft>
              <a:buClr>
                <a:schemeClr val="dk1"/>
              </a:buClr>
              <a:buSzPts val="1588"/>
              <a:buChar char="•"/>
              <a:defRPr sz="1588" i="0" u="none" strike="noStrike" cap="none">
                <a:solidFill>
                  <a:schemeClr val="dk1"/>
                </a:solidFill>
              </a:defRPr>
            </a:lvl7pPr>
            <a:lvl8pPr marL="3657600" marR="0" lvl="7" indent="-329438" algn="l" rtl="0">
              <a:lnSpc>
                <a:spcPct val="90000"/>
              </a:lnSpc>
              <a:spcBef>
                <a:spcPts val="441"/>
              </a:spcBef>
              <a:spcAft>
                <a:spcPts val="0"/>
              </a:spcAft>
              <a:buClr>
                <a:schemeClr val="dk1"/>
              </a:buClr>
              <a:buSzPts val="1588"/>
              <a:buChar char="•"/>
              <a:defRPr sz="1588" i="0" u="none" strike="noStrike" cap="none">
                <a:solidFill>
                  <a:schemeClr val="dk1"/>
                </a:solidFill>
              </a:defRPr>
            </a:lvl8pPr>
            <a:lvl9pPr marL="4114800" marR="0" lvl="8" indent="-329438" algn="l" rtl="0">
              <a:lnSpc>
                <a:spcPct val="90000"/>
              </a:lnSpc>
              <a:spcBef>
                <a:spcPts val="441"/>
              </a:spcBef>
              <a:spcAft>
                <a:spcPts val="0"/>
              </a:spcAft>
              <a:buClr>
                <a:schemeClr val="dk1"/>
              </a:buClr>
              <a:buSzPts val="1588"/>
              <a:buChar char="•"/>
              <a:defRPr sz="1588" i="0" u="none" strike="noStrike" cap="none">
                <a:solidFill>
                  <a:schemeClr val="dk1"/>
                </a:solidFill>
              </a:defRPr>
            </a:lvl9pPr>
          </a:lstStyle>
          <a:p>
            <a:endParaRPr/>
          </a:p>
        </p:txBody>
      </p:sp>
      <p:sp>
        <p:nvSpPr>
          <p:cNvPr id="12" name="Google Shape;12;p13"/>
          <p:cNvSpPr txBox="1"/>
          <p:nvPr/>
        </p:nvSpPr>
        <p:spPr>
          <a:xfrm>
            <a:off x="11144593" y="6367321"/>
            <a:ext cx="711970" cy="3096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12" b="0" i="0" u="none" strike="noStrike" cap="none">
                <a:solidFill>
                  <a:schemeClr val="dk1"/>
                </a:solidFill>
                <a:latin typeface="Calibri"/>
                <a:ea typeface="Calibri"/>
                <a:cs typeface="Calibri"/>
                <a:sym typeface="Calibri"/>
              </a:rPr>
              <a:t>‹#›</a:t>
            </a:fld>
            <a:endParaRPr sz="1412" b="0" i="0" u="none" strike="noStrike" cap="none">
              <a:solidFill>
                <a:schemeClr val="dk1"/>
              </a:solidFill>
              <a:latin typeface="Calibri"/>
              <a:ea typeface="Calibri"/>
              <a:cs typeface="Calibri"/>
              <a:sym typeface="Calibri"/>
            </a:endParaRPr>
          </a:p>
        </p:txBody>
      </p:sp>
      <p:pic>
        <p:nvPicPr>
          <p:cNvPr id="13" name="Google Shape;13;p13" descr="A diagram of a diagram&#10;&#10;Description automatically generated with medium confidence"/>
          <p:cNvPicPr preferRelativeResize="0"/>
          <p:nvPr/>
        </p:nvPicPr>
        <p:blipFill rotWithShape="1">
          <a:blip r:embed="rId7">
            <a:alphaModFix/>
          </a:blip>
          <a:srcRect/>
          <a:stretch/>
        </p:blipFill>
        <p:spPr>
          <a:xfrm>
            <a:off x="10529455" y="261015"/>
            <a:ext cx="950575" cy="961991"/>
          </a:xfrm>
          <a:prstGeom prst="rect">
            <a:avLst/>
          </a:prstGeom>
          <a:noFill/>
          <a:ln>
            <a:noFill/>
          </a:ln>
        </p:spPr>
      </p:pic>
      <p:cxnSp>
        <p:nvCxnSpPr>
          <p:cNvPr id="14" name="Google Shape;14;p13"/>
          <p:cNvCxnSpPr/>
          <p:nvPr/>
        </p:nvCxnSpPr>
        <p:spPr>
          <a:xfrm rot="10800000">
            <a:off x="993072" y="1169518"/>
            <a:ext cx="9226417" cy="0"/>
          </a:xfrm>
          <a:prstGeom prst="straightConnector1">
            <a:avLst/>
          </a:prstGeom>
          <a:solidFill>
            <a:schemeClr val="accent1"/>
          </a:solidFill>
          <a:ln w="38100" cap="flat" cmpd="sng">
            <a:solidFill>
              <a:srgbClr val="C00000"/>
            </a:solidFill>
            <a:prstDash val="solid"/>
            <a:round/>
            <a:headEnd type="none" w="sm" len="sm"/>
            <a:tailEnd type="none" w="sm" len="sm"/>
          </a:ln>
        </p:spPr>
      </p:cxnSp>
      <p:pic>
        <p:nvPicPr>
          <p:cNvPr id="15" name="Google Shape;15;p13" descr="CC BY SA image">
            <a:hlinkClick r:id="rId8"/>
          </p:cNvPr>
          <p:cNvPicPr preferRelativeResize="0"/>
          <p:nvPr/>
        </p:nvPicPr>
        <p:blipFill rotWithShape="1">
          <a:blip r:embed="rId9">
            <a:alphaModFix/>
          </a:blip>
          <a:srcRect/>
          <a:stretch/>
        </p:blipFill>
        <p:spPr>
          <a:xfrm>
            <a:off x="1005433" y="6252259"/>
            <a:ext cx="1570518" cy="4001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p:nvPr/>
        </p:nvSpPr>
        <p:spPr>
          <a:xfrm>
            <a:off x="1291084" y="871533"/>
            <a:ext cx="8764800" cy="49244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200" b="1" dirty="0">
                <a:solidFill>
                  <a:srgbClr val="003E6B"/>
                </a:solidFill>
                <a:latin typeface="Arial Black"/>
                <a:ea typeface="Arial Black"/>
                <a:cs typeface="Arial Black"/>
                <a:sym typeface="Arial Black"/>
              </a:rPr>
              <a:t>Consequence-Based </a:t>
            </a:r>
            <a:r>
              <a:rPr lang="en-US" sz="3200" b="1" dirty="0">
                <a:solidFill>
                  <a:srgbClr val="C00000"/>
                </a:solidFill>
                <a:latin typeface="Arial Black"/>
                <a:ea typeface="Arial Black"/>
                <a:cs typeface="Arial Black"/>
                <a:sym typeface="Arial Black"/>
              </a:rPr>
              <a:t>Risk Assessment</a:t>
            </a:r>
            <a:endParaRPr sz="2800" b="0" i="0" u="none" strike="noStrike" cap="none" dirty="0">
              <a:solidFill>
                <a:srgbClr val="C00000"/>
              </a:solidFill>
              <a:latin typeface="Arial Black"/>
              <a:ea typeface="Arial Black"/>
              <a:cs typeface="Arial Black"/>
              <a:sym typeface="Arial Black"/>
            </a:endParaRPr>
          </a:p>
        </p:txBody>
      </p:sp>
      <p:sp>
        <p:nvSpPr>
          <p:cNvPr id="41" name="Google Shape;41;p1"/>
          <p:cNvSpPr txBox="1"/>
          <p:nvPr/>
        </p:nvSpPr>
        <p:spPr>
          <a:xfrm>
            <a:off x="1291084" y="2713659"/>
            <a:ext cx="4708200" cy="2037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dirty="0">
                <a:solidFill>
                  <a:schemeClr val="dk2"/>
                </a:solidFill>
                <a:latin typeface="Arial Black"/>
                <a:ea typeface="Arial Black"/>
                <a:cs typeface="Arial Black"/>
                <a:sym typeface="Arial Black"/>
              </a:rPr>
              <a:t>MLM-016</a:t>
            </a:r>
            <a:r>
              <a:rPr lang="en-US" sz="2400" b="1" dirty="0">
                <a:solidFill>
                  <a:schemeClr val="dk2"/>
                </a:solidFill>
                <a:latin typeface="Arial Black"/>
                <a:ea typeface="Arial Black"/>
                <a:cs typeface="Arial Black"/>
                <a:sym typeface="Arial Black"/>
              </a:rPr>
              <a:t>-C</a:t>
            </a:r>
            <a:endParaRPr b="1" dirty="0">
              <a:latin typeface="Arial Black"/>
              <a:ea typeface="Arial Black"/>
              <a:cs typeface="Arial Black"/>
              <a:sym typeface="Arial Black"/>
            </a:endParaRPr>
          </a:p>
          <a:p>
            <a:pPr marL="0" marR="0" lvl="0" indent="0" algn="l" rtl="0">
              <a:spcBef>
                <a:spcPts val="0"/>
              </a:spcBef>
              <a:spcAft>
                <a:spcPts val="0"/>
              </a:spcAft>
              <a:buNone/>
            </a:pPr>
            <a:r>
              <a:rPr lang="en-US" sz="2400" i="0" u="none" strike="noStrike" cap="none" dirty="0">
                <a:solidFill>
                  <a:schemeClr val="dk2"/>
                </a:solidFill>
              </a:rPr>
              <a:t>Industry 		    </a:t>
            </a:r>
            <a:r>
              <a:rPr lang="en-US" sz="2400" dirty="0">
                <a:solidFill>
                  <a:schemeClr val="dk2"/>
                </a:solidFill>
              </a:rPr>
              <a:t> </a:t>
            </a:r>
            <a:r>
              <a:rPr lang="en-US" sz="2400" i="0" u="none" strike="noStrike" cap="none" dirty="0">
                <a:solidFill>
                  <a:schemeClr val="dk2"/>
                </a:solidFill>
              </a:rPr>
              <a:t>      – </a:t>
            </a:r>
            <a:r>
              <a:rPr lang="en-US" sz="2400" dirty="0">
                <a:solidFill>
                  <a:schemeClr val="dk2"/>
                </a:solidFill>
              </a:rPr>
              <a:t> </a:t>
            </a:r>
            <a:r>
              <a:rPr lang="en-US" sz="2400" i="0" u="none" strike="noStrike" cap="none" dirty="0">
                <a:solidFill>
                  <a:schemeClr val="dk2"/>
                </a:solidFill>
              </a:rPr>
              <a:t>All</a:t>
            </a:r>
            <a:endParaRPr dirty="0"/>
          </a:p>
          <a:p>
            <a:pPr marL="0" marR="0" lvl="0" indent="0" algn="l" rtl="0">
              <a:spcBef>
                <a:spcPts val="0"/>
              </a:spcBef>
              <a:spcAft>
                <a:spcPts val="0"/>
              </a:spcAft>
              <a:buNone/>
            </a:pPr>
            <a:r>
              <a:rPr lang="en-US" sz="2400" dirty="0">
                <a:solidFill>
                  <a:schemeClr val="dk2"/>
                </a:solidFill>
              </a:rPr>
              <a:t>Principal Role 		–  All</a:t>
            </a:r>
            <a:endParaRPr dirty="0"/>
          </a:p>
          <a:p>
            <a:pPr marL="0" marR="0" lvl="0" indent="0" algn="l" rtl="0">
              <a:spcBef>
                <a:spcPts val="0"/>
              </a:spcBef>
              <a:spcAft>
                <a:spcPts val="0"/>
              </a:spcAft>
              <a:buNone/>
            </a:pPr>
            <a:r>
              <a:rPr lang="en-US" sz="2400" dirty="0">
                <a:solidFill>
                  <a:schemeClr val="dk2"/>
                </a:solidFill>
              </a:rPr>
              <a:t>Professional Role		–  All</a:t>
            </a:r>
            <a:endParaRPr dirty="0"/>
          </a:p>
          <a:p>
            <a:pPr marL="0" marR="0" lvl="0" indent="0" algn="l" rtl="0">
              <a:spcBef>
                <a:spcPts val="0"/>
              </a:spcBef>
              <a:spcAft>
                <a:spcPts val="0"/>
              </a:spcAft>
              <a:buNone/>
            </a:pPr>
            <a:r>
              <a:rPr lang="en-US" sz="2400" dirty="0">
                <a:solidFill>
                  <a:schemeClr val="dk2"/>
                </a:solidFill>
              </a:rPr>
              <a:t>Enterprise Phase 		–  All</a:t>
            </a:r>
            <a:endParaRPr dirty="0"/>
          </a:p>
          <a:p>
            <a:pPr marL="0" marR="0" lvl="0" indent="0" algn="l" rtl="0">
              <a:spcBef>
                <a:spcPts val="0"/>
              </a:spcBef>
              <a:spcAft>
                <a:spcPts val="0"/>
              </a:spcAft>
              <a:buNone/>
            </a:pPr>
            <a:endParaRPr sz="1235" dirty="0">
              <a:solidFill>
                <a:schemeClr val="dk2"/>
              </a:solidFill>
              <a:latin typeface="Calibri"/>
              <a:ea typeface="Calibri"/>
              <a:cs typeface="Calibri"/>
              <a:sym typeface="Calibri"/>
            </a:endParaRPr>
          </a:p>
        </p:txBody>
      </p:sp>
      <p:pic>
        <p:nvPicPr>
          <p:cNvPr id="42" name="Google Shape;42;p1" descr="Icon&#10;&#10;Description automatically generated"/>
          <p:cNvPicPr preferRelativeResize="0"/>
          <p:nvPr/>
        </p:nvPicPr>
        <p:blipFill rotWithShape="1">
          <a:blip r:embed="rId3">
            <a:alphaModFix/>
          </a:blip>
          <a:srcRect/>
          <a:stretch/>
        </p:blipFill>
        <p:spPr>
          <a:xfrm>
            <a:off x="1648978" y="5694044"/>
            <a:ext cx="686911" cy="627380"/>
          </a:xfrm>
          <a:prstGeom prst="rect">
            <a:avLst/>
          </a:prstGeom>
          <a:noFill/>
          <a:ln>
            <a:noFill/>
          </a:ln>
        </p:spPr>
      </p:pic>
      <p:sp>
        <p:nvSpPr>
          <p:cNvPr id="43" name="Google Shape;43;p1"/>
          <p:cNvSpPr txBox="1"/>
          <p:nvPr/>
        </p:nvSpPr>
        <p:spPr>
          <a:xfrm>
            <a:off x="2645230" y="5708020"/>
            <a:ext cx="2759528"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Turn on your audio and click start to begin video</a:t>
            </a:r>
            <a:endParaRPr/>
          </a:p>
        </p:txBody>
      </p:sp>
      <p:pic>
        <p:nvPicPr>
          <p:cNvPr id="44" name="Google Shape;44;p1"/>
          <p:cNvPicPr preferRelativeResize="0"/>
          <p:nvPr/>
        </p:nvPicPr>
        <p:blipFill rotWithShape="1">
          <a:blip r:embed="rId4">
            <a:alphaModFix/>
          </a:blip>
          <a:srcRect/>
          <a:stretch/>
        </p:blipFill>
        <p:spPr>
          <a:xfrm>
            <a:off x="5851213" y="5783086"/>
            <a:ext cx="936031" cy="449295"/>
          </a:xfrm>
          <a:prstGeom prst="rect">
            <a:avLst/>
          </a:prstGeom>
          <a:noFill/>
          <a:ln>
            <a:noFill/>
          </a:ln>
        </p:spPr>
      </p:pic>
      <p:sp>
        <p:nvSpPr>
          <p:cNvPr id="45" name="Google Shape;45;p1"/>
          <p:cNvSpPr txBox="1"/>
          <p:nvPr/>
        </p:nvSpPr>
        <p:spPr>
          <a:xfrm>
            <a:off x="6551408" y="2415815"/>
            <a:ext cx="242031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Image is from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PowerPoint “Creative Commons Images</a:t>
            </a:r>
            <a:endParaRPr/>
          </a:p>
        </p:txBody>
      </p:sp>
      <p:pic>
        <p:nvPicPr>
          <p:cNvPr id="46" name="Google Shape;46;p1" descr="A person using a computer&#10;&#10;AI-generated content may be incorrect."/>
          <p:cNvPicPr preferRelativeResize="0"/>
          <p:nvPr/>
        </p:nvPicPr>
        <p:blipFill rotWithShape="1">
          <a:blip r:embed="rId5">
            <a:alphaModFix/>
          </a:blip>
          <a:srcRect/>
          <a:stretch/>
        </p:blipFill>
        <p:spPr>
          <a:xfrm>
            <a:off x="6319228" y="2062038"/>
            <a:ext cx="4440127" cy="30229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2"/>
          <p:cNvSpPr txBox="1"/>
          <p:nvPr/>
        </p:nvSpPr>
        <p:spPr>
          <a:xfrm>
            <a:off x="2788528" y="291520"/>
            <a:ext cx="6201703" cy="557611"/>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003F6B"/>
                </a:solidFill>
                <a:latin typeface="Calibri"/>
                <a:ea typeface="Calibri"/>
                <a:cs typeface="Calibri"/>
                <a:sym typeface="Calibri"/>
              </a:rPr>
              <a:t>Author</a:t>
            </a:r>
            <a:endParaRPr/>
          </a:p>
        </p:txBody>
      </p:sp>
      <p:sp>
        <p:nvSpPr>
          <p:cNvPr id="115" name="Google Shape;115;p12"/>
          <p:cNvSpPr txBox="1"/>
          <p:nvPr/>
        </p:nvSpPr>
        <p:spPr>
          <a:xfrm>
            <a:off x="2643278" y="6258703"/>
            <a:ext cx="413944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B050"/>
              </a:buClr>
              <a:buSzPts val="1400"/>
              <a:buFont typeface="Calibri"/>
              <a:buNone/>
            </a:pPr>
            <a:r>
              <a:rPr lang="en-US" sz="1400" b="1" u="sng" dirty="0">
                <a:solidFill>
                  <a:srgbClr val="00B05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a:t>
            </a:r>
            <a:r>
              <a:rPr lang="en-US" sz="1400" b="1" dirty="0">
                <a:solidFill>
                  <a:srgbClr val="00B050"/>
                </a:solidFill>
                <a:latin typeface="Calibri"/>
                <a:ea typeface="Calibri"/>
                <a:cs typeface="Calibri"/>
                <a:sym typeface="Calibri"/>
              </a:rPr>
              <a:t> </a:t>
            </a:r>
            <a:endParaRPr dirty="0"/>
          </a:p>
        </p:txBody>
      </p:sp>
      <p:sp>
        <p:nvSpPr>
          <p:cNvPr id="116" name="Google Shape;116;p12"/>
          <p:cNvSpPr txBox="1"/>
          <p:nvPr/>
        </p:nvSpPr>
        <p:spPr>
          <a:xfrm>
            <a:off x="3872585" y="1473941"/>
            <a:ext cx="7586700" cy="4654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800" dirty="0"/>
              <a:t>River has two decades of experience as a network engineer, consultant, and cybersecurity strategist, specializing in Operational Technology (OT) and Industrial Control Systems (ICS).</a:t>
            </a:r>
            <a:endParaRPr sz="1800" dirty="0"/>
          </a:p>
          <a:p>
            <a:pPr marL="0" lvl="0" indent="0" algn="l" rtl="0">
              <a:lnSpc>
                <a:spcPct val="115000"/>
              </a:lnSpc>
              <a:spcBef>
                <a:spcPts val="1200"/>
              </a:spcBef>
              <a:spcAft>
                <a:spcPts val="0"/>
              </a:spcAft>
              <a:buSzPts val="1100"/>
              <a:buNone/>
            </a:pPr>
            <a:r>
              <a:rPr lang="en-US" sz="1800" dirty="0"/>
              <a:t>As a renowned sector author and the founder of River Risk Partners, he has applied his deep research and technical expertise to secure critical infrastructure. His hands-on background includes network administration in rugged environments like coal mining, alongside the design of resilient OT architectures. </a:t>
            </a:r>
            <a:endParaRPr sz="1800" dirty="0"/>
          </a:p>
          <a:p>
            <a:pPr marL="0" lvl="0" indent="0" algn="l" rtl="0">
              <a:lnSpc>
                <a:spcPct val="115000"/>
              </a:lnSpc>
              <a:spcBef>
                <a:spcPts val="1200"/>
              </a:spcBef>
              <a:spcAft>
                <a:spcPts val="0"/>
              </a:spcAft>
              <a:buClr>
                <a:schemeClr val="dk1"/>
              </a:buClr>
              <a:buSzPts val="1100"/>
              <a:buFont typeface="Arial"/>
              <a:buNone/>
            </a:pPr>
            <a:r>
              <a:rPr lang="en-US" sz="1800" dirty="0"/>
              <a:t>His strategic approach bridges the gap between technical execution and business risk, supported by his MBA and finance background. He also develops and delivers comprehensive OT security training, drawing on years of dedicated research and frontline incident response.</a:t>
            </a:r>
            <a:endParaRPr sz="1800" dirty="0"/>
          </a:p>
          <a:p>
            <a:pPr marL="0" marR="0" lvl="0" indent="0" algn="l" rtl="0">
              <a:spcBef>
                <a:spcPts val="1200"/>
              </a:spcBef>
              <a:spcAft>
                <a:spcPts val="0"/>
              </a:spcAft>
              <a:buNone/>
            </a:pPr>
            <a:endParaRPr sz="1800" dirty="0"/>
          </a:p>
        </p:txBody>
      </p:sp>
      <p:pic>
        <p:nvPicPr>
          <p:cNvPr id="117" name="Google Shape;117;p12" title="river.jpeg"/>
          <p:cNvPicPr preferRelativeResize="0"/>
          <p:nvPr/>
        </p:nvPicPr>
        <p:blipFill>
          <a:blip r:embed="rId4">
            <a:alphaModFix/>
          </a:blip>
          <a:stretch>
            <a:fillRect/>
          </a:stretch>
        </p:blipFill>
        <p:spPr>
          <a:xfrm>
            <a:off x="676950" y="2143602"/>
            <a:ext cx="2636126" cy="26361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3cd15e7acdc_1_17"/>
          <p:cNvSpPr txBox="1">
            <a:spLocks noGrp="1"/>
          </p:cNvSpPr>
          <p:nvPr>
            <p:ph type="title"/>
          </p:nvPr>
        </p:nvSpPr>
        <p:spPr>
          <a:xfrm>
            <a:off x="1028700" y="354585"/>
            <a:ext cx="9334500" cy="661500"/>
          </a:xfrm>
          <a:prstGeom prst="rect">
            <a:avLst/>
          </a:prstGeom>
          <a:solidFill>
            <a:schemeClr val="accent3"/>
          </a:solidFill>
          <a:ln>
            <a:noFill/>
          </a:ln>
        </p:spPr>
        <p:txBody>
          <a:bodyPr spcFirstLastPara="1" wrap="square" lIns="101850" tIns="50925" rIns="101850" bIns="50925" anchor="t" anchorCtr="0">
            <a:noAutofit/>
          </a:bodyPr>
          <a:lstStyle/>
          <a:p>
            <a:pPr marL="0" lvl="0" indent="0" algn="ctr" rtl="0">
              <a:spcBef>
                <a:spcPts val="0"/>
              </a:spcBef>
              <a:spcAft>
                <a:spcPts val="0"/>
              </a:spcAft>
              <a:buClr>
                <a:srgbClr val="000000"/>
              </a:buClr>
              <a:buFont typeface="Arial"/>
              <a:buNone/>
            </a:pPr>
            <a:r>
              <a:rPr lang="en-US" sz="3200">
                <a:solidFill>
                  <a:srgbClr val="0E406B"/>
                </a:solidFill>
              </a:rPr>
              <a:t>Profiling Attackers (The Threat Approach)</a:t>
            </a:r>
            <a:endParaRPr sz="3200">
              <a:solidFill>
                <a:srgbClr val="0E406B"/>
              </a:solidFill>
            </a:endParaRPr>
          </a:p>
        </p:txBody>
      </p:sp>
      <p:sp>
        <p:nvSpPr>
          <p:cNvPr id="52" name="Google Shape;52;g3cd15e7acdc_1_17"/>
          <p:cNvSpPr txBox="1"/>
          <p:nvPr/>
        </p:nvSpPr>
        <p:spPr>
          <a:xfrm>
            <a:off x="4398775" y="1535700"/>
            <a:ext cx="727890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endParaRPr>
          </a:p>
          <a:p>
            <a:pPr marL="0" marR="0" lvl="0" indent="0" algn="l" rtl="0">
              <a:spcBef>
                <a:spcPts val="0"/>
              </a:spcBef>
              <a:spcAft>
                <a:spcPts val="0"/>
              </a:spcAft>
              <a:buNone/>
            </a:pPr>
            <a:r>
              <a:rPr lang="en-US" sz="2400" dirty="0">
                <a:solidFill>
                  <a:schemeClr val="dk1"/>
                </a:solidFill>
              </a:rPr>
              <a:t>The IEC/ISA 62443 standard categorizes threats by the adversary’s skills.</a:t>
            </a:r>
            <a:endParaRPr sz="2400" dirty="0">
              <a:solidFill>
                <a:schemeClr val="dk1"/>
              </a:solidFill>
            </a:endParaRPr>
          </a:p>
          <a:p>
            <a:pPr marL="0" marR="0" lvl="0" indent="0" algn="l" rtl="0">
              <a:spcBef>
                <a:spcPts val="0"/>
              </a:spcBef>
              <a:spcAft>
                <a:spcPts val="0"/>
              </a:spcAft>
              <a:buNone/>
            </a:pPr>
            <a:endParaRPr sz="2400" dirty="0">
              <a:solidFill>
                <a:schemeClr val="dk1"/>
              </a:solidFill>
            </a:endParaRPr>
          </a:p>
          <a:p>
            <a:pPr marL="457200" marR="0" lvl="0" indent="-381000" algn="l" rtl="0">
              <a:spcBef>
                <a:spcPts val="0"/>
              </a:spcBef>
              <a:spcAft>
                <a:spcPts val="0"/>
              </a:spcAft>
              <a:buClr>
                <a:schemeClr val="dk1"/>
              </a:buClr>
              <a:buSzPts val="2400"/>
              <a:buChar char="●"/>
            </a:pPr>
            <a:r>
              <a:rPr lang="en-US" sz="2400" b="1" dirty="0">
                <a:solidFill>
                  <a:schemeClr val="dk1"/>
                </a:solidFill>
              </a:rPr>
              <a:t>SL-1:</a:t>
            </a:r>
            <a:r>
              <a:rPr lang="en-US" sz="2400" dirty="0">
                <a:solidFill>
                  <a:schemeClr val="dk1"/>
                </a:solidFill>
              </a:rPr>
              <a:t> Casual or coincidental violation.</a:t>
            </a:r>
            <a:endParaRPr sz="2400" dirty="0">
              <a:solidFill>
                <a:schemeClr val="dk1"/>
              </a:solidFill>
            </a:endParaRPr>
          </a:p>
          <a:p>
            <a:pPr marL="457200" marR="0" lvl="0" indent="-381000" algn="l" rtl="0">
              <a:spcBef>
                <a:spcPts val="0"/>
              </a:spcBef>
              <a:spcAft>
                <a:spcPts val="0"/>
              </a:spcAft>
              <a:buClr>
                <a:schemeClr val="dk1"/>
              </a:buClr>
              <a:buSzPts val="2400"/>
              <a:buChar char="●"/>
            </a:pPr>
            <a:r>
              <a:rPr lang="en-US" sz="2400" b="1" dirty="0">
                <a:solidFill>
                  <a:schemeClr val="dk1"/>
                </a:solidFill>
              </a:rPr>
              <a:t>SL-2:</a:t>
            </a:r>
            <a:r>
              <a:rPr lang="en-US" sz="2400" dirty="0">
                <a:solidFill>
                  <a:schemeClr val="dk1"/>
                </a:solidFill>
              </a:rPr>
              <a:t> Intentional violation using simple means (hackers).</a:t>
            </a:r>
            <a:endParaRPr sz="2400" dirty="0">
              <a:solidFill>
                <a:schemeClr val="dk1"/>
              </a:solidFill>
            </a:endParaRPr>
          </a:p>
          <a:p>
            <a:pPr marL="457200" marR="0" lvl="0" indent="-381000" algn="l" rtl="0">
              <a:spcBef>
                <a:spcPts val="0"/>
              </a:spcBef>
              <a:spcAft>
                <a:spcPts val="0"/>
              </a:spcAft>
              <a:buClr>
                <a:schemeClr val="dk1"/>
              </a:buClr>
              <a:buSzPts val="2400"/>
              <a:buChar char="●"/>
            </a:pPr>
            <a:r>
              <a:rPr lang="en-US" sz="2400" b="1" dirty="0">
                <a:solidFill>
                  <a:schemeClr val="dk1"/>
                </a:solidFill>
              </a:rPr>
              <a:t>SL-3:</a:t>
            </a:r>
            <a:r>
              <a:rPr lang="en-US" sz="2400" dirty="0">
                <a:solidFill>
                  <a:schemeClr val="dk1"/>
                </a:solidFill>
              </a:rPr>
              <a:t> Sophisticated attack with moderate resources (hacktivists).</a:t>
            </a:r>
            <a:endParaRPr sz="2400" dirty="0">
              <a:solidFill>
                <a:schemeClr val="dk1"/>
              </a:solidFill>
            </a:endParaRPr>
          </a:p>
          <a:p>
            <a:pPr marL="457200" marR="0" lvl="0" indent="-381000" algn="l" rtl="0">
              <a:spcBef>
                <a:spcPts val="0"/>
              </a:spcBef>
              <a:spcAft>
                <a:spcPts val="0"/>
              </a:spcAft>
              <a:buClr>
                <a:schemeClr val="dk1"/>
              </a:buClr>
              <a:buSzPts val="2400"/>
              <a:buChar char="●"/>
            </a:pPr>
            <a:r>
              <a:rPr lang="en-US" sz="2400" b="1" dirty="0">
                <a:solidFill>
                  <a:schemeClr val="dk1"/>
                </a:solidFill>
              </a:rPr>
              <a:t>SL-4:</a:t>
            </a:r>
            <a:r>
              <a:rPr lang="en-US" sz="2400" dirty="0">
                <a:solidFill>
                  <a:schemeClr val="dk1"/>
                </a:solidFill>
              </a:rPr>
              <a:t> State-sponsored attack with extensive resources.</a:t>
            </a:r>
            <a:endParaRPr sz="2400" dirty="0">
              <a:solidFill>
                <a:schemeClr val="dk1"/>
              </a:solidFill>
            </a:endParaRPr>
          </a:p>
        </p:txBody>
      </p:sp>
      <p:pic>
        <p:nvPicPr>
          <p:cNvPr id="53" name="Google Shape;53;g3cd15e7acdc_1_17"/>
          <p:cNvPicPr preferRelativeResize="0"/>
          <p:nvPr/>
        </p:nvPicPr>
        <p:blipFill>
          <a:blip r:embed="rId3">
            <a:alphaModFix/>
          </a:blip>
          <a:stretch>
            <a:fillRect/>
          </a:stretch>
        </p:blipFill>
        <p:spPr>
          <a:xfrm>
            <a:off x="514326" y="1535700"/>
            <a:ext cx="3884449" cy="3884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1028700" y="354585"/>
            <a:ext cx="9334500" cy="661415"/>
          </a:xfrm>
          <a:prstGeom prst="rect">
            <a:avLst/>
          </a:prstGeom>
          <a:solidFill>
            <a:schemeClr val="accent3"/>
          </a:solidFill>
          <a:ln>
            <a:noFill/>
          </a:ln>
        </p:spPr>
        <p:txBody>
          <a:bodyPr spcFirstLastPara="1" wrap="square" lIns="101850" tIns="50925" rIns="101850" bIns="50925" anchor="t" anchorCtr="0">
            <a:noAutofit/>
          </a:bodyPr>
          <a:lstStyle/>
          <a:p>
            <a:pPr marL="0" lvl="0" indent="0" algn="ctr" rtl="0">
              <a:spcBef>
                <a:spcPts val="0"/>
              </a:spcBef>
              <a:spcAft>
                <a:spcPts val="0"/>
              </a:spcAft>
              <a:buNone/>
            </a:pPr>
            <a:r>
              <a:rPr lang="en-US" sz="3200">
                <a:solidFill>
                  <a:srgbClr val="0E406B"/>
                </a:solidFill>
              </a:rPr>
              <a:t>The Flaw in Attacker-Based Models</a:t>
            </a:r>
            <a:endParaRPr sz="3200">
              <a:solidFill>
                <a:srgbClr val="0E406B"/>
              </a:solidFill>
            </a:endParaRPr>
          </a:p>
        </p:txBody>
      </p:sp>
      <p:sp>
        <p:nvSpPr>
          <p:cNvPr id="59" name="Google Shape;59;p3"/>
          <p:cNvSpPr txBox="1"/>
          <p:nvPr/>
        </p:nvSpPr>
        <p:spPr>
          <a:xfrm>
            <a:off x="1028700" y="2104425"/>
            <a:ext cx="9932700" cy="26781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chemeClr val="dk1"/>
              </a:buClr>
              <a:buSzPts val="2400"/>
              <a:buChar char="●"/>
            </a:pPr>
            <a:r>
              <a:rPr lang="en-US" sz="2400">
                <a:solidFill>
                  <a:schemeClr val="dk1"/>
                </a:solidFill>
              </a:rPr>
              <a:t>Categorizes threats by the attacker rather than operational impact.</a:t>
            </a:r>
            <a:br>
              <a:rPr lang="en-US" sz="2400">
                <a:solidFill>
                  <a:schemeClr val="dk1"/>
                </a:solidFill>
              </a:rPr>
            </a:b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Assumes you can accurately predict adversaries and their motivations.</a:t>
            </a:r>
            <a:br>
              <a:rPr lang="en-US" sz="2400">
                <a:solidFill>
                  <a:schemeClr val="dk1"/>
                </a:solidFill>
              </a:rPr>
            </a:b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Equates the sophistication of the attacker with the severity of the consequence.</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4"/>
          <p:cNvSpPr txBox="1">
            <a:spLocks noGrp="1"/>
          </p:cNvSpPr>
          <p:nvPr>
            <p:ph type="title"/>
          </p:nvPr>
        </p:nvSpPr>
        <p:spPr>
          <a:xfrm>
            <a:off x="1028700" y="354585"/>
            <a:ext cx="9334500" cy="557611"/>
          </a:xfrm>
          <a:prstGeom prst="rect">
            <a:avLst/>
          </a:prstGeom>
          <a:solidFill>
            <a:schemeClr val="accent3"/>
          </a:solidFill>
          <a:ln>
            <a:noFill/>
          </a:ln>
        </p:spPr>
        <p:txBody>
          <a:bodyPr spcFirstLastPara="1" wrap="square" lIns="101850" tIns="50925" rIns="101850" bIns="50925" anchor="t" anchorCtr="0">
            <a:noAutofit/>
          </a:bodyPr>
          <a:lstStyle/>
          <a:p>
            <a:pPr marL="0" lvl="0" indent="0" algn="ctr" rtl="0">
              <a:spcBef>
                <a:spcPts val="0"/>
              </a:spcBef>
              <a:spcAft>
                <a:spcPts val="0"/>
              </a:spcAft>
              <a:buNone/>
            </a:pPr>
            <a:r>
              <a:rPr lang="en-US" sz="3200">
                <a:solidFill>
                  <a:srgbClr val="0E406B"/>
                </a:solidFill>
              </a:rPr>
              <a:t>Physics Doesn’t Care Who Hacked It</a:t>
            </a:r>
            <a:endParaRPr/>
          </a:p>
        </p:txBody>
      </p:sp>
      <p:sp>
        <p:nvSpPr>
          <p:cNvPr id="65" name="Google Shape;65;p4"/>
          <p:cNvSpPr txBox="1"/>
          <p:nvPr/>
        </p:nvSpPr>
        <p:spPr>
          <a:xfrm>
            <a:off x="1028701" y="2136000"/>
            <a:ext cx="6195600" cy="3010800"/>
          </a:xfrm>
          <a:prstGeom prst="rect">
            <a:avLst/>
          </a:prstGeom>
          <a:noFill/>
          <a:ln>
            <a:noFill/>
          </a:ln>
        </p:spPr>
        <p:txBody>
          <a:bodyPr spcFirstLastPara="1" wrap="square" lIns="91425" tIns="45700" rIns="91425" bIns="45700" anchor="t" anchorCtr="0">
            <a:spAutoFit/>
          </a:bodyPr>
          <a:lstStyle/>
          <a:p>
            <a:pPr marL="457200" lvl="0" indent="-381000" algn="l" rtl="0">
              <a:lnSpc>
                <a:spcPct val="115000"/>
              </a:lnSpc>
              <a:spcBef>
                <a:spcPts val="1200"/>
              </a:spcBef>
              <a:spcAft>
                <a:spcPts val="0"/>
              </a:spcAft>
              <a:buClr>
                <a:schemeClr val="dk1"/>
              </a:buClr>
              <a:buSzPts val="2400"/>
              <a:buChar char="●"/>
            </a:pPr>
            <a:r>
              <a:rPr lang="en-US" sz="2400">
                <a:solidFill>
                  <a:schemeClr val="dk1"/>
                </a:solidFill>
              </a:rPr>
              <a:t>The physical consequence is identical regardless of the attacker.</a:t>
            </a:r>
            <a:br>
              <a:rPr lang="en-US" sz="2400">
                <a:solidFill>
                  <a:schemeClr val="dk1"/>
                </a:solidFill>
              </a:rPr>
            </a:b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a:solidFill>
                  <a:schemeClr val="dk1"/>
                </a:solidFill>
              </a:rPr>
              <a:t>The laws of thermodynamics do not adjust to the attacker's budget.</a:t>
            </a:r>
            <a:br>
              <a:rPr lang="en-US" sz="2400">
                <a:solidFill>
                  <a:schemeClr val="dk1"/>
                </a:solidFill>
              </a:rPr>
            </a:b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b="1">
                <a:solidFill>
                  <a:schemeClr val="dk1"/>
                </a:solidFill>
              </a:rPr>
              <a:t>A boiler does not care who hacked it.</a:t>
            </a:r>
            <a:endParaRPr sz="2400" b="1">
              <a:solidFill>
                <a:schemeClr val="dk1"/>
              </a:solidFill>
            </a:endParaRPr>
          </a:p>
        </p:txBody>
      </p:sp>
      <p:pic>
        <p:nvPicPr>
          <p:cNvPr id="66" name="Google Shape;66;p4"/>
          <p:cNvPicPr preferRelativeResize="0"/>
          <p:nvPr/>
        </p:nvPicPr>
        <p:blipFill>
          <a:blip r:embed="rId3">
            <a:alphaModFix/>
          </a:blip>
          <a:stretch>
            <a:fillRect/>
          </a:stretch>
        </p:blipFill>
        <p:spPr>
          <a:xfrm>
            <a:off x="6977752" y="1418863"/>
            <a:ext cx="4445074" cy="44450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3954ce26e84_0_7"/>
          <p:cNvSpPr txBox="1">
            <a:spLocks noGrp="1"/>
          </p:cNvSpPr>
          <p:nvPr>
            <p:ph type="title"/>
          </p:nvPr>
        </p:nvSpPr>
        <p:spPr>
          <a:xfrm>
            <a:off x="1320800" y="311260"/>
            <a:ext cx="8339100" cy="734400"/>
          </a:xfrm>
          <a:prstGeom prst="rect">
            <a:avLst/>
          </a:prstGeom>
          <a:solidFill>
            <a:schemeClr val="accent3"/>
          </a:solidFill>
          <a:ln>
            <a:noFill/>
          </a:ln>
        </p:spPr>
        <p:txBody>
          <a:bodyPr spcFirstLastPara="1" wrap="square" lIns="101850" tIns="50925" rIns="101850" bIns="50925" anchor="t" anchorCtr="0">
            <a:noAutofit/>
          </a:bodyPr>
          <a:lstStyle/>
          <a:p>
            <a:pPr marL="0" lvl="0" indent="0" algn="ctr" rtl="0">
              <a:spcBef>
                <a:spcPts val="0"/>
              </a:spcBef>
              <a:spcAft>
                <a:spcPts val="0"/>
              </a:spcAft>
              <a:buNone/>
            </a:pPr>
            <a:r>
              <a:rPr lang="en-US" sz="3200">
                <a:solidFill>
                  <a:srgbClr val="0E406B"/>
                </a:solidFill>
              </a:rPr>
              <a:t>The Real-World Mismatch</a:t>
            </a:r>
            <a:endParaRPr/>
          </a:p>
        </p:txBody>
      </p:sp>
      <p:pic>
        <p:nvPicPr>
          <p:cNvPr id="72" name="Google Shape;72;g3954ce26e84_0_7"/>
          <p:cNvPicPr preferRelativeResize="0"/>
          <p:nvPr/>
        </p:nvPicPr>
        <p:blipFill rotWithShape="1">
          <a:blip r:embed="rId3">
            <a:alphaModFix/>
          </a:blip>
          <a:srcRect/>
          <a:stretch/>
        </p:blipFill>
        <p:spPr>
          <a:xfrm>
            <a:off x="1656576" y="5551958"/>
            <a:ext cx="15882" cy="15882"/>
          </a:xfrm>
          <a:prstGeom prst="rect">
            <a:avLst/>
          </a:prstGeom>
          <a:noFill/>
          <a:ln>
            <a:noFill/>
          </a:ln>
        </p:spPr>
      </p:pic>
      <p:sp>
        <p:nvSpPr>
          <p:cNvPr id="73" name="Google Shape;73;g3954ce26e84_0_7"/>
          <p:cNvSpPr txBox="1"/>
          <p:nvPr/>
        </p:nvSpPr>
        <p:spPr>
          <a:xfrm>
            <a:off x="994400" y="1612650"/>
            <a:ext cx="100812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t>The Scenario</a:t>
            </a:r>
            <a:r>
              <a:rPr lang="en-US" sz="2400"/>
              <a:t>: Unpatched safety system controlling a high-pressure process.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b="1"/>
              <a:t>Attacker-Based View: </a:t>
            </a:r>
            <a:r>
              <a:rPr lang="en-US" sz="2400"/>
              <a:t>A script kiddie using a trivial exploit is classified as an SL-2 threat.</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b="1"/>
              <a:t>Operational Reality: </a:t>
            </a:r>
            <a:r>
              <a:rPr lang="en-US" sz="2400"/>
              <a:t>A successful exploit results in an SL-4 consequence.</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b="1"/>
              <a:t>The Solution: </a:t>
            </a:r>
            <a:r>
              <a:rPr lang="en-US" sz="2400"/>
              <a:t>Categorize operational outputs (consequences) rather than inputs (attacker capability).</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954ce26e84_0_34"/>
          <p:cNvSpPr txBox="1">
            <a:spLocks noGrp="1"/>
          </p:cNvSpPr>
          <p:nvPr>
            <p:ph type="title"/>
          </p:nvPr>
        </p:nvSpPr>
        <p:spPr>
          <a:xfrm>
            <a:off x="1028700" y="354585"/>
            <a:ext cx="9334500" cy="557700"/>
          </a:xfrm>
          <a:prstGeom prst="rect">
            <a:avLst/>
          </a:prstGeom>
          <a:solidFill>
            <a:schemeClr val="accent3"/>
          </a:solidFill>
          <a:ln>
            <a:noFill/>
          </a:ln>
        </p:spPr>
        <p:txBody>
          <a:bodyPr spcFirstLastPara="1" wrap="square" lIns="101850" tIns="50925" rIns="101850" bIns="50925" anchor="t" anchorCtr="0">
            <a:noAutofit/>
          </a:bodyPr>
          <a:lstStyle/>
          <a:p>
            <a:pPr marL="0" lvl="0" indent="0" algn="ctr" rtl="0">
              <a:spcBef>
                <a:spcPts val="0"/>
              </a:spcBef>
              <a:spcAft>
                <a:spcPts val="0"/>
              </a:spcAft>
              <a:buNone/>
            </a:pPr>
            <a:r>
              <a:rPr lang="en-US" sz="3200">
                <a:solidFill>
                  <a:srgbClr val="0E406B"/>
                </a:solidFill>
              </a:rPr>
              <a:t>Consequence-Based Security Levels</a:t>
            </a:r>
            <a:endParaRPr/>
          </a:p>
        </p:txBody>
      </p:sp>
      <p:sp>
        <p:nvSpPr>
          <p:cNvPr id="79" name="Google Shape;79;g3954ce26e84_0_34"/>
          <p:cNvSpPr txBox="1"/>
          <p:nvPr/>
        </p:nvSpPr>
        <p:spPr>
          <a:xfrm>
            <a:off x="4771505" y="1497901"/>
            <a:ext cx="7129343" cy="4142632"/>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400" b="1" dirty="0">
                <a:solidFill>
                  <a:schemeClr val="dk1"/>
                </a:solidFill>
              </a:rPr>
              <a:t>SL-1: </a:t>
            </a:r>
            <a:r>
              <a:rPr lang="en-US" sz="2400" dirty="0">
                <a:solidFill>
                  <a:schemeClr val="dk1"/>
                </a:solidFill>
              </a:rPr>
              <a:t>Was it inconvenient?</a:t>
            </a:r>
            <a:endParaRPr sz="2400" dirty="0">
              <a:solidFill>
                <a:schemeClr val="dk1"/>
              </a:solidFill>
            </a:endParaRPr>
          </a:p>
          <a:p>
            <a:pPr marL="0" lvl="0" indent="0" algn="l" rtl="0">
              <a:lnSpc>
                <a:spcPct val="115000"/>
              </a:lnSpc>
              <a:spcBef>
                <a:spcPts val="1200"/>
              </a:spcBef>
              <a:spcAft>
                <a:spcPts val="0"/>
              </a:spcAft>
              <a:buNone/>
            </a:pPr>
            <a:r>
              <a:rPr lang="en-US" sz="2400" b="1" dirty="0">
                <a:solidFill>
                  <a:schemeClr val="dk1"/>
                </a:solidFill>
              </a:rPr>
              <a:t>SL-2:</a:t>
            </a:r>
            <a:r>
              <a:rPr lang="en-US" sz="2400" dirty="0">
                <a:solidFill>
                  <a:schemeClr val="dk1"/>
                </a:solidFill>
              </a:rPr>
              <a:t> Did it cost us money?</a:t>
            </a:r>
            <a:endParaRPr sz="2400" dirty="0">
              <a:solidFill>
                <a:schemeClr val="dk1"/>
              </a:solidFill>
            </a:endParaRPr>
          </a:p>
          <a:p>
            <a:pPr marL="0" lvl="0" indent="0" algn="l" rtl="0">
              <a:lnSpc>
                <a:spcPct val="115000"/>
              </a:lnSpc>
              <a:spcBef>
                <a:spcPts val="1200"/>
              </a:spcBef>
              <a:spcAft>
                <a:spcPts val="0"/>
              </a:spcAft>
              <a:buNone/>
            </a:pPr>
            <a:r>
              <a:rPr lang="en-US" sz="2400" b="1" dirty="0">
                <a:solidFill>
                  <a:schemeClr val="dk1"/>
                </a:solidFill>
              </a:rPr>
              <a:t>SL-3:</a:t>
            </a:r>
            <a:r>
              <a:rPr lang="en-US" sz="2400" dirty="0">
                <a:solidFill>
                  <a:schemeClr val="dk1"/>
                </a:solidFill>
              </a:rPr>
              <a:t> Did it stop us or break something?</a:t>
            </a:r>
            <a:endParaRPr sz="2400" dirty="0">
              <a:solidFill>
                <a:schemeClr val="dk1"/>
              </a:solidFill>
            </a:endParaRPr>
          </a:p>
          <a:p>
            <a:pPr marL="0" lvl="0" indent="0" algn="l" rtl="0">
              <a:lnSpc>
                <a:spcPct val="115000"/>
              </a:lnSpc>
              <a:spcBef>
                <a:spcPts val="1200"/>
              </a:spcBef>
              <a:spcAft>
                <a:spcPts val="0"/>
              </a:spcAft>
              <a:buNone/>
            </a:pPr>
            <a:r>
              <a:rPr lang="en-US" sz="2400" b="1" dirty="0">
                <a:solidFill>
                  <a:schemeClr val="dk1"/>
                </a:solidFill>
              </a:rPr>
              <a:t>SL-4:</a:t>
            </a:r>
            <a:r>
              <a:rPr lang="en-US" sz="2400" dirty="0">
                <a:solidFill>
                  <a:schemeClr val="dk1"/>
                </a:solidFill>
              </a:rPr>
              <a:t> Can it hurt someone?</a:t>
            </a:r>
            <a:endParaRPr sz="2400" dirty="0">
              <a:solidFill>
                <a:schemeClr val="dk1"/>
              </a:solidFill>
            </a:endParaRPr>
          </a:p>
          <a:p>
            <a:pPr marL="0" lvl="0" indent="0" algn="l" rtl="0">
              <a:lnSpc>
                <a:spcPct val="115000"/>
              </a:lnSpc>
              <a:spcBef>
                <a:spcPts val="1200"/>
              </a:spcBef>
              <a:spcAft>
                <a:spcPts val="0"/>
              </a:spcAft>
              <a:buNone/>
            </a:pPr>
            <a:endParaRPr sz="2400" dirty="0">
              <a:solidFill>
                <a:schemeClr val="dk1"/>
              </a:solidFill>
            </a:endParaRPr>
          </a:p>
          <a:p>
            <a:pPr marL="0" lvl="0" indent="0" algn="l" rtl="0">
              <a:lnSpc>
                <a:spcPct val="115000"/>
              </a:lnSpc>
              <a:spcBef>
                <a:spcPts val="1200"/>
              </a:spcBef>
              <a:spcAft>
                <a:spcPts val="1200"/>
              </a:spcAft>
              <a:buNone/>
            </a:pPr>
            <a:r>
              <a:rPr lang="en-US" sz="2400" dirty="0">
                <a:solidFill>
                  <a:schemeClr val="dk1"/>
                </a:solidFill>
              </a:rPr>
              <a:t>Consequence-based classification is immediate. </a:t>
            </a:r>
            <a:br>
              <a:rPr lang="en-US" sz="2400" dirty="0">
                <a:solidFill>
                  <a:schemeClr val="dk1"/>
                </a:solidFill>
              </a:rPr>
            </a:br>
            <a:r>
              <a:rPr lang="en-US" sz="2400" dirty="0">
                <a:solidFill>
                  <a:schemeClr val="dk1"/>
                </a:solidFill>
              </a:rPr>
              <a:t>Attacker-based classification requires a crystal ball.</a:t>
            </a:r>
            <a:endParaRPr sz="2400" dirty="0">
              <a:solidFill>
                <a:schemeClr val="dk1"/>
              </a:solidFill>
            </a:endParaRPr>
          </a:p>
        </p:txBody>
      </p:sp>
      <p:pic>
        <p:nvPicPr>
          <p:cNvPr id="80" name="Google Shape;80;g3954ce26e84_0_34"/>
          <p:cNvPicPr preferRelativeResize="0"/>
          <p:nvPr/>
        </p:nvPicPr>
        <p:blipFill>
          <a:blip r:embed="rId3">
            <a:alphaModFix/>
          </a:blip>
          <a:stretch>
            <a:fillRect/>
          </a:stretch>
        </p:blipFill>
        <p:spPr>
          <a:xfrm>
            <a:off x="523726" y="1414776"/>
            <a:ext cx="4393549" cy="4393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3954ce26e84_0_39"/>
          <p:cNvSpPr txBox="1">
            <a:spLocks noGrp="1"/>
          </p:cNvSpPr>
          <p:nvPr>
            <p:ph type="title"/>
          </p:nvPr>
        </p:nvSpPr>
        <p:spPr>
          <a:xfrm>
            <a:off x="1028700" y="354585"/>
            <a:ext cx="9334500" cy="557700"/>
          </a:xfrm>
          <a:prstGeom prst="rect">
            <a:avLst/>
          </a:prstGeom>
          <a:solidFill>
            <a:schemeClr val="accent3"/>
          </a:solidFill>
          <a:ln>
            <a:noFill/>
          </a:ln>
        </p:spPr>
        <p:txBody>
          <a:bodyPr spcFirstLastPara="1" wrap="square" lIns="101850" tIns="50925" rIns="101850" bIns="50925" anchor="t" anchorCtr="0">
            <a:noAutofit/>
          </a:bodyPr>
          <a:lstStyle/>
          <a:p>
            <a:pPr marL="0" lvl="0" indent="0" algn="ctr" rtl="0">
              <a:spcBef>
                <a:spcPts val="0"/>
              </a:spcBef>
              <a:spcAft>
                <a:spcPts val="0"/>
              </a:spcAft>
              <a:buNone/>
            </a:pPr>
            <a:r>
              <a:rPr lang="en-US" sz="3200">
                <a:solidFill>
                  <a:srgbClr val="0E406B"/>
                </a:solidFill>
              </a:rPr>
              <a:t>The Budget Conversation</a:t>
            </a:r>
            <a:endParaRPr/>
          </a:p>
        </p:txBody>
      </p:sp>
      <p:sp>
        <p:nvSpPr>
          <p:cNvPr id="86" name="Google Shape;86;g3954ce26e84_0_39"/>
          <p:cNvSpPr txBox="1"/>
          <p:nvPr/>
        </p:nvSpPr>
        <p:spPr>
          <a:xfrm>
            <a:off x="879000" y="2168941"/>
            <a:ext cx="9633900" cy="3472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400" b="1">
                <a:solidFill>
                  <a:schemeClr val="dk1"/>
                </a:solidFill>
              </a:rPr>
              <a:t>The wrong conversation:</a:t>
            </a:r>
            <a:r>
              <a:rPr lang="en-US" sz="2400">
                <a:solidFill>
                  <a:schemeClr val="dk1"/>
                </a:solidFill>
              </a:rPr>
              <a:t> "We need to defend against nation states." (Leadership assumes this is impossible to fund).</a:t>
            </a:r>
            <a:endParaRPr sz="2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400" b="1">
                <a:solidFill>
                  <a:schemeClr val="dk1"/>
                </a:solidFill>
              </a:rPr>
              <a:t>The right conversation:</a:t>
            </a:r>
            <a:r>
              <a:rPr lang="en-US" sz="2400">
                <a:solidFill>
                  <a:schemeClr val="dk1"/>
                </a:solidFill>
              </a:rPr>
              <a:t> "This system can kill people if compromised by anyone. It requires SL-4 controls."</a:t>
            </a:r>
            <a:endParaRPr sz="2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400">
                <a:solidFill>
                  <a:schemeClr val="dk1"/>
                </a:solidFill>
              </a:rPr>
              <a:t>This shifts the focus to engineering against failure modes, which operations leadership inherently understands.</a:t>
            </a:r>
            <a:endParaRPr sz="2400">
              <a:solidFill>
                <a:schemeClr val="dk1"/>
              </a:solidFill>
            </a:endParaRPr>
          </a:p>
          <a:p>
            <a:pPr marL="0" lvl="0" indent="0" algn="l" rtl="0">
              <a:lnSpc>
                <a:spcPct val="115000"/>
              </a:lnSpc>
              <a:spcBef>
                <a:spcPts val="1200"/>
              </a:spcBef>
              <a:spcAft>
                <a:spcPts val="1200"/>
              </a:spcAft>
              <a:buNone/>
            </a:pPr>
            <a:endParaRPr sz="2400" b="1">
              <a:solidFill>
                <a:schemeClr val="dk1"/>
              </a:solidFill>
            </a:endParaRPr>
          </a:p>
        </p:txBody>
      </p:sp>
      <p:pic>
        <p:nvPicPr>
          <p:cNvPr id="87" name="Google Shape;87;g3954ce26e84_0_39"/>
          <p:cNvPicPr preferRelativeResize="0"/>
          <p:nvPr/>
        </p:nvPicPr>
        <p:blipFill>
          <a:blip r:embed="rId3">
            <a:alphaModFix/>
          </a:blip>
          <a:stretch>
            <a:fillRect/>
          </a:stretch>
        </p:blipFill>
        <p:spPr>
          <a:xfrm>
            <a:off x="8496300" y="3149700"/>
            <a:ext cx="4051200" cy="4051200"/>
          </a:xfrm>
          <a:prstGeom prst="rect">
            <a:avLst/>
          </a:prstGeom>
          <a:noFill/>
          <a:ln>
            <a:noFill/>
          </a:ln>
        </p:spPr>
      </p:pic>
      <p:sp>
        <p:nvSpPr>
          <p:cNvPr id="88" name="Google Shape;88;g3954ce26e84_0_39"/>
          <p:cNvSpPr txBox="1"/>
          <p:nvPr/>
        </p:nvSpPr>
        <p:spPr>
          <a:xfrm>
            <a:off x="1028700" y="1169100"/>
            <a:ext cx="93345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US" sz="2400" b="1">
                <a:solidFill>
                  <a:schemeClr val="dk1"/>
                </a:solidFill>
              </a:rPr>
              <a:t>Securing Leadership Buy-In</a:t>
            </a:r>
            <a:endParaRPr sz="2400"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954ce26e84_0_45"/>
          <p:cNvSpPr txBox="1">
            <a:spLocks noGrp="1"/>
          </p:cNvSpPr>
          <p:nvPr>
            <p:ph type="title"/>
          </p:nvPr>
        </p:nvSpPr>
        <p:spPr>
          <a:xfrm>
            <a:off x="1028700" y="354585"/>
            <a:ext cx="9334500" cy="557700"/>
          </a:xfrm>
          <a:prstGeom prst="rect">
            <a:avLst/>
          </a:prstGeom>
          <a:solidFill>
            <a:schemeClr val="accent3"/>
          </a:solidFill>
          <a:ln>
            <a:noFill/>
          </a:ln>
        </p:spPr>
        <p:txBody>
          <a:bodyPr spcFirstLastPara="1" wrap="square" lIns="101850" tIns="50925" rIns="101850" bIns="50925" anchor="t" anchorCtr="0">
            <a:noAutofit/>
          </a:bodyPr>
          <a:lstStyle/>
          <a:p>
            <a:pPr marL="0" lvl="0" indent="0" algn="ctr" rtl="0">
              <a:spcBef>
                <a:spcPts val="0"/>
              </a:spcBef>
              <a:spcAft>
                <a:spcPts val="0"/>
              </a:spcAft>
              <a:buNone/>
            </a:pPr>
            <a:r>
              <a:rPr lang="en-US" sz="3200">
                <a:solidFill>
                  <a:srgbClr val="0E406B"/>
                </a:solidFill>
              </a:rPr>
              <a:t>Practical Application</a:t>
            </a:r>
            <a:endParaRPr/>
          </a:p>
        </p:txBody>
      </p:sp>
      <p:sp>
        <p:nvSpPr>
          <p:cNvPr id="94" name="Google Shape;94;g3954ce26e84_0_45"/>
          <p:cNvSpPr txBox="1"/>
          <p:nvPr/>
        </p:nvSpPr>
        <p:spPr>
          <a:xfrm>
            <a:off x="1028700" y="1847200"/>
            <a:ext cx="6892200" cy="4168200"/>
          </a:xfrm>
          <a:prstGeom prst="rect">
            <a:avLst/>
          </a:prstGeom>
          <a:noFill/>
          <a:ln>
            <a:noFill/>
          </a:ln>
        </p:spPr>
        <p:txBody>
          <a:bodyPr spcFirstLastPara="1" wrap="square" lIns="91425" tIns="45700" rIns="91425" bIns="45700" anchor="t" anchorCtr="0">
            <a:spAutoFit/>
          </a:bodyPr>
          <a:lstStyle/>
          <a:p>
            <a:pPr marL="457200" lvl="0" indent="-381000" algn="l" rtl="0">
              <a:lnSpc>
                <a:spcPct val="115000"/>
              </a:lnSpc>
              <a:spcBef>
                <a:spcPts val="1200"/>
              </a:spcBef>
              <a:spcAft>
                <a:spcPts val="0"/>
              </a:spcAft>
              <a:buClr>
                <a:schemeClr val="dk1"/>
              </a:buClr>
              <a:buSzPts val="2400"/>
              <a:buAutoNum type="arabicPeriod"/>
            </a:pPr>
            <a:r>
              <a:rPr lang="en-US" sz="2400">
                <a:solidFill>
                  <a:schemeClr val="dk1"/>
                </a:solidFill>
              </a:rPr>
              <a:t>Identify exactly what each system controls.</a:t>
            </a:r>
            <a:endParaRPr sz="2400">
              <a:solidFill>
                <a:schemeClr val="dk1"/>
              </a:solidFill>
            </a:endParaRPr>
          </a:p>
          <a:p>
            <a:pPr marL="457200" lvl="0" indent="-381000" algn="l" rtl="0">
              <a:lnSpc>
                <a:spcPct val="115000"/>
              </a:lnSpc>
              <a:spcBef>
                <a:spcPts val="0"/>
              </a:spcBef>
              <a:spcAft>
                <a:spcPts val="0"/>
              </a:spcAft>
              <a:buClr>
                <a:schemeClr val="dk1"/>
              </a:buClr>
              <a:buSzPts val="2400"/>
              <a:buAutoNum type="arabicPeriod"/>
            </a:pPr>
            <a:r>
              <a:rPr lang="en-US" sz="2400">
                <a:solidFill>
                  <a:schemeClr val="dk1"/>
                </a:solidFill>
              </a:rPr>
              <a:t>Ask: "What is the worst thing that happens if an adversary gains full control?"</a:t>
            </a:r>
            <a:endParaRPr sz="2400">
              <a:solidFill>
                <a:schemeClr val="dk1"/>
              </a:solidFill>
            </a:endParaRPr>
          </a:p>
          <a:p>
            <a:pPr marL="457200" lvl="0" indent="-381000" algn="l" rtl="0">
              <a:lnSpc>
                <a:spcPct val="115000"/>
              </a:lnSpc>
              <a:spcBef>
                <a:spcPts val="0"/>
              </a:spcBef>
              <a:spcAft>
                <a:spcPts val="0"/>
              </a:spcAft>
              <a:buClr>
                <a:schemeClr val="dk1"/>
              </a:buClr>
              <a:buSzPts val="2400"/>
              <a:buAutoNum type="arabicPeriod"/>
            </a:pPr>
            <a:r>
              <a:rPr lang="en-US" sz="2400">
                <a:solidFill>
                  <a:schemeClr val="dk1"/>
                </a:solidFill>
              </a:rPr>
              <a:t>Assign the Security Level based strictly on that operational consequence.</a:t>
            </a:r>
            <a:endParaRPr sz="2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400" b="1">
                <a:solidFill>
                  <a:schemeClr val="dk1"/>
                </a:solidFill>
              </a:rPr>
              <a:t>Example</a:t>
            </a:r>
            <a:r>
              <a:rPr lang="en-US" sz="2400">
                <a:solidFill>
                  <a:schemeClr val="dk1"/>
                </a:solidFill>
              </a:rPr>
              <a:t>: A critical relief valve gets SL-4 treatment because a teenager stumbling into the network can cause nation state consequences.</a:t>
            </a:r>
            <a:endParaRPr sz="2400">
              <a:solidFill>
                <a:schemeClr val="dk1"/>
              </a:solidFill>
            </a:endParaRPr>
          </a:p>
          <a:p>
            <a:pPr marL="1371600" lvl="0" indent="0" algn="l" rtl="0">
              <a:lnSpc>
                <a:spcPct val="115000"/>
              </a:lnSpc>
              <a:spcBef>
                <a:spcPts val="1200"/>
              </a:spcBef>
              <a:spcAft>
                <a:spcPts val="1200"/>
              </a:spcAft>
              <a:buNone/>
            </a:pPr>
            <a:endParaRPr sz="2400">
              <a:solidFill>
                <a:schemeClr val="dk1"/>
              </a:solidFill>
            </a:endParaRPr>
          </a:p>
        </p:txBody>
      </p:sp>
      <p:pic>
        <p:nvPicPr>
          <p:cNvPr id="95" name="Google Shape;95;g3954ce26e84_0_45"/>
          <p:cNvPicPr preferRelativeResize="0"/>
          <p:nvPr/>
        </p:nvPicPr>
        <p:blipFill>
          <a:blip r:embed="rId3">
            <a:alphaModFix amt="69000"/>
          </a:blip>
          <a:stretch>
            <a:fillRect/>
          </a:stretch>
        </p:blipFill>
        <p:spPr>
          <a:xfrm>
            <a:off x="7174200" y="1634800"/>
            <a:ext cx="4593001" cy="4593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3954ce26e84_0_50"/>
          <p:cNvSpPr txBox="1">
            <a:spLocks noGrp="1"/>
          </p:cNvSpPr>
          <p:nvPr>
            <p:ph type="title"/>
          </p:nvPr>
        </p:nvSpPr>
        <p:spPr>
          <a:xfrm>
            <a:off x="1028700" y="354585"/>
            <a:ext cx="9334500" cy="557700"/>
          </a:xfrm>
          <a:prstGeom prst="rect">
            <a:avLst/>
          </a:prstGeom>
          <a:solidFill>
            <a:schemeClr val="accent3"/>
          </a:solidFill>
          <a:ln>
            <a:noFill/>
          </a:ln>
        </p:spPr>
        <p:txBody>
          <a:bodyPr spcFirstLastPara="1" wrap="square" lIns="101850" tIns="50925" rIns="101850" bIns="50925" anchor="t" anchorCtr="0">
            <a:noAutofit/>
          </a:bodyPr>
          <a:lstStyle/>
          <a:p>
            <a:pPr marL="0" lvl="0" indent="0" algn="ctr" rtl="0">
              <a:spcBef>
                <a:spcPts val="0"/>
              </a:spcBef>
              <a:spcAft>
                <a:spcPts val="0"/>
              </a:spcAft>
              <a:buNone/>
            </a:pPr>
            <a:r>
              <a:rPr lang="en-US" sz="3200">
                <a:solidFill>
                  <a:srgbClr val="0E406B"/>
                </a:solidFill>
              </a:rPr>
              <a:t>The Bottom Line</a:t>
            </a:r>
            <a:endParaRPr/>
          </a:p>
        </p:txBody>
      </p:sp>
      <p:sp>
        <p:nvSpPr>
          <p:cNvPr id="101" name="Google Shape;101;g3954ce26e84_0_50"/>
          <p:cNvSpPr txBox="1"/>
          <p:nvPr/>
        </p:nvSpPr>
        <p:spPr>
          <a:xfrm>
            <a:off x="1028700" y="1662450"/>
            <a:ext cx="9334500" cy="2586000"/>
          </a:xfrm>
          <a:prstGeom prst="rect">
            <a:avLst/>
          </a:prstGeom>
          <a:noFill/>
          <a:ln>
            <a:noFill/>
          </a:ln>
        </p:spPr>
        <p:txBody>
          <a:bodyPr spcFirstLastPara="1" wrap="square" lIns="91425" tIns="45700" rIns="91425" bIns="45700" anchor="t" anchorCtr="0">
            <a:spAutoFit/>
          </a:bodyPr>
          <a:lstStyle/>
          <a:p>
            <a:pPr marL="457200" lvl="0" indent="-381000" algn="l" rtl="0">
              <a:lnSpc>
                <a:spcPct val="115000"/>
              </a:lnSpc>
              <a:spcBef>
                <a:spcPts val="1200"/>
              </a:spcBef>
              <a:spcAft>
                <a:spcPts val="0"/>
              </a:spcAft>
              <a:buClr>
                <a:schemeClr val="dk1"/>
              </a:buClr>
              <a:buSzPts val="2400"/>
              <a:buAutoNum type="arabicPeriod"/>
            </a:pPr>
            <a:r>
              <a:rPr lang="en-US" sz="2400">
                <a:solidFill>
                  <a:schemeClr val="dk1"/>
                </a:solidFill>
              </a:rPr>
              <a:t>We do not spend money to stop nation states. We spend money to stop explosions.</a:t>
            </a:r>
            <a:endParaRPr sz="2400">
              <a:solidFill>
                <a:schemeClr val="dk1"/>
              </a:solidFill>
            </a:endParaRPr>
          </a:p>
          <a:p>
            <a:pPr marL="457200" lvl="0" indent="-381000" algn="l" rtl="0">
              <a:lnSpc>
                <a:spcPct val="115000"/>
              </a:lnSpc>
              <a:spcBef>
                <a:spcPts val="0"/>
              </a:spcBef>
              <a:spcAft>
                <a:spcPts val="0"/>
              </a:spcAft>
              <a:buClr>
                <a:schemeClr val="dk1"/>
              </a:buClr>
              <a:buSzPts val="2400"/>
              <a:buAutoNum type="arabicPeriod"/>
            </a:pPr>
            <a:r>
              <a:rPr lang="en-US" sz="2400">
                <a:solidFill>
                  <a:schemeClr val="dk1"/>
                </a:solidFill>
              </a:rPr>
              <a:t>Security is not the ultimate goal. Operational continuity is the goal, and safety is the constraint.</a:t>
            </a:r>
            <a:endParaRPr sz="2400">
              <a:solidFill>
                <a:schemeClr val="dk1"/>
              </a:solidFill>
            </a:endParaRPr>
          </a:p>
          <a:p>
            <a:pPr marL="457200" lvl="0" indent="-381000" algn="l" rtl="0">
              <a:lnSpc>
                <a:spcPct val="115000"/>
              </a:lnSpc>
              <a:spcBef>
                <a:spcPts val="0"/>
              </a:spcBef>
              <a:spcAft>
                <a:spcPts val="0"/>
              </a:spcAft>
              <a:buClr>
                <a:schemeClr val="dk1"/>
              </a:buClr>
              <a:buSzPts val="2400"/>
              <a:buAutoNum type="arabicPeriod"/>
            </a:pPr>
            <a:r>
              <a:rPr lang="en-US" sz="2400">
                <a:solidFill>
                  <a:schemeClr val="dk1"/>
                </a:solidFill>
              </a:rPr>
              <a:t>Define Security Levels by consequence because the physics do not care who sent the command.</a:t>
            </a:r>
            <a:endParaRPr sz="2400">
              <a:solidFill>
                <a:schemeClr val="dk1"/>
              </a:solidFill>
            </a:endParaRPr>
          </a:p>
        </p:txBody>
      </p:sp>
    </p:spTree>
  </p:cSld>
  <p:clrMapOvr>
    <a:masterClrMapping/>
  </p:clrMapOvr>
</p:sld>
</file>

<file path=ppt/theme/theme1.xml><?xml version="1.0" encoding="utf-8"?>
<a:theme xmlns:a="http://schemas.openxmlformats.org/drawingml/2006/main" name="PERA">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1221</Words>
  <Application>Microsoft Office PowerPoint</Application>
  <PresentationFormat>Widescreen</PresentationFormat>
  <Paragraphs>77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 Black</vt:lpstr>
      <vt:lpstr>Arial</vt:lpstr>
      <vt:lpstr>PERA</vt:lpstr>
      <vt:lpstr>PowerPoint Presentation</vt:lpstr>
      <vt:lpstr>Profiling Attackers (The Threat Approach)</vt:lpstr>
      <vt:lpstr>The Flaw in Attacker-Based Models</vt:lpstr>
      <vt:lpstr>Physics Doesn’t Care Who Hacked It</vt:lpstr>
      <vt:lpstr>The Real-World Mismatch</vt:lpstr>
      <vt:lpstr>Consequence-Based Security Levels</vt:lpstr>
      <vt:lpstr>The Budget Conversation</vt:lpstr>
      <vt:lpstr>Practical Application</vt:lpstr>
      <vt:lpstr>The Bottom 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Gary Rathwell</dc:creator>
  <cp:lastModifiedBy>Gary Rathwell</cp:lastModifiedBy>
  <cp:revision>5</cp:revision>
  <cp:lastPrinted>2026-03-25T03:45:24Z</cp:lastPrinted>
  <dcterms:created xsi:type="dcterms:W3CDTF">2024-08-05T20:06:21Z</dcterms:created>
  <dcterms:modified xsi:type="dcterms:W3CDTF">2026-03-25T03:45:40Z</dcterms:modified>
</cp:coreProperties>
</file>