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1.xml" ContentType="application/vnd.openxmlformats-officedocument.presentationml.tags+xml"/>
  <Override PartName="/ppt/ink/ink1.xml" ContentType="application/inkml+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ags/tag7.xml" ContentType="application/vnd.openxmlformats-officedocument.presentationml.tags+xml"/>
  <Override PartName="/ppt/ink/ink2.xml" ContentType="application/inkml+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heme/theme3.xml" ContentType="application/vnd.openxmlformats-officedocument.theme+xml"/>
  <Override PartName="/ppt/tags/tag12.xml" ContentType="application/vnd.openxmlformats-officedocument.presentationml.tags+xml"/>
  <Override PartName="/ppt/notesSlides/notesSlide1.xml" ContentType="application/vnd.openxmlformats-officedocument.presentationml.notesSlide+xml"/>
  <Override PartName="/ppt/tags/tag13.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14.xml" ContentType="application/vnd.openxmlformats-officedocument.presentationml.tags+xml"/>
  <Override PartName="/ppt/notesSlides/notesSlide7.xml" ContentType="application/vnd.openxmlformats-officedocument.presentationml.notesSlide+xml"/>
  <Override PartName="/ppt/tags/tag15.xml" ContentType="application/vnd.openxmlformats-officedocument.presentationml.tags+xml"/>
  <Override PartName="/ppt/notesSlides/notesSlide8.xml" ContentType="application/vnd.openxmlformats-officedocument.presentationml.notesSlide+xml"/>
  <Override PartName="/ppt/ink/ink3.xml" ContentType="application/inkml+xml"/>
  <Override PartName="/ppt/notesSlides/notesSlide9.xml" ContentType="application/vnd.openxmlformats-officedocument.presentationml.notesSlide+xml"/>
  <Override PartName="/ppt/tags/tag16.xml" ContentType="application/vnd.openxmlformats-officedocument.presentationml.tags+xml"/>
  <Override PartName="/ppt/notesSlides/notesSlide10.xml" ContentType="application/vnd.openxmlformats-officedocument.presentationml.notesSlide+xml"/>
  <Override PartName="/ppt/tags/tag17.xml" ContentType="application/vnd.openxmlformats-officedocument.presentationml.tag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tags/tag18.xml" ContentType="application/vnd.openxmlformats-officedocument.presentationml.tags+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Lst>
  <p:notesMasterIdLst>
    <p:notesMasterId r:id="rId16"/>
  </p:notesMasterIdLst>
  <p:sldIdLst>
    <p:sldId id="421" r:id="rId3"/>
    <p:sldId id="433" r:id="rId4"/>
    <p:sldId id="313" r:id="rId5"/>
    <p:sldId id="438" r:id="rId6"/>
    <p:sldId id="389" r:id="rId7"/>
    <p:sldId id="317" r:id="rId8"/>
    <p:sldId id="386" r:id="rId9"/>
    <p:sldId id="382" r:id="rId10"/>
    <p:sldId id="439" r:id="rId11"/>
    <p:sldId id="380" r:id="rId12"/>
    <p:sldId id="284" r:id="rId13"/>
    <p:sldId id="435" r:id="rId14"/>
    <p:sldId id="388" r:id="rId15"/>
  </p:sldIdLst>
  <p:sldSz cx="12192000" cy="6858000"/>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CCFF"/>
    <a:srgbClr val="75DB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05" autoAdjust="0"/>
    <p:restoredTop sz="63699" autoAdjust="0"/>
  </p:normalViewPr>
  <p:slideViewPr>
    <p:cSldViewPr snapToGrid="0">
      <p:cViewPr varScale="1">
        <p:scale>
          <a:sx n="43" d="100"/>
          <a:sy n="43" d="100"/>
        </p:scale>
        <p:origin x="1830" y="270"/>
      </p:cViewPr>
      <p:guideLst/>
    </p:cSldViewPr>
  </p:slideViewPr>
  <p:notesTextViewPr>
    <p:cViewPr>
      <p:scale>
        <a:sx n="1" d="1"/>
        <a:sy n="1" d="1"/>
      </p:scale>
      <p:origin x="0" y="0"/>
    </p:cViewPr>
  </p:notesTextViewPr>
  <p:notesViewPr>
    <p:cSldViewPr snapToGrid="0">
      <p:cViewPr varScale="1">
        <p:scale>
          <a:sx n="36" d="100"/>
          <a:sy n="36" d="100"/>
        </p:scale>
        <p:origin x="1868" y="4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7-03T19:59:03.593"/>
    </inkml:context>
    <inkml:brush xml:id="br0">
      <inkml:brushProperty name="width" value="0.05" units="cm"/>
      <inkml:brushProperty name="height" value="0.05" units="cm"/>
      <inkml:brushProperty name="color" value="#CC0066"/>
    </inkml:brush>
  </inkml:definitions>
  <inkml:trace contextRef="#ctx0" brushRef="#br0">0 0 1313,'0'0'4645,"0"0"-5094,0 0-191,0 3 544,0 5-1,0 2-928,0 2-1057</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1-05T04:18:15.266"/>
    </inkml:context>
    <inkml:brush xml:id="br0">
      <inkml:brushProperty name="width" value="0.05" units="cm"/>
      <inkml:brushProperty name="height" value="0.05" units="cm"/>
    </inkml:brush>
  </inkml:definitions>
  <inkml:trace contextRef="#ctx0" brushRef="#br0">13 17 7495,'-6'0'-865,"0"-6"993,6-5 161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0988A505-7228-4715-92D7-CBF23D4AFF12}" type="datetimeFigureOut">
              <a:rPr lang="en-US" smtClean="0"/>
              <a:t>10/14/2025</a:t>
            </a:fld>
            <a:endParaRPr lang="en-US" dirty="0"/>
          </a:p>
        </p:txBody>
      </p:sp>
      <p:sp>
        <p:nvSpPr>
          <p:cNvPr id="4" name="Slide Image Placeholder 3"/>
          <p:cNvSpPr>
            <a:spLocks noGrp="1" noRot="1" noChangeAspect="1"/>
          </p:cNvSpPr>
          <p:nvPr>
            <p:ph type="sldImg" idx="2"/>
          </p:nvPr>
        </p:nvSpPr>
        <p:spPr>
          <a:xfrm>
            <a:off x="777875" y="536768"/>
            <a:ext cx="5759450" cy="4030499"/>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800600"/>
            <a:ext cx="5852160" cy="3859306"/>
          </a:xfrm>
          <a:prstGeom prst="rect">
            <a:avLst/>
          </a:prstGeom>
        </p:spPr>
        <p:txBody>
          <a:bodyPr vert="horz" lIns="96661" tIns="48331" rIns="96661" bIns="48331"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2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200"/>
            </a:lvl1pPr>
          </a:lstStyle>
          <a:p>
            <a:fld id="{0FDC63F9-AE46-4D1C-BB44-41C92F2D01CA}" type="slidenum">
              <a:rPr lang="en-US" smtClean="0"/>
              <a:pPr/>
              <a:t>‹#›</a:t>
            </a:fld>
            <a:endParaRPr lang="en-US" dirty="0"/>
          </a:p>
        </p:txBody>
      </p:sp>
    </p:spTree>
    <p:extLst>
      <p:ext uri="{BB962C8B-B14F-4D97-AF65-F5344CB8AC3E}">
        <p14:creationId xmlns:p14="http://schemas.microsoft.com/office/powerpoint/2010/main" val="10721610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2D543683-61DF-4FE5-95DC-D73197FDC1FE}"/>
              </a:ext>
            </a:extLst>
          </p:cNvPr>
          <p:cNvSpPr>
            <a:spLocks noGrp="1" noRot="1" noChangeAspect="1" noChangeArrowheads="1" noTextEdit="1"/>
          </p:cNvSpPr>
          <p:nvPr>
            <p:ph type="sldImg"/>
          </p:nvPr>
        </p:nvSpPr>
        <p:spPr>
          <a:xfrm>
            <a:off x="803275" y="654050"/>
            <a:ext cx="5770563" cy="3246438"/>
          </a:xfrm>
          <a:ln/>
        </p:spPr>
        <p:txBody>
          <a:bodyPr/>
          <a:lstStyle/>
          <a:p>
            <a:endParaRPr lang="en-US"/>
          </a:p>
        </p:txBody>
      </p:sp>
      <p:sp>
        <p:nvSpPr>
          <p:cNvPr id="7171" name="Rectangle 3">
            <a:extLst>
              <a:ext uri="{FF2B5EF4-FFF2-40B4-BE49-F238E27FC236}">
                <a16:creationId xmlns:a16="http://schemas.microsoft.com/office/drawing/2014/main" id="{225B9A1F-4D05-40A9-B6E9-B014CBBA8FCB}"/>
              </a:ext>
            </a:extLst>
          </p:cNvPr>
          <p:cNvSpPr>
            <a:spLocks noGrp="1" noChangeArrowheads="1"/>
          </p:cNvSpPr>
          <p:nvPr>
            <p:ph type="body" idx="1"/>
          </p:nvPr>
        </p:nvSpPr>
        <p:spPr>
          <a:xfrm>
            <a:off x="803275" y="4152154"/>
            <a:ext cx="5770563" cy="479499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dirty="0">
              <a:latin typeface="Arial" panose="020B0604020202020204" pitchFamily="34" charset="0"/>
              <a:cs typeface="Arial" panose="020B0604020202020204" pitchFamily="34" charset="0"/>
            </a:endParaRPr>
          </a:p>
          <a:p>
            <a:pPr algn="ctr">
              <a:buNone/>
            </a:pPr>
            <a:endParaRPr lang="en-US" sz="1200" dirty="0"/>
          </a:p>
          <a:p>
            <a:pPr>
              <a:buNone/>
            </a:pPr>
            <a:r>
              <a:rPr lang="en-US" sz="1200" dirty="0"/>
              <a:t>This module describes how the yEd </a:t>
            </a:r>
            <a:r>
              <a:rPr lang="en-US" sz="1200"/>
              <a:t>graphics application </a:t>
            </a:r>
            <a:r>
              <a:rPr lang="en-US" sz="1200" dirty="0"/>
              <a:t>may be used to create various PERA diagrams.</a:t>
            </a:r>
          </a:p>
          <a:p>
            <a:pPr>
              <a:buNone/>
            </a:pPr>
            <a:endParaRPr lang="en-US" sz="1200" dirty="0"/>
          </a:p>
          <a:p>
            <a:pPr>
              <a:buNone/>
            </a:pPr>
            <a:r>
              <a:rPr lang="en-US" sz="1200" dirty="0"/>
              <a:t>It is intended for authors of MLMs, course materials, and standards. </a:t>
            </a:r>
          </a:p>
          <a:p>
            <a:pPr>
              <a:buNone/>
            </a:pPr>
            <a:endParaRPr lang="en-US" sz="1200" dirty="0"/>
          </a:p>
          <a:p>
            <a:pPr>
              <a:buNone/>
            </a:pPr>
            <a:r>
              <a:rPr lang="en-US" sz="1200" dirty="0"/>
              <a:t>yEd is a Java diagramming program developed at Stanford University and distributed by yWorks.</a:t>
            </a:r>
            <a:br>
              <a:rPr lang="en-US" sz="1200" dirty="0"/>
            </a:br>
            <a:endParaRPr lang="en-US" sz="1200" dirty="0"/>
          </a:p>
          <a:p>
            <a:pPr lvl="0">
              <a:buNone/>
              <a:defRPr/>
            </a:pPr>
            <a:r>
              <a:rPr lang="en-US" sz="1200" dirty="0"/>
              <a:t>Click the START button when you are ready to advance to the next slide.</a:t>
            </a:r>
            <a:br>
              <a:rPr lang="en-US" altLang="en-US" dirty="0">
                <a:latin typeface="Arial" panose="020B0604020202020204" pitchFamily="34" charset="0"/>
                <a:cs typeface="Arial" panose="020B0604020202020204" pitchFamily="34" charset="0"/>
              </a:rPr>
            </a:br>
            <a:endParaRPr lang="en-US" alt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55653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904875"/>
            <a:ext cx="5851525" cy="3292475"/>
          </a:xfrm>
        </p:spPr>
        <p:txBody>
          <a:bodyPr/>
          <a:lstStyle/>
          <a:p>
            <a:endParaRPr lang="en-US"/>
          </a:p>
        </p:txBody>
      </p:sp>
      <p:sp>
        <p:nvSpPr>
          <p:cNvPr id="3" name="Notes Placeholder 2"/>
          <p:cNvSpPr>
            <a:spLocks noGrp="1"/>
          </p:cNvSpPr>
          <p:nvPr>
            <p:ph type="body" idx="1"/>
          </p:nvPr>
        </p:nvSpPr>
        <p:spPr>
          <a:xfrm>
            <a:off x="730250" y="4392706"/>
            <a:ext cx="5851525" cy="4726768"/>
          </a:xfrm>
        </p:spPr>
        <p:txBody>
          <a:bodyPr/>
          <a:lstStyle/>
          <a:p>
            <a:pPr marL="0" marR="0" lvl="0" indent="0" algn="ctr" defTabSz="914400" rtl="0" eaLnBrk="0" fontAlgn="base" latinLnBrk="0" hangingPunct="0">
              <a:lnSpc>
                <a:spcPct val="100000"/>
              </a:lnSpc>
              <a:spcBef>
                <a:spcPct val="30000"/>
              </a:spcBef>
              <a:spcAft>
                <a:spcPct val="0"/>
              </a:spcAft>
              <a:buClrTx/>
              <a:buSzPct val="100000"/>
              <a:buFontTx/>
              <a:buNone/>
              <a:tabLst/>
              <a:defRPr/>
            </a:pPr>
            <a:endParaRPr lang="en-US" baseline="0" dirty="0"/>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Download yEd for Windows, IOS, or Linux (all are free)</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Search YouTube, e.g., “Basic Editing with yEd”</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See MLM-012-C “Create a PERA Learning Map” using Excel.</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Create Diagrams using Excel for:</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Life Cycles </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Definitions and Ontologies</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Roles: Skills, Experience,  Responsible Role</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Key Aspects of Cybersecurity</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Enjoy!</a:t>
            </a:r>
          </a:p>
          <a:p>
            <a:pPr marL="0" marR="0" lvl="0" indent="0" algn="l" defTabSz="914400" rtl="0" eaLnBrk="0" fontAlgn="base" latinLnBrk="0" hangingPunct="0">
              <a:lnSpc>
                <a:spcPct val="100000"/>
              </a:lnSpc>
              <a:spcBef>
                <a:spcPct val="30000"/>
              </a:spcBef>
              <a:spcAft>
                <a:spcPct val="0"/>
              </a:spcAft>
              <a:buClrTx/>
              <a:buSzPct val="100000"/>
              <a:buFontTx/>
              <a:buNone/>
              <a:tabLst/>
              <a:defRPr/>
            </a:pPr>
            <a:br>
              <a:rPr lang="en-US" baseline="0" dirty="0"/>
            </a:br>
            <a:endParaRPr lang="en-US" dirty="0"/>
          </a:p>
          <a:p>
            <a:pPr>
              <a:buNone/>
            </a:pPr>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8E238B-0027-441C-B6C6-5C79594C47B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5414740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590E978D-5459-4DBC-85E2-3737F6327F65}"/>
              </a:ext>
            </a:extLst>
          </p:cNvPr>
          <p:cNvSpPr>
            <a:spLocks noGrp="1" noRot="1" noChangeAspect="1" noChangeArrowheads="1" noTextEdit="1"/>
          </p:cNvSpPr>
          <p:nvPr>
            <p:ph type="sldImg"/>
          </p:nvPr>
        </p:nvSpPr>
        <p:spPr>
          <a:xfrm>
            <a:off x="712788" y="611188"/>
            <a:ext cx="5878512" cy="3306762"/>
          </a:xfrm>
          <a:ln/>
        </p:spPr>
        <p:txBody>
          <a:bodyPr/>
          <a:lstStyle/>
          <a:p>
            <a:endParaRPr lang="en-US"/>
          </a:p>
        </p:txBody>
      </p:sp>
      <p:sp>
        <p:nvSpPr>
          <p:cNvPr id="25603" name="Notes Placeholder 2">
            <a:extLst>
              <a:ext uri="{FF2B5EF4-FFF2-40B4-BE49-F238E27FC236}">
                <a16:creationId xmlns:a16="http://schemas.microsoft.com/office/drawing/2014/main" id="{8E3BCBAD-F5F7-4FEB-812C-220F56D13C7D}"/>
              </a:ext>
            </a:extLst>
          </p:cNvPr>
          <p:cNvSpPr>
            <a:spLocks noGrp="1" noChangeArrowheads="1"/>
          </p:cNvSpPr>
          <p:nvPr>
            <p:ph type="body" idx="1"/>
          </p:nvPr>
        </p:nvSpPr>
        <p:spPr>
          <a:xfrm>
            <a:off x="712788" y="4069976"/>
            <a:ext cx="5878512" cy="4920036"/>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buNone/>
            </a:pPr>
            <a:endParaRPr lang="en-US" sz="1200" dirty="0"/>
          </a:p>
          <a:p>
            <a:pPr defTabSz="937900">
              <a:buNone/>
              <a:defRPr/>
            </a:pPr>
            <a:r>
              <a:rPr lang="en-US" sz="1200" dirty="0"/>
              <a:t>Thank you for taking the time to view this Micro Learning Module.</a:t>
            </a:r>
          </a:p>
          <a:p>
            <a:pPr>
              <a:buNone/>
            </a:pPr>
            <a:r>
              <a:rPr lang="en-US" sz="1200" dirty="0"/>
              <a:t>You may wish to follow these links to view a video introduction to yEd and learn how to use its editor.</a:t>
            </a:r>
            <a:br>
              <a:rPr lang="en-US" sz="1400" baseline="0" dirty="0"/>
            </a:br>
            <a:endParaRPr lang="en-US" sz="1400" baseline="0" dirty="0"/>
          </a:p>
          <a:p>
            <a:pPr algn="ctr">
              <a:buNone/>
            </a:pPr>
            <a:endParaRPr lang="en-US" baseline="0" dirty="0"/>
          </a:p>
        </p:txBody>
      </p:sp>
      <p:sp>
        <p:nvSpPr>
          <p:cNvPr id="2" name="Slide Number Placeholder 3">
            <a:extLst>
              <a:ext uri="{FF2B5EF4-FFF2-40B4-BE49-F238E27FC236}">
                <a16:creationId xmlns:a16="http://schemas.microsoft.com/office/drawing/2014/main" id="{685D2A66-BC80-68B9-683C-4FAD65C00E30}"/>
              </a:ext>
            </a:extLst>
          </p:cNvPr>
          <p:cNvSpPr>
            <a:spLocks noGrp="1"/>
          </p:cNvSpPr>
          <p:nvPr>
            <p:ph type="sldNum" sz="quarter" idx="5"/>
          </p:nvPr>
        </p:nvSpPr>
        <p:spPr>
          <a:xfrm>
            <a:off x="4143587" y="9119474"/>
            <a:ext cx="3169920" cy="48172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8E238B-0027-441C-B6C6-5C79594C47B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777875"/>
            <a:ext cx="5851525" cy="3292475"/>
          </a:xfrm>
        </p:spPr>
        <p:txBody>
          <a:bodyPr/>
          <a:lstStyle/>
          <a:p>
            <a:endParaRPr lang="en-US"/>
          </a:p>
        </p:txBody>
      </p:sp>
      <p:sp>
        <p:nvSpPr>
          <p:cNvPr id="3" name="Notes Placeholder 2"/>
          <p:cNvSpPr>
            <a:spLocks noGrp="1"/>
          </p:cNvSpPr>
          <p:nvPr>
            <p:ph type="body" idx="1"/>
          </p:nvPr>
        </p:nvSpPr>
        <p:spPr>
          <a:xfrm>
            <a:off x="731838" y="4231341"/>
            <a:ext cx="5851525" cy="4733365"/>
          </a:xfrm>
        </p:spPr>
        <p:txBody>
          <a:bodyPr/>
          <a:lstStyle/>
          <a:p>
            <a:endParaRPr lang="en-US" sz="1200" dirty="0"/>
          </a:p>
          <a:p>
            <a:r>
              <a:rPr lang="en-US" sz="1200" dirty="0"/>
              <a:t>Business Process Modelling Notation (BPMN™) is a graphical markup notation (language) for describing business processes. </a:t>
            </a:r>
            <a:br>
              <a:rPr lang="en-US" sz="1200" dirty="0"/>
            </a:br>
            <a:r>
              <a:rPr lang="en-US" sz="1200" dirty="0"/>
              <a:t>BPMN 2.0 is the de facto industrial standard for Business Process Modelling (BPM). It uses an XML-based syntax.</a:t>
            </a:r>
            <a:br>
              <a:rPr lang="en-US" sz="1200" dirty="0"/>
            </a:br>
            <a:endParaRPr lang="en-US" sz="1200" dirty="0"/>
          </a:p>
          <a:p>
            <a:r>
              <a:rPr lang="en-US" sz="1200" dirty="0"/>
              <a:t>UML Diagram is based on the Unified Modeling Language (UML) and is one visualization technique to represent a system, along with its main actors, roles, actions, and artifacts (documents and figures).</a:t>
            </a:r>
          </a:p>
          <a:p>
            <a:endParaRPr lang="en-US" sz="1200" dirty="0"/>
          </a:p>
          <a:p>
            <a:r>
              <a:rPr lang="en-US" sz="1200" dirty="0"/>
              <a:t>GraphML - Standardized format for exchanging graphical data and structure.</a:t>
            </a:r>
          </a:p>
          <a:p>
            <a:endParaRPr lang="en-US" sz="1300" dirty="0"/>
          </a:p>
        </p:txBody>
      </p:sp>
      <p:sp>
        <p:nvSpPr>
          <p:cNvPr id="4" name="Slide Number Placeholder 3"/>
          <p:cNvSpPr>
            <a:spLocks noGrp="1"/>
          </p:cNvSpPr>
          <p:nvPr>
            <p:ph type="sldNum" sz="quarter" idx="5"/>
          </p:nvPr>
        </p:nvSpPr>
        <p:spPr/>
        <p:txBody>
          <a:bodyPr lIns="96661" tIns="48331" rIns="96661" bIns="48331"/>
          <a:lstStyle/>
          <a:p>
            <a:fld id="{938E238B-0027-441C-B6C6-5C79594C47B5}" type="slidenum">
              <a:rPr lang="en-US" smtClean="0"/>
              <a:t>12</a:t>
            </a:fld>
            <a:endParaRPr lang="en-US"/>
          </a:p>
        </p:txBody>
      </p:sp>
    </p:spTree>
    <p:extLst>
      <p:ext uri="{BB962C8B-B14F-4D97-AF65-F5344CB8AC3E}">
        <p14:creationId xmlns:p14="http://schemas.microsoft.com/office/powerpoint/2010/main" val="1164995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9613" y="688975"/>
            <a:ext cx="5911850" cy="3325813"/>
          </a:xfrm>
        </p:spPr>
        <p:txBody>
          <a:bodyPr/>
          <a:lstStyle/>
          <a:p>
            <a:endParaRPr lang="en-US"/>
          </a:p>
        </p:txBody>
      </p:sp>
      <p:sp>
        <p:nvSpPr>
          <p:cNvPr id="3" name="Notes Placeholder 2"/>
          <p:cNvSpPr>
            <a:spLocks noGrp="1"/>
          </p:cNvSpPr>
          <p:nvPr>
            <p:ph type="body" idx="1"/>
          </p:nvPr>
        </p:nvSpPr>
        <p:spPr>
          <a:xfrm>
            <a:off x="709613" y="4247987"/>
            <a:ext cx="5911850" cy="4076607"/>
          </a:xfrm>
        </p:spPr>
        <p:txBody>
          <a:bodyPr/>
          <a:lstStyle/>
          <a:p>
            <a:pPr>
              <a:spcAft>
                <a:spcPts val="1093"/>
              </a:spcAft>
            </a:pPr>
            <a:endParaRPr lang="en-US" dirty="0">
              <a:latin typeface="Arial" panose="020B0604020202020204" pitchFamily="34" charset="0"/>
              <a:ea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2D9A29C2-B302-99E5-950F-1E82F622C491}"/>
              </a:ext>
            </a:extLst>
          </p:cNvPr>
          <p:cNvSpPr>
            <a:spLocks noGrp="1"/>
          </p:cNvSpPr>
          <p:nvPr>
            <p:ph type="sldNum" sz="quarter" idx="5"/>
          </p:nvPr>
        </p:nvSpPr>
        <p:spPr>
          <a:xfrm>
            <a:off x="4143587" y="9119474"/>
            <a:ext cx="3169920" cy="481726"/>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38E238B-0027-441C-B6C6-5C79594C47B5}"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69761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906463"/>
            <a:ext cx="5853112" cy="3292475"/>
          </a:xfrm>
        </p:spPr>
        <p:txBody>
          <a:bodyPr/>
          <a:lstStyle/>
          <a:p>
            <a:endParaRPr lang="en-US"/>
          </a:p>
        </p:txBody>
      </p:sp>
      <p:sp>
        <p:nvSpPr>
          <p:cNvPr id="3" name="Notes Placeholder 2"/>
          <p:cNvSpPr>
            <a:spLocks noGrp="1"/>
          </p:cNvSpPr>
          <p:nvPr>
            <p:ph type="body" idx="1"/>
          </p:nvPr>
        </p:nvSpPr>
        <p:spPr>
          <a:xfrm>
            <a:off x="731044" y="4477870"/>
            <a:ext cx="5853112" cy="4641603"/>
          </a:xfrm>
        </p:spPr>
        <p:txBody>
          <a:bodyPr/>
          <a:lstStyle/>
          <a:p>
            <a:pPr>
              <a:buNone/>
            </a:pPr>
            <a:endParaRPr lang="en-US" sz="1200" dirty="0"/>
          </a:p>
          <a:p>
            <a:pPr marL="0" lvl="1" indent="0">
              <a:buNone/>
            </a:pPr>
            <a:r>
              <a:rPr lang="en-US" sz="1400" dirty="0"/>
              <a:t>The following are some diagrams that we may produce using yEd.</a:t>
            </a:r>
          </a:p>
          <a:p>
            <a:pPr marL="457200" lvl="1" indent="-457200">
              <a:buFont typeface="+mj-lt"/>
              <a:buAutoNum type="arabicPeriod"/>
            </a:pPr>
            <a:r>
              <a:rPr lang="en-US" sz="1200" dirty="0"/>
              <a:t>MLM Learning Maps</a:t>
            </a:r>
          </a:p>
          <a:p>
            <a:pPr marL="457200" lvl="1" indent="-457200">
              <a:buFont typeface="+mj-lt"/>
              <a:buAutoNum type="arabicPeriod"/>
            </a:pPr>
            <a:r>
              <a:rPr lang="en-US" sz="1200" dirty="0"/>
              <a:t>Lifecycle Diagrams</a:t>
            </a:r>
          </a:p>
          <a:p>
            <a:pPr marL="457200" lvl="1" indent="-457200">
              <a:buFont typeface="+mj-lt"/>
              <a:buAutoNum type="arabicPeriod"/>
            </a:pPr>
            <a:r>
              <a:rPr lang="en-US" sz="1200" dirty="0"/>
              <a:t>Swimlane Diagrams</a:t>
            </a:r>
          </a:p>
          <a:p>
            <a:pPr marL="457200" lvl="1" indent="-457200">
              <a:buFont typeface="+mj-lt"/>
              <a:buAutoNum type="arabicPeriod"/>
            </a:pPr>
            <a:r>
              <a:rPr lang="en-US" sz="1200" dirty="0"/>
              <a:t>Organization Charts and Other Taxonomies</a:t>
            </a:r>
          </a:p>
          <a:p>
            <a:pPr marL="457200" lvl="1" indent="-457200">
              <a:buFont typeface="+mj-lt"/>
              <a:buAutoNum type="arabicPeriod"/>
            </a:pPr>
            <a:r>
              <a:rPr lang="en-US" sz="1200" dirty="0"/>
              <a:t>BPMN Workflows</a:t>
            </a:r>
          </a:p>
          <a:p>
            <a:pPr marL="457200" lvl="1" indent="-457200">
              <a:buFont typeface="+mj-lt"/>
              <a:buAutoNum type="arabicPeriod"/>
            </a:pPr>
            <a:r>
              <a:rPr lang="en-US" sz="1200" dirty="0"/>
              <a:t>UML Class Diagrams</a:t>
            </a:r>
          </a:p>
          <a:p>
            <a:pPr marL="457200" lvl="1" indent="-457200">
              <a:buFont typeface="+mj-lt"/>
              <a:buAutoNum type="arabicPeriod"/>
            </a:pPr>
            <a:r>
              <a:rPr lang="en-US" sz="1200" dirty="0"/>
              <a:t>Fishbone Diagrams</a:t>
            </a:r>
          </a:p>
          <a:p>
            <a:pPr marL="457200" lvl="1" indent="-457200">
              <a:buFont typeface="+mj-lt"/>
              <a:buAutoNum type="arabicPeriod"/>
            </a:pPr>
            <a:r>
              <a:rPr lang="en-US" sz="1200" dirty="0"/>
              <a:t>Entity Relationship Diagrams</a:t>
            </a:r>
          </a:p>
          <a:p>
            <a:pPr marL="457200" lvl="1" indent="-457200">
              <a:buFont typeface="+mj-lt"/>
              <a:buAutoNum type="arabicPeriod"/>
            </a:pPr>
            <a:r>
              <a:rPr lang="en-US" sz="1200" dirty="0"/>
              <a:t>Network Topology Drawings</a:t>
            </a:r>
          </a:p>
          <a:p>
            <a:pPr marL="457200" lvl="1" indent="-457200">
              <a:buFont typeface="+mj-lt"/>
              <a:buAutoNum type="arabicPeriod"/>
            </a:pPr>
            <a:r>
              <a:rPr lang="en-US" sz="1200" dirty="0"/>
              <a:t>Failure Mode and Effects Analysis Diagrams</a:t>
            </a:r>
          </a:p>
          <a:p>
            <a:pPr marL="457200" lvl="1" indent="-457200">
              <a:buFont typeface="+mj-lt"/>
              <a:buAutoNum type="arabicPeriod"/>
            </a:pPr>
            <a:endParaRPr lang="en-US" sz="1200" dirty="0"/>
          </a:p>
          <a:p>
            <a:pPr marL="0" lvl="1" indent="0">
              <a:buFont typeface="+mj-lt"/>
              <a:buNone/>
            </a:pPr>
            <a:r>
              <a:rPr lang="en-US" sz="1200" dirty="0"/>
              <a:t>The first 5 of these are used to define human and organizational aspects of the PERA Model.  </a:t>
            </a:r>
          </a:p>
          <a:p>
            <a:pPr marL="0" lvl="1" indent="0">
              <a:buFont typeface="+mj-lt"/>
              <a:buNone/>
            </a:pPr>
            <a:endParaRPr lang="en-US" sz="1200" dirty="0"/>
          </a:p>
          <a:p>
            <a:pPr marL="0" lvl="1" indent="0">
              <a:buFont typeface="+mj-lt"/>
              <a:buNone/>
            </a:pPr>
            <a:r>
              <a:rPr lang="en-US" sz="1200" dirty="0"/>
              <a:t>Some of the remaining 5 have traditionally been done in PERA using tools like MS Visio or CISCO network tools; however, GraphML may provide an efficient way to transfer graphics to other AI graphic tools.</a:t>
            </a:r>
          </a:p>
        </p:txBody>
      </p:sp>
      <p:sp>
        <p:nvSpPr>
          <p:cNvPr id="4" name="Slide Number Placeholder 3"/>
          <p:cNvSpPr>
            <a:spLocks noGrp="1"/>
          </p:cNvSpPr>
          <p:nvPr>
            <p:ph type="sldNum" sz="quarter" idx="5"/>
          </p:nvPr>
        </p:nvSpPr>
        <p:spPr/>
        <p:txBody>
          <a:bodyPr lIns="96661" tIns="48331" rIns="96661" bIns="48331"/>
          <a:lstStyle/>
          <a:p>
            <a:pPr algn="r" defTabSz="966612" eaLnBrk="1" fontAlgn="auto" hangingPunct="1">
              <a:spcBef>
                <a:spcPts val="0"/>
              </a:spcBef>
              <a:spcAft>
                <a:spcPts val="0"/>
              </a:spcAft>
              <a:defRPr/>
            </a:pPr>
            <a:fld id="{938E238B-0027-441C-B6C6-5C79594C47B5}" type="slidenum">
              <a:rPr lang="en-US" sz="1300">
                <a:solidFill>
                  <a:prstClr val="black"/>
                </a:solidFill>
                <a:latin typeface="Calibri"/>
              </a:rPr>
              <a:pPr algn="r" defTabSz="966612" eaLnBrk="1" fontAlgn="auto" hangingPunct="1">
                <a:spcBef>
                  <a:spcPts val="0"/>
                </a:spcBef>
                <a:spcAft>
                  <a:spcPts val="0"/>
                </a:spcAft>
                <a:defRPr/>
              </a:pPr>
              <a:t>2</a:t>
            </a:fld>
            <a:endParaRPr lang="en-US" sz="1300">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690563"/>
            <a:ext cx="5878512" cy="3308350"/>
          </a:xfrm>
        </p:spPr>
        <p:txBody>
          <a:bodyPr/>
          <a:lstStyle/>
          <a:p>
            <a:endParaRPr lang="en-US"/>
          </a:p>
        </p:txBody>
      </p:sp>
      <p:sp>
        <p:nvSpPr>
          <p:cNvPr id="3" name="Notes Placeholder 2"/>
          <p:cNvSpPr>
            <a:spLocks noGrp="1"/>
          </p:cNvSpPr>
          <p:nvPr>
            <p:ph type="body" idx="1"/>
          </p:nvPr>
        </p:nvSpPr>
        <p:spPr>
          <a:xfrm>
            <a:off x="731838" y="4177553"/>
            <a:ext cx="5878512" cy="4733084"/>
          </a:xfrm>
        </p:spPr>
        <p:txBody>
          <a:bodyPr/>
          <a:lstStyle/>
          <a:p>
            <a:pPr marL="0" marR="0" lvl="0" indent="0" algn="ctr" defTabSz="914400" rtl="0" eaLnBrk="0" fontAlgn="base" latinLnBrk="0" hangingPunct="0">
              <a:lnSpc>
                <a:spcPct val="100000"/>
              </a:lnSpc>
              <a:spcBef>
                <a:spcPct val="30000"/>
              </a:spcBef>
              <a:spcAft>
                <a:spcPct val="0"/>
              </a:spcAft>
              <a:buClrTx/>
              <a:buSzPct val="100000"/>
              <a:buFontTx/>
              <a:buNone/>
              <a:tabLst/>
              <a:defRPr/>
            </a:pPr>
            <a:endParaRPr lang="en-US" dirty="0"/>
          </a:p>
          <a:p>
            <a:r>
              <a:rPr lang="en-US" sz="1200" dirty="0"/>
              <a:t>These may be simple (like this Learning Map for yEd Graphics), or Complex Learning maps for professionals such as Control Engineers or CISOs (Cybersecurity Information Security Officers).</a:t>
            </a:r>
          </a:p>
          <a:p>
            <a:endParaRPr lang="en-US" dirty="0"/>
          </a:p>
        </p:txBody>
      </p:sp>
      <p:sp>
        <p:nvSpPr>
          <p:cNvPr id="4" name="Slide Number Placeholder 3"/>
          <p:cNvSpPr>
            <a:spLocks noGrp="1"/>
          </p:cNvSpPr>
          <p:nvPr>
            <p:ph type="sldNum" sz="quarter" idx="5"/>
          </p:nvPr>
        </p:nvSpPr>
        <p:spPr/>
        <p:txBody>
          <a:bodyPr/>
          <a:lstStyle/>
          <a:p>
            <a:fld id="{938E238B-0027-441C-B6C6-5C79594C47B5}" type="slidenum">
              <a:rPr lang="en-US" smtClean="0"/>
              <a:t>3</a:t>
            </a:fld>
            <a:endParaRPr lang="en-US" dirty="0"/>
          </a:p>
        </p:txBody>
      </p:sp>
    </p:spTree>
    <p:extLst>
      <p:ext uri="{BB962C8B-B14F-4D97-AF65-F5344CB8AC3E}">
        <p14:creationId xmlns:p14="http://schemas.microsoft.com/office/powerpoint/2010/main" val="18886724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60953E-3C69-82DD-BFBC-B2BB69F816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1629FCB-148E-A4AB-55D3-C1A44189B0BB}"/>
              </a:ext>
            </a:extLst>
          </p:cNvPr>
          <p:cNvSpPr>
            <a:spLocks noGrp="1" noRot="1" noChangeAspect="1"/>
          </p:cNvSpPr>
          <p:nvPr>
            <p:ph type="sldImg"/>
          </p:nvPr>
        </p:nvSpPr>
        <p:spPr>
          <a:xfrm>
            <a:off x="773113" y="676275"/>
            <a:ext cx="5784850" cy="3254375"/>
          </a:xfrm>
        </p:spPr>
        <p:txBody>
          <a:bodyPr/>
          <a:lstStyle/>
          <a:p>
            <a:endParaRPr lang="en-US"/>
          </a:p>
        </p:txBody>
      </p:sp>
      <p:sp>
        <p:nvSpPr>
          <p:cNvPr id="3" name="Notes Placeholder 2">
            <a:extLst>
              <a:ext uri="{FF2B5EF4-FFF2-40B4-BE49-F238E27FC236}">
                <a16:creationId xmlns:a16="http://schemas.microsoft.com/office/drawing/2014/main" id="{BC949D86-AF9D-1BF9-B030-ADA065DED988}"/>
              </a:ext>
            </a:extLst>
          </p:cNvPr>
          <p:cNvSpPr>
            <a:spLocks noGrp="1"/>
          </p:cNvSpPr>
          <p:nvPr>
            <p:ph type="body" idx="1"/>
          </p:nvPr>
        </p:nvSpPr>
        <p:spPr>
          <a:xfrm>
            <a:off x="773113" y="4212074"/>
            <a:ext cx="5784850" cy="4712851"/>
          </a:xfrm>
        </p:spPr>
        <p:txBody>
          <a:bodyPr/>
          <a:lstStyle/>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This graphic of PERA Lifecycle Phases was created automatically from an Excel® spreadsheet.</a:t>
            </a:r>
            <a:br>
              <a:rPr lang="en-US" baseline="0" dirty="0"/>
            </a:br>
            <a:endParaRPr lang="en-US" baseline="0" dirty="0"/>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Once created, this lifecycle diagram was easily rearranged as a circle using the yEd “Drag &amp; Drag” interface.</a:t>
            </a:r>
            <a:br>
              <a:rPr lang="en-US" baseline="0" dirty="0"/>
            </a:br>
            <a:endParaRPr lang="en-US" baseline="0" dirty="0"/>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baseline="0" dirty="0"/>
              <a:t>The data can also be visualized in various formats, including custom ones that are saved for future use.</a:t>
            </a:r>
          </a:p>
          <a:p>
            <a:endParaRPr lang="en-US" dirty="0"/>
          </a:p>
        </p:txBody>
      </p:sp>
      <p:sp>
        <p:nvSpPr>
          <p:cNvPr id="4" name="Slide Number Placeholder 3">
            <a:extLst>
              <a:ext uri="{FF2B5EF4-FFF2-40B4-BE49-F238E27FC236}">
                <a16:creationId xmlns:a16="http://schemas.microsoft.com/office/drawing/2014/main" id="{E9C25C44-A718-0D7F-C9D2-57A976ADFC9A}"/>
              </a:ext>
            </a:extLst>
          </p:cNvPr>
          <p:cNvSpPr>
            <a:spLocks noGrp="1"/>
          </p:cNvSpPr>
          <p:nvPr>
            <p:ph type="sldNum" sz="quarter" idx="5"/>
          </p:nvPr>
        </p:nvSpPr>
        <p:spPr/>
        <p:txBody>
          <a:bodyPr/>
          <a:lstStyle/>
          <a:p>
            <a:fld id="{938E238B-0027-441C-B6C6-5C79594C47B5}" type="slidenum">
              <a:rPr lang="en-US" smtClean="0"/>
              <a:t>4</a:t>
            </a:fld>
            <a:endParaRPr lang="en-US" dirty="0"/>
          </a:p>
        </p:txBody>
      </p:sp>
    </p:spTree>
    <p:extLst>
      <p:ext uri="{BB962C8B-B14F-4D97-AF65-F5344CB8AC3E}">
        <p14:creationId xmlns:p14="http://schemas.microsoft.com/office/powerpoint/2010/main" val="25858467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601663"/>
            <a:ext cx="5853113" cy="3292475"/>
          </a:xfrm>
        </p:spPr>
        <p:txBody>
          <a:bodyPr/>
          <a:lstStyle/>
          <a:p>
            <a:endParaRPr lang="en-US"/>
          </a:p>
        </p:txBody>
      </p:sp>
      <p:sp>
        <p:nvSpPr>
          <p:cNvPr id="3" name="Notes Placeholder 2"/>
          <p:cNvSpPr>
            <a:spLocks noGrp="1"/>
          </p:cNvSpPr>
          <p:nvPr>
            <p:ph type="body" idx="1"/>
          </p:nvPr>
        </p:nvSpPr>
        <p:spPr>
          <a:xfrm>
            <a:off x="730250" y="4119281"/>
            <a:ext cx="5853113" cy="4880255"/>
          </a:xfrm>
        </p:spPr>
        <p:txBody>
          <a:bodyPr/>
          <a:lstStyle/>
          <a:p>
            <a:pPr marL="0" marR="0" lvl="0" indent="0" algn="l" defTabSz="914400" rtl="0" eaLnBrk="0" fontAlgn="base" latinLnBrk="0" hangingPunct="0">
              <a:lnSpc>
                <a:spcPct val="100000"/>
              </a:lnSpc>
              <a:spcBef>
                <a:spcPct val="30000"/>
              </a:spcBef>
              <a:spcAft>
                <a:spcPct val="0"/>
              </a:spcAft>
              <a:buClrTx/>
              <a:buSzPct val="100000"/>
              <a:buFontTx/>
              <a:buNone/>
              <a:tabLst/>
              <a:defRPr/>
            </a:pPr>
            <a:br>
              <a:rPr lang="en-US" baseline="0" dirty="0"/>
            </a:br>
            <a:r>
              <a:rPr lang="en-US" dirty="0"/>
              <a:t>This is an automatically-generated Vertical Swim Lane Diagram.</a:t>
            </a:r>
          </a:p>
          <a:p>
            <a:pPr marL="0" marR="0" lvl="0" indent="0" algn="l" defTabSz="914400" rtl="0" eaLnBrk="0" fontAlgn="base" latinLnBrk="0" hangingPunct="0">
              <a:lnSpc>
                <a:spcPct val="100000"/>
              </a:lnSpc>
              <a:spcBef>
                <a:spcPct val="30000"/>
              </a:spcBef>
              <a:spcAft>
                <a:spcPct val="0"/>
              </a:spcAft>
              <a:buClrTx/>
              <a:buSzPct val="100000"/>
              <a:buFontTx/>
              <a:buNone/>
              <a:tabLst/>
              <a:defRPr/>
            </a:pPr>
            <a:r>
              <a:rPr lang="en-US" dirty="0"/>
              <a:t>It may be changed to a horizontal layout with a single click.</a:t>
            </a:r>
          </a:p>
          <a:p>
            <a:endParaRPr lang="en-US" dirty="0"/>
          </a:p>
        </p:txBody>
      </p:sp>
      <p:sp>
        <p:nvSpPr>
          <p:cNvPr id="4" name="Slide Number Placeholder 3"/>
          <p:cNvSpPr>
            <a:spLocks noGrp="1"/>
          </p:cNvSpPr>
          <p:nvPr>
            <p:ph type="sldNum" sz="quarter" idx="5"/>
          </p:nvPr>
        </p:nvSpPr>
        <p:spPr/>
        <p:txBody>
          <a:bodyPr/>
          <a:lstStyle/>
          <a:p>
            <a:fld id="{938E238B-0027-441C-B6C6-5C79594C47B5}" type="slidenum">
              <a:rPr lang="en-US" smtClean="0"/>
              <a:t>5</a:t>
            </a:fld>
            <a:endParaRPr lang="en-US" dirty="0"/>
          </a:p>
        </p:txBody>
      </p:sp>
    </p:spTree>
    <p:extLst>
      <p:ext uri="{BB962C8B-B14F-4D97-AF65-F5344CB8AC3E}">
        <p14:creationId xmlns:p14="http://schemas.microsoft.com/office/powerpoint/2010/main" val="30093868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638175"/>
            <a:ext cx="5853113" cy="3292475"/>
          </a:xfrm>
        </p:spPr>
        <p:txBody>
          <a:bodyPr/>
          <a:lstStyle/>
          <a:p>
            <a:endParaRPr lang="en-US"/>
          </a:p>
        </p:txBody>
      </p:sp>
      <p:sp>
        <p:nvSpPr>
          <p:cNvPr id="3" name="Notes Placeholder 2"/>
          <p:cNvSpPr>
            <a:spLocks noGrp="1"/>
          </p:cNvSpPr>
          <p:nvPr>
            <p:ph type="body" idx="1"/>
          </p:nvPr>
        </p:nvSpPr>
        <p:spPr>
          <a:xfrm>
            <a:off x="730250" y="4069975"/>
            <a:ext cx="5853113" cy="4893049"/>
          </a:xfrm>
        </p:spPr>
        <p:txBody>
          <a:bodyPr/>
          <a:lstStyle/>
          <a:p>
            <a:pPr>
              <a:buNone/>
            </a:pPr>
            <a:endParaRPr lang="en-US" sz="1200" dirty="0"/>
          </a:p>
          <a:p>
            <a:pPr>
              <a:buNone/>
            </a:pPr>
            <a:r>
              <a:rPr lang="en-US" sz="1200" dirty="0"/>
              <a:t>Another simple, but useful template, produces Organization Charts from spreadsheet data.  </a:t>
            </a:r>
          </a:p>
          <a:p>
            <a:pPr>
              <a:buNone/>
            </a:pPr>
            <a:endParaRPr lang="en-US" sz="1200" dirty="0"/>
          </a:p>
          <a:p>
            <a:pPr>
              <a:buNone/>
            </a:pPr>
            <a:r>
              <a:rPr lang="en-US" sz="1200" dirty="0"/>
              <a:t>Once created, Blocks and their connections may be manually rearranged with yEd’s “click and drag” interface.</a:t>
            </a:r>
          </a:p>
          <a:p>
            <a:endParaRPr lang="en-US" sz="1200" dirty="0"/>
          </a:p>
          <a:p>
            <a:r>
              <a:rPr lang="en-US" sz="1200" dirty="0"/>
              <a:t>Of course, other packages such as MS Visio can create an Organization Chart from a spreadsheet; however, yEd is free and easier to use.</a:t>
            </a:r>
          </a:p>
          <a:p>
            <a:endParaRPr lang="en-US" sz="1200" dirty="0"/>
          </a:p>
          <a:p>
            <a:r>
              <a:rPr lang="en-US" sz="1200" dirty="0"/>
              <a:t>In addition, other hierarchical data can be imported including other GraphML documents or XML data structures.</a:t>
            </a:r>
          </a:p>
          <a:p>
            <a:endParaRPr lang="en-US" dirty="0"/>
          </a:p>
        </p:txBody>
      </p:sp>
      <p:sp>
        <p:nvSpPr>
          <p:cNvPr id="4" name="Slide Number Placeholder 3"/>
          <p:cNvSpPr>
            <a:spLocks noGrp="1"/>
          </p:cNvSpPr>
          <p:nvPr>
            <p:ph type="sldNum" sz="quarter" idx="5"/>
          </p:nvPr>
        </p:nvSpPr>
        <p:spPr/>
        <p:txBody>
          <a:bodyPr lIns="96661" tIns="48331" rIns="96661" bIns="48331"/>
          <a:lstStyle/>
          <a:p>
            <a:fld id="{938E238B-0027-441C-B6C6-5C79594C47B5}" type="slidenum">
              <a:rPr lang="en-US" smtClean="0"/>
              <a:t>6</a:t>
            </a:fld>
            <a:endParaRPr lang="en-US" dirty="0"/>
          </a:p>
        </p:txBody>
      </p:sp>
    </p:spTree>
    <p:extLst>
      <p:ext uri="{BB962C8B-B14F-4D97-AF65-F5344CB8AC3E}">
        <p14:creationId xmlns:p14="http://schemas.microsoft.com/office/powerpoint/2010/main" val="15264871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565150"/>
            <a:ext cx="5853112" cy="3292475"/>
          </a:xfrm>
        </p:spPr>
        <p:txBody>
          <a:bodyPr/>
          <a:lstStyle/>
          <a:p>
            <a:endParaRPr lang="en-US"/>
          </a:p>
        </p:txBody>
      </p:sp>
      <p:sp>
        <p:nvSpPr>
          <p:cNvPr id="3" name="Notes Placeholder 2"/>
          <p:cNvSpPr>
            <a:spLocks noGrp="1"/>
          </p:cNvSpPr>
          <p:nvPr>
            <p:ph type="body" idx="1"/>
          </p:nvPr>
        </p:nvSpPr>
        <p:spPr>
          <a:xfrm>
            <a:off x="731044" y="4087904"/>
            <a:ext cx="5853112" cy="4948145"/>
          </a:xfrm>
        </p:spPr>
        <p:txBody>
          <a:bodyPr/>
          <a:lstStyle/>
          <a:p>
            <a:pPr>
              <a:buNone/>
            </a:pPr>
            <a:endParaRPr lang="en-US" sz="1100" dirty="0"/>
          </a:p>
          <a:p>
            <a:pPr>
              <a:buNone/>
            </a:pPr>
            <a:r>
              <a:rPr lang="en-US" sz="1100" dirty="0"/>
              <a:t>Many other templates are available that can be useful for Automation and Control Systems, including:</a:t>
            </a:r>
          </a:p>
          <a:p>
            <a:pPr marL="495727" indent="-495727">
              <a:buFont typeface="Arial" panose="020B0604020202020204" pitchFamily="34" charset="0"/>
              <a:buChar char="•"/>
            </a:pPr>
            <a:r>
              <a:rPr lang="en-US" sz="1100" dirty="0"/>
              <a:t>Logic Flowchart Diagrams</a:t>
            </a:r>
          </a:p>
          <a:p>
            <a:pPr marL="495727" indent="-495727">
              <a:buFont typeface="Arial" panose="020B0604020202020204" pitchFamily="34" charset="0"/>
              <a:buChar char="•"/>
            </a:pPr>
            <a:r>
              <a:rPr lang="en-US" sz="1100" dirty="0"/>
              <a:t>BPMN Workflow Diagrams</a:t>
            </a:r>
          </a:p>
          <a:p>
            <a:pPr marL="495727" indent="-495727">
              <a:buFont typeface="Arial" panose="020B0604020202020204" pitchFamily="34" charset="0"/>
              <a:buChar char="•"/>
            </a:pPr>
            <a:r>
              <a:rPr lang="en-US" sz="1100" dirty="0"/>
              <a:t>UML Class Diagrams</a:t>
            </a:r>
          </a:p>
          <a:p>
            <a:pPr marL="495727" indent="-495727">
              <a:buFont typeface="Arial" panose="020B0604020202020204" pitchFamily="34" charset="0"/>
              <a:buChar char="•"/>
            </a:pPr>
            <a:r>
              <a:rPr lang="en-US" sz="1100" dirty="0"/>
              <a:t>Fishbone Cause and Effect Diagrams</a:t>
            </a:r>
          </a:p>
          <a:p>
            <a:pPr marL="495727" indent="-495727">
              <a:buFont typeface="Arial" panose="020B0604020202020204" pitchFamily="34" charset="0"/>
              <a:buChar char="•"/>
            </a:pPr>
            <a:r>
              <a:rPr lang="en-US" sz="1100" dirty="0"/>
              <a:t>Entity Relationship Diagrams</a:t>
            </a:r>
          </a:p>
          <a:p>
            <a:pPr marL="495727" indent="-495727">
              <a:buFont typeface="Arial" panose="020B0604020202020204" pitchFamily="34" charset="0"/>
              <a:buChar char="•"/>
            </a:pPr>
            <a:r>
              <a:rPr lang="en-US" sz="1100" dirty="0"/>
              <a:t>Network Topology Diagrams</a:t>
            </a:r>
          </a:p>
          <a:p>
            <a:pPr marL="495727" indent="-495727">
              <a:buFont typeface="Arial" panose="020B0604020202020204" pitchFamily="34" charset="0"/>
              <a:buChar char="•"/>
            </a:pPr>
            <a:r>
              <a:rPr lang="en-US" sz="1100" dirty="0"/>
              <a:t>Failure Mode and Effects Analysis</a:t>
            </a:r>
          </a:p>
          <a:p>
            <a:pPr marL="495727" indent="-495727">
              <a:buFont typeface="Arial" panose="020B0604020202020204" pitchFamily="34" charset="0"/>
              <a:buChar char="•"/>
            </a:pPr>
            <a:r>
              <a:rPr lang="en-US" sz="1100" dirty="0"/>
              <a:t>Mind Maps</a:t>
            </a:r>
          </a:p>
          <a:p>
            <a:pPr>
              <a:buNone/>
            </a:pPr>
            <a:endParaRPr lang="en-US" sz="1100" dirty="0"/>
          </a:p>
          <a:p>
            <a:pPr>
              <a:buNone/>
            </a:pPr>
            <a:r>
              <a:rPr lang="en-US" sz="1100" dirty="0"/>
              <a:t>Additionally, users can create and store custom templates, as well as draw from a library of more than 50 User-defined Diagrams.</a:t>
            </a:r>
          </a:p>
        </p:txBody>
      </p:sp>
      <p:sp>
        <p:nvSpPr>
          <p:cNvPr id="4" name="Slide Number Placeholder 3"/>
          <p:cNvSpPr>
            <a:spLocks noGrp="1"/>
          </p:cNvSpPr>
          <p:nvPr>
            <p:ph type="sldNum" sz="quarter" idx="5"/>
          </p:nvPr>
        </p:nvSpPr>
        <p:spPr/>
        <p:txBody>
          <a:bodyPr lIns="99145" tIns="49573" rIns="99145" bIns="49573"/>
          <a:lstStyle/>
          <a:p>
            <a:pPr algn="r" defTabSz="991454" eaLnBrk="1" fontAlgn="auto" hangingPunct="1">
              <a:spcBef>
                <a:spcPts val="0"/>
              </a:spcBef>
              <a:spcAft>
                <a:spcPts val="0"/>
              </a:spcAft>
              <a:defRPr/>
            </a:pPr>
            <a:fld id="{938E238B-0027-441C-B6C6-5C79594C47B5}" type="slidenum">
              <a:rPr lang="en-US" sz="1300">
                <a:solidFill>
                  <a:prstClr val="black"/>
                </a:solidFill>
                <a:latin typeface="Calibri"/>
              </a:rPr>
              <a:pPr algn="r" defTabSz="991454" eaLnBrk="1" fontAlgn="auto" hangingPunct="1">
                <a:spcBef>
                  <a:spcPts val="0"/>
                </a:spcBef>
                <a:spcAft>
                  <a:spcPts val="0"/>
                </a:spcAft>
                <a:defRPr/>
              </a:pPr>
              <a:t>7</a:t>
            </a:fld>
            <a:endParaRPr lang="en-US" sz="1300">
              <a:solidFill>
                <a:prstClr val="black"/>
              </a:solidFill>
              <a:latin typeface="Calibri"/>
            </a:endParaRPr>
          </a:p>
        </p:txBody>
      </p:sp>
    </p:spTree>
    <p:extLst>
      <p:ext uri="{BB962C8B-B14F-4D97-AF65-F5344CB8AC3E}">
        <p14:creationId xmlns:p14="http://schemas.microsoft.com/office/powerpoint/2010/main" val="3950231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0250" y="695325"/>
            <a:ext cx="5851525" cy="3292475"/>
          </a:xfrm>
        </p:spPr>
        <p:txBody>
          <a:bodyPr/>
          <a:lstStyle/>
          <a:p>
            <a:endParaRPr lang="en-US"/>
          </a:p>
        </p:txBody>
      </p:sp>
      <p:sp>
        <p:nvSpPr>
          <p:cNvPr id="3" name="Notes Placeholder 2"/>
          <p:cNvSpPr>
            <a:spLocks noGrp="1"/>
          </p:cNvSpPr>
          <p:nvPr>
            <p:ph type="body" idx="1"/>
          </p:nvPr>
        </p:nvSpPr>
        <p:spPr>
          <a:xfrm>
            <a:off x="731520" y="4177553"/>
            <a:ext cx="5852160" cy="4728322"/>
          </a:xfrm>
        </p:spPr>
        <p:txBody>
          <a:bodyPr/>
          <a:lstStyle/>
          <a:p>
            <a:pPr algn="ctr" defTabSz="937900">
              <a:buNone/>
              <a:defRPr/>
            </a:pPr>
            <a:endParaRPr lang="en-US" sz="1100" dirty="0">
              <a:cs typeface="Arial" panose="020B0604020202020204" pitchFamily="34" charset="0"/>
            </a:endParaRPr>
          </a:p>
          <a:p>
            <a:pPr defTabSz="937900">
              <a:buNone/>
              <a:defRPr/>
            </a:pPr>
            <a:r>
              <a:rPr lang="en-US" sz="1100" dirty="0">
                <a:cs typeface="Arial" panose="020B0604020202020204" pitchFamily="34" charset="0"/>
              </a:rPr>
              <a:t>yEd quickly generates Visualizations from Tabular data input in more than a dozen formats, shown here, including XML and MS Excel.</a:t>
            </a:r>
          </a:p>
        </p:txBody>
      </p:sp>
      <p:sp>
        <p:nvSpPr>
          <p:cNvPr id="4" name="Slide Number Placeholder 3"/>
          <p:cNvSpPr>
            <a:spLocks noGrp="1"/>
          </p:cNvSpPr>
          <p:nvPr>
            <p:ph type="sldNum" sz="quarter" idx="5"/>
          </p:nvPr>
        </p:nvSpPr>
        <p:spPr/>
        <p:txBody>
          <a:bodyPr lIns="93790" tIns="46895" rIns="93790" bIns="46895"/>
          <a:lstStyle/>
          <a:p>
            <a:fld id="{25F15F07-9F80-44C3-A0B9-752A4ECB8E6E}" type="slidenum">
              <a:rPr lang="en-GB" altLang="en-US" smtClean="0"/>
              <a:pPr/>
              <a:t>8</a:t>
            </a:fld>
            <a:endParaRPr lang="en-GB" altLang="en-US" dirty="0"/>
          </a:p>
        </p:txBody>
      </p:sp>
    </p:spTree>
    <p:extLst>
      <p:ext uri="{BB962C8B-B14F-4D97-AF65-F5344CB8AC3E}">
        <p14:creationId xmlns:p14="http://schemas.microsoft.com/office/powerpoint/2010/main" val="272147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1838" y="609600"/>
            <a:ext cx="5853112" cy="3292475"/>
          </a:xfrm>
        </p:spPr>
        <p:txBody>
          <a:bodyPr/>
          <a:lstStyle/>
          <a:p>
            <a:endParaRPr lang="en-US"/>
          </a:p>
        </p:txBody>
      </p:sp>
      <p:sp>
        <p:nvSpPr>
          <p:cNvPr id="3" name="Notes Placeholder 2"/>
          <p:cNvSpPr>
            <a:spLocks noGrp="1"/>
          </p:cNvSpPr>
          <p:nvPr>
            <p:ph type="body" idx="1"/>
          </p:nvPr>
        </p:nvSpPr>
        <p:spPr>
          <a:xfrm>
            <a:off x="730568" y="4105835"/>
            <a:ext cx="5853112" cy="4885765"/>
          </a:xfrm>
        </p:spPr>
        <p:txBody>
          <a:bodyPr/>
          <a:lstStyle/>
          <a:p>
            <a:r>
              <a:rPr lang="en-US" dirty="0"/>
              <a:t>yEd exports </a:t>
            </a:r>
            <a:r>
              <a:rPr lang="en-US" sz="1200" dirty="0">
                <a:cs typeface="Arial" panose="020B0604020202020204" pitchFamily="34" charset="0"/>
              </a:rPr>
              <a:t>in more than a dozen formats, shown here, including </a:t>
            </a:r>
            <a:r>
              <a:rPr lang="en-US" dirty="0"/>
              <a:t>GML/XML and TGF Format.</a:t>
            </a:r>
          </a:p>
        </p:txBody>
      </p:sp>
      <p:sp>
        <p:nvSpPr>
          <p:cNvPr id="4" name="Slide Number Placeholder 3"/>
          <p:cNvSpPr>
            <a:spLocks noGrp="1"/>
          </p:cNvSpPr>
          <p:nvPr>
            <p:ph type="sldNum" sz="quarter" idx="5"/>
          </p:nvPr>
        </p:nvSpPr>
        <p:spPr/>
        <p:txBody>
          <a:bodyPr/>
          <a:lstStyle/>
          <a:p>
            <a:fld id="{25F15F07-9F80-44C3-A0B9-752A4ECB8E6E}" type="slidenum">
              <a:rPr lang="en-GB" altLang="en-US" smtClean="0"/>
              <a:pPr/>
              <a:t>9</a:t>
            </a:fld>
            <a:endParaRPr lang="en-GB" altLang="en-US" dirty="0"/>
          </a:p>
        </p:txBody>
      </p:sp>
    </p:spTree>
    <p:extLst>
      <p:ext uri="{BB962C8B-B14F-4D97-AF65-F5344CB8AC3E}">
        <p14:creationId xmlns:p14="http://schemas.microsoft.com/office/powerpoint/2010/main" val="223601400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slideMaster" Target="../slideMasters/slideMaster2.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2.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200">
                <a:solidFill>
                  <a:schemeClr val="tx1"/>
                </a:solidFill>
                <a:latin typeface="Aptos ExtraBold" panose="020B0004020202020204" pitchFamily="34" charset="0"/>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atin typeface="Aptos" panose="020B0004020202020204" pitchFamily="34" charset="0"/>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mn-lt"/>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rial" panose="020B0604020202020204" pitchFamily="34" charset="0"/>
              </a:defRPr>
            </a:lvl1pPr>
          </a:lstStyle>
          <a:p>
            <a:pPr>
              <a:defRPr/>
            </a:pPr>
            <a:fld id="{3F9BFECF-A7EE-41A2-85EB-1E98BD6C3CFB}" type="slidenum">
              <a:rPr lang="en-US" altLang="en-US"/>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3623914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sz="3200">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1pPr>
              <a:defRPr sz="2400">
                <a:latin typeface="Aptos" panose="020B0004020202020204" pitchFamily="34" charset="0"/>
              </a:defRPr>
            </a:lvl1pPr>
            <a:lvl2pPr>
              <a:defRPr sz="2400">
                <a:latin typeface="Aptos" panose="020B0004020202020204" pitchFamily="34" charset="0"/>
              </a:defRPr>
            </a:lvl2pPr>
            <a:lvl3pPr>
              <a:defRPr sz="2400">
                <a:latin typeface="Aptos" panose="020B0004020202020204" pitchFamily="34" charset="0"/>
              </a:defRPr>
            </a:lvl3pPr>
            <a:lvl4pPr>
              <a:defRPr sz="2400">
                <a:latin typeface="Aptos" panose="020B0004020202020204" pitchFamily="34" charset="0"/>
              </a:defRPr>
            </a:lvl4pPr>
            <a:lvl5pPr>
              <a:defRPr sz="2400">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682468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a:latin typeface="Aptos ExtraBold" panose="020B00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atin typeface="Aptos" panose="020B0004020202020204" pitchFamily="34" charset="0"/>
              </a:defRPr>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atin typeface="Aptos" panose="020B0004020202020204" pitchFamily="34" charset="0"/>
              </a:defRPr>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10908097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895852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6278" y="268941"/>
            <a:ext cx="7898202" cy="605118"/>
          </a:xfrm>
        </p:spPr>
        <p:txBody>
          <a:bodyPr anchor="b"/>
          <a:lstStyle>
            <a:lvl1pPr>
              <a:defRPr sz="2824">
                <a:latin typeface="Aptos ExtraBold" panose="020B0004020202020204" pitchFamily="34" charset="0"/>
              </a:defRPr>
            </a:lvl1pPr>
          </a:lstStyle>
          <a:p>
            <a:r>
              <a:rPr lang="en-US" dirty="0"/>
              <a:t>Click to edit Master title style</a:t>
            </a:r>
          </a:p>
        </p:txBody>
      </p:sp>
      <p:sp>
        <p:nvSpPr>
          <p:cNvPr id="3" name="Content Placeholder 2"/>
          <p:cNvSpPr>
            <a:spLocks noGrp="1"/>
          </p:cNvSpPr>
          <p:nvPr>
            <p:ph idx="1"/>
          </p:nvPr>
        </p:nvSpPr>
        <p:spPr>
          <a:xfrm>
            <a:off x="5183910" y="1479176"/>
            <a:ext cx="6171046" cy="4571999"/>
          </a:xfrm>
        </p:spPr>
        <p:txBody>
          <a:bodyPr/>
          <a:lstStyle>
            <a:lvl1pPr>
              <a:defRPr sz="2824">
                <a:latin typeface="Aptos" panose="020B0004020202020204" pitchFamily="34" charset="0"/>
              </a:defRPr>
            </a:lvl1pPr>
            <a:lvl2pPr>
              <a:defRPr sz="2471">
                <a:latin typeface="Aptos" panose="020B0004020202020204" pitchFamily="34" charset="0"/>
              </a:defRPr>
            </a:lvl2pPr>
            <a:lvl3pPr>
              <a:defRPr sz="2118">
                <a:latin typeface="Aptos" panose="020B0004020202020204" pitchFamily="34" charset="0"/>
              </a:defRPr>
            </a:lvl3pPr>
            <a:lvl4pPr>
              <a:defRPr sz="1765">
                <a:latin typeface="Aptos" panose="020B0004020202020204" pitchFamily="34" charset="0"/>
              </a:defRPr>
            </a:lvl4pPr>
            <a:lvl5pPr>
              <a:defRPr sz="1765">
                <a:latin typeface="Aptos" panose="020B0004020202020204" pitchFamily="34" charset="0"/>
              </a:defRPr>
            </a:lvl5pPr>
            <a:lvl6pPr>
              <a:defRPr sz="1765"/>
            </a:lvl6pPr>
            <a:lvl7pPr>
              <a:defRPr sz="1765"/>
            </a:lvl7pPr>
            <a:lvl8pPr>
              <a:defRPr sz="1765"/>
            </a:lvl8pPr>
            <a:lvl9pPr>
              <a:defRPr sz="1765"/>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1013980" y="1479176"/>
            <a:ext cx="3933152" cy="4572000"/>
          </a:xfrm>
        </p:spPr>
        <p:txBody>
          <a:bodyPr/>
          <a:lstStyle>
            <a:lvl1pPr marL="0" indent="0">
              <a:buNone/>
              <a:defRPr sz="2000">
                <a:latin typeface="Aptos" panose="020B0004020202020204" pitchFamily="34" charset="0"/>
              </a:defRPr>
            </a:lvl1pPr>
            <a:lvl2pPr marL="403433" indent="0">
              <a:buNone/>
              <a:defRPr sz="1235"/>
            </a:lvl2pPr>
            <a:lvl3pPr marL="806867" indent="0">
              <a:buNone/>
              <a:defRPr sz="1059"/>
            </a:lvl3pPr>
            <a:lvl4pPr marL="1210300" indent="0">
              <a:buNone/>
              <a:defRPr sz="882"/>
            </a:lvl4pPr>
            <a:lvl5pPr marL="1613733" indent="0">
              <a:buNone/>
              <a:defRPr sz="882"/>
            </a:lvl5pPr>
            <a:lvl6pPr marL="2017166" indent="0">
              <a:buNone/>
              <a:defRPr sz="882"/>
            </a:lvl6pPr>
            <a:lvl7pPr marL="2420600" indent="0">
              <a:buNone/>
              <a:defRPr sz="882"/>
            </a:lvl7pPr>
            <a:lvl8pPr marL="2824033" indent="0">
              <a:buNone/>
              <a:defRPr sz="882"/>
            </a:lvl8pPr>
            <a:lvl9pPr marL="3227466" indent="0">
              <a:buNone/>
              <a:defRPr sz="882"/>
            </a:lvl9pPr>
          </a:lstStyle>
          <a:p>
            <a:pPr lvl="0"/>
            <a:r>
              <a:rPr lang="en-US" dirty="0"/>
              <a:t>Click to edit Master text styles</a:t>
            </a:r>
          </a:p>
        </p:txBody>
      </p:sp>
    </p:spTree>
    <p:custDataLst>
      <p:tags r:id="rId1"/>
    </p:custDataLst>
    <p:extLst>
      <p:ext uri="{BB962C8B-B14F-4D97-AF65-F5344CB8AC3E}">
        <p14:creationId xmlns:p14="http://schemas.microsoft.com/office/powerpoint/2010/main" val="10575794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9" name="Rectangle 3"/>
          <p:cNvSpPr>
            <a:spLocks noGrp="1" noChangeArrowheads="1"/>
          </p:cNvSpPr>
          <p:nvPr>
            <p:ph type="ctrTitle"/>
          </p:nvPr>
        </p:nvSpPr>
        <p:spPr bwMode="auto">
          <a:xfrm>
            <a:off x="3879273" y="3115236"/>
            <a:ext cx="7048501" cy="1371320"/>
          </a:xfrm>
        </p:spPr>
        <p:txBody>
          <a:bodyPr/>
          <a:lstStyle>
            <a:lvl1pPr>
              <a:defRPr sz="3200">
                <a:solidFill>
                  <a:schemeClr val="tx1"/>
                </a:solidFill>
              </a:defRPr>
            </a:lvl1pPr>
          </a:lstStyle>
          <a:p>
            <a:pPr lvl="0"/>
            <a:r>
              <a:rPr lang="en-US" altLang="en-US" noProof="0" dirty="0"/>
              <a:t>Click to edit Master title style</a:t>
            </a:r>
          </a:p>
        </p:txBody>
      </p:sp>
      <p:sp>
        <p:nvSpPr>
          <p:cNvPr id="60420" name="Rectangle 4"/>
          <p:cNvSpPr>
            <a:spLocks noGrp="1" noChangeArrowheads="1"/>
          </p:cNvSpPr>
          <p:nvPr>
            <p:ph type="subTitle" idx="1"/>
          </p:nvPr>
        </p:nvSpPr>
        <p:spPr bwMode="auto">
          <a:xfrm>
            <a:off x="3879273" y="4496361"/>
            <a:ext cx="7048501" cy="1294279"/>
          </a:xfrm>
        </p:spPr>
        <p:txBody>
          <a:bodyPr/>
          <a:lstStyle>
            <a:lvl1pPr marL="0" indent="0">
              <a:buFontTx/>
              <a:buNone/>
              <a:defRPr>
                <a:latin typeface="Aptos" panose="020B0004020202020204" pitchFamily="34" charset="0"/>
              </a:defRPr>
            </a:lvl1pPr>
          </a:lstStyle>
          <a:p>
            <a:pPr lvl="0"/>
            <a:r>
              <a:rPr lang="en-US" altLang="en-US" noProof="0" dirty="0"/>
              <a:t>Click to edit Master subtitle style</a:t>
            </a:r>
          </a:p>
        </p:txBody>
      </p:sp>
      <p:sp>
        <p:nvSpPr>
          <p:cNvPr id="5" name="Date Placeholder 5">
            <a:extLst>
              <a:ext uri="{FF2B5EF4-FFF2-40B4-BE49-F238E27FC236}">
                <a16:creationId xmlns:a16="http://schemas.microsoft.com/office/drawing/2014/main" id="{F415BB7A-1662-4831-80E2-75EDF4639B6F}"/>
              </a:ext>
            </a:extLst>
          </p:cNvPr>
          <p:cNvSpPr>
            <a:spLocks noGrp="1" noChangeArrowheads="1"/>
          </p:cNvSpPr>
          <p:nvPr>
            <p:ph type="dt" sz="half" idx="10"/>
          </p:nvPr>
        </p:nvSpPr>
        <p:spPr bwMode="auto">
          <a:xfrm>
            <a:off x="3879273" y="6256274"/>
            <a:ext cx="2540000" cy="458041"/>
          </a:xfrm>
          <a:prstGeom prst="rect">
            <a:avLst/>
          </a:prstGeom>
        </p:spPr>
        <p:txBody>
          <a:bodyPr vert="horz" wrap="square" lIns="101870" tIns="50935" rIns="101870" bIns="50935" numCol="1" anchor="t" anchorCtr="0" compatLnSpc="1">
            <a:prstTxWarp prst="textNoShape">
              <a:avLst/>
            </a:prstTxWarp>
          </a:bodyPr>
          <a:lstStyle>
            <a:lvl1pPr defTabSz="899320">
              <a:defRPr lang="en-US" altLang="en-US" sz="1059" kern="1200" dirty="0">
                <a:solidFill>
                  <a:schemeClr val="tx1"/>
                </a:solidFill>
                <a:latin typeface="Aptos" panose="020B0004020202020204" pitchFamily="34" charset="0"/>
                <a:ea typeface="+mn-ea"/>
                <a:cs typeface="+mn-cs"/>
              </a:defRPr>
            </a:lvl1pPr>
          </a:lstStyle>
          <a:p>
            <a:pPr>
              <a:defRPr/>
            </a:pPr>
            <a:endParaRPr lang="en-US" dirty="0"/>
          </a:p>
        </p:txBody>
      </p:sp>
      <p:sp>
        <p:nvSpPr>
          <p:cNvPr id="6" name="Slide Number Placeholder 6">
            <a:extLst>
              <a:ext uri="{FF2B5EF4-FFF2-40B4-BE49-F238E27FC236}">
                <a16:creationId xmlns:a16="http://schemas.microsoft.com/office/drawing/2014/main" id="{609B4D88-08EA-41F5-A2BD-84F92E54B182}"/>
              </a:ext>
            </a:extLst>
          </p:cNvPr>
          <p:cNvSpPr>
            <a:spLocks noGrp="1" noChangeArrowheads="1"/>
          </p:cNvSpPr>
          <p:nvPr>
            <p:ph type="sldNum" sz="quarter" idx="11"/>
          </p:nvPr>
        </p:nvSpPr>
        <p:spPr bwMode="black">
          <a:xfrm>
            <a:off x="8927577" y="6266890"/>
            <a:ext cx="2540000" cy="458041"/>
          </a:xfrm>
          <a:prstGeom prst="rect">
            <a:avLst/>
          </a:prstGeom>
        </p:spPr>
        <p:txBody>
          <a:bodyPr vert="horz" wrap="square" lIns="101870" tIns="50935" rIns="101870" bIns="50935" numCol="1" anchor="t" anchorCtr="0" compatLnSpc="1">
            <a:prstTxWarp prst="textNoShape">
              <a:avLst/>
            </a:prstTxWarp>
          </a:bodyPr>
          <a:lstStyle>
            <a:lvl1pPr algn="r" defTabSz="899320">
              <a:defRPr sz="971">
                <a:latin typeface="Aptos" panose="020B0004020202020204" pitchFamily="34" charset="0"/>
              </a:defRPr>
            </a:lvl1pPr>
          </a:lstStyle>
          <a:p>
            <a:pPr>
              <a:defRPr/>
            </a:pPr>
            <a:fld id="{3F9BFECF-A7EE-41A2-85EB-1E98BD6C3CFB}" type="slidenum">
              <a:rPr lang="en-US" altLang="en-US" smtClean="0"/>
              <a:pPr>
                <a:defRPr/>
              </a:pPr>
              <a:t>‹#›</a:t>
            </a:fld>
            <a:endParaRPr lang="en-US" altLang="en-US" dirty="0"/>
          </a:p>
        </p:txBody>
      </p:sp>
      <p:pic>
        <p:nvPicPr>
          <p:cNvPr id="3" name="Picture 2" descr="A diagram of a diagram&#10;&#10;Description automatically generated with medium confidence">
            <a:extLst>
              <a:ext uri="{FF2B5EF4-FFF2-40B4-BE49-F238E27FC236}">
                <a16:creationId xmlns:a16="http://schemas.microsoft.com/office/drawing/2014/main" id="{461098F5-F551-793F-7B9D-0D40E9E4A7F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527030" y="261016"/>
            <a:ext cx="953000" cy="893414"/>
          </a:xfrm>
          <a:prstGeom prst="rect">
            <a:avLst/>
          </a:prstGeom>
        </p:spPr>
      </p:pic>
    </p:spTree>
    <p:custDataLst>
      <p:tags r:id="rId1"/>
    </p:custDataLst>
    <p:extLst>
      <p:ext uri="{BB962C8B-B14F-4D97-AF65-F5344CB8AC3E}">
        <p14:creationId xmlns:p14="http://schemas.microsoft.com/office/powerpoint/2010/main" val="2488879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3105" y="301887"/>
            <a:ext cx="9938713" cy="537882"/>
          </a:xfrm>
        </p:spPr>
        <p:txBody>
          <a:bodyPr/>
          <a:lstStyle>
            <a:lvl1pPr>
              <a:defRPr sz="3200"/>
            </a:lvl1pPr>
          </a:lstStyle>
          <a:p>
            <a:r>
              <a:rPr lang="en-US" dirty="0"/>
              <a:t>Click to edit Master title style</a:t>
            </a:r>
          </a:p>
        </p:txBody>
      </p:sp>
      <p:sp>
        <p:nvSpPr>
          <p:cNvPr id="3" name="Content Placeholder 2"/>
          <p:cNvSpPr>
            <a:spLocks noGrp="1"/>
          </p:cNvSpPr>
          <p:nvPr>
            <p:ph idx="1"/>
          </p:nvPr>
        </p:nvSpPr>
        <p:spPr>
          <a:xfrm>
            <a:off x="683107" y="1344706"/>
            <a:ext cx="10776247" cy="4649040"/>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2768061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47942" y="251460"/>
            <a:ext cx="10228057" cy="908350"/>
          </a:xfrm>
        </p:spPr>
        <p:txBody>
          <a:bodyPr/>
          <a:lstStyle>
            <a:lvl1pPr>
              <a:defRPr sz="3200"/>
            </a:lvl1pPr>
          </a:lstStyle>
          <a:p>
            <a:r>
              <a:rPr lang="en-US" dirty="0"/>
              <a:t>Click to edit Master title style</a:t>
            </a:r>
          </a:p>
        </p:txBody>
      </p:sp>
      <p:sp>
        <p:nvSpPr>
          <p:cNvPr id="3" name="Text Placeholder 2"/>
          <p:cNvSpPr>
            <a:spLocks noGrp="1"/>
          </p:cNvSpPr>
          <p:nvPr>
            <p:ph type="body" idx="1"/>
          </p:nvPr>
        </p:nvSpPr>
        <p:spPr>
          <a:xfrm>
            <a:off x="947942" y="1503111"/>
            <a:ext cx="5049922" cy="823632"/>
          </a:xfrm>
        </p:spPr>
        <p:txBody>
          <a:bodyPr anchor="b"/>
          <a:lstStyle>
            <a:lvl1pPr marL="0" indent="0">
              <a:buNone/>
              <a:defRPr sz="2118" b="1">
                <a:latin typeface="Aptos" panose="020B0004020202020204" pitchFamily="34" charset="0"/>
              </a:defRPr>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4" name="Content Placeholder 3"/>
          <p:cNvSpPr>
            <a:spLocks noGrp="1"/>
          </p:cNvSpPr>
          <p:nvPr>
            <p:ph sz="half" idx="2" hasCustomPrompt="1"/>
          </p:nvPr>
        </p:nvSpPr>
        <p:spPr>
          <a:xfrm>
            <a:off x="947942" y="2326744"/>
            <a:ext cx="5049922" cy="3685335"/>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970" y="1503111"/>
            <a:ext cx="5181985" cy="823632"/>
          </a:xfrm>
        </p:spPr>
        <p:txBody>
          <a:bodyPr anchor="b"/>
          <a:lstStyle>
            <a:lvl1pPr marL="0" indent="0">
              <a:buNone/>
              <a:defRPr sz="2118" b="1">
                <a:latin typeface="Aptos" panose="020B0004020202020204" pitchFamily="34" charset="0"/>
              </a:defRPr>
            </a:lvl1pPr>
            <a:lvl2pPr marL="403433" indent="0">
              <a:buNone/>
              <a:defRPr sz="1765" b="1"/>
            </a:lvl2pPr>
            <a:lvl3pPr marL="806867" indent="0">
              <a:buNone/>
              <a:defRPr sz="1588" b="1"/>
            </a:lvl3pPr>
            <a:lvl4pPr marL="1210300" indent="0">
              <a:buNone/>
              <a:defRPr sz="1412" b="1"/>
            </a:lvl4pPr>
            <a:lvl5pPr marL="1613733" indent="0">
              <a:buNone/>
              <a:defRPr sz="1412" b="1"/>
            </a:lvl5pPr>
            <a:lvl6pPr marL="2017166" indent="0">
              <a:buNone/>
              <a:defRPr sz="1412" b="1"/>
            </a:lvl6pPr>
            <a:lvl7pPr marL="2420600" indent="0">
              <a:buNone/>
              <a:defRPr sz="1412" b="1"/>
            </a:lvl7pPr>
            <a:lvl8pPr marL="2824033" indent="0">
              <a:buNone/>
              <a:defRPr sz="1412" b="1"/>
            </a:lvl8pPr>
            <a:lvl9pPr marL="3227466" indent="0">
              <a:buNone/>
              <a:defRPr sz="1412" b="1"/>
            </a:lvl9pPr>
          </a:lstStyle>
          <a:p>
            <a:pPr lvl="0"/>
            <a:r>
              <a:rPr lang="en-US" dirty="0"/>
              <a:t>Click to edit Master text styles</a:t>
            </a:r>
          </a:p>
        </p:txBody>
      </p:sp>
      <p:sp>
        <p:nvSpPr>
          <p:cNvPr id="6" name="Content Placeholder 5"/>
          <p:cNvSpPr>
            <a:spLocks noGrp="1"/>
          </p:cNvSpPr>
          <p:nvPr>
            <p:ph sz="quarter" idx="4" hasCustomPrompt="1"/>
          </p:nvPr>
        </p:nvSpPr>
        <p:spPr>
          <a:xfrm>
            <a:off x="6172970" y="2326744"/>
            <a:ext cx="5181985" cy="3685335"/>
          </a:xfrm>
        </p:spPr>
        <p:txBody>
          <a:bodyPr/>
          <a:lstStyle>
            <a:lvl1pPr>
              <a:defRPr>
                <a:latin typeface="Aptos" panose="020B0004020202020204" pitchFamily="34" charset="0"/>
              </a:defRPr>
            </a:lvl1pPr>
            <a:lvl2pPr>
              <a:defRPr>
                <a:latin typeface="Aptos" panose="020B0004020202020204" pitchFamily="34" charset="0"/>
              </a:defRPr>
            </a:lvl2pPr>
            <a:lvl3pPr>
              <a:defRPr>
                <a:latin typeface="Aptos" panose="020B0004020202020204" pitchFamily="34" charset="0"/>
              </a:defRPr>
            </a:lvl3pPr>
            <a:lvl4pPr>
              <a:defRPr>
                <a:latin typeface="Aptos" panose="020B0004020202020204" pitchFamily="34" charset="0"/>
              </a:defRPr>
            </a:lvl4pPr>
            <a:lvl5pPr>
              <a:defRPr>
                <a:latin typeface="Aptos" panose="020B0004020202020204" pitchFamily="34" charset="0"/>
              </a:defRPr>
            </a:lvl5pPr>
          </a:lstStyle>
          <a:p>
            <a:pPr lvl="0"/>
            <a:r>
              <a:rPr lang="en-US" dirty="0"/>
              <a:t>First Level</a:t>
            </a:r>
          </a:p>
          <a:p>
            <a:pPr lvl="1"/>
            <a:r>
              <a:rPr lang="en-US" dirty="0"/>
              <a:t>Second level</a:t>
            </a:r>
          </a:p>
          <a:p>
            <a:pPr lvl="2"/>
            <a:r>
              <a:rPr lang="en-US" dirty="0"/>
              <a:t>Third level</a:t>
            </a:r>
          </a:p>
          <a:p>
            <a:pPr lvl="3"/>
            <a:r>
              <a:rPr lang="en-US" dirty="0"/>
              <a:t>Fourth level</a:t>
            </a:r>
          </a:p>
          <a:p>
            <a:pPr lvl="4"/>
            <a:r>
              <a:rPr lang="en-US" dirty="0"/>
              <a:t>Fifth level</a:t>
            </a:r>
          </a:p>
        </p:txBody>
      </p:sp>
    </p:spTree>
    <p:custDataLst>
      <p:tags r:id="rId1"/>
    </p:custDataLst>
    <p:extLst>
      <p:ext uri="{BB962C8B-B14F-4D97-AF65-F5344CB8AC3E}">
        <p14:creationId xmlns:p14="http://schemas.microsoft.com/office/powerpoint/2010/main" val="3159122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3177366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customXml" Target="../ink/ink1.xml"/><Relationship Id="rId3" Type="http://schemas.openxmlformats.org/officeDocument/2006/relationships/slideLayout" Target="../slideLayouts/slideLayout3.xml"/><Relationship Id="rId7" Type="http://schemas.openxmlformats.org/officeDocument/2006/relationships/tags" Target="../tags/tag1.xml"/><Relationship Id="rId12"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hyperlink" Target="https://creativecommons.org/share-your-work/cclicenses/" TargetMode="External"/><Relationship Id="rId5" Type="http://schemas.openxmlformats.org/officeDocument/2006/relationships/slideLayout" Target="../slideLayouts/slideLayout5.xml"/><Relationship Id="rId10" Type="http://schemas.openxmlformats.org/officeDocument/2006/relationships/image" Target="../media/image1.gif"/><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8.xml"/><Relationship Id="rId7" Type="http://schemas.openxmlformats.org/officeDocument/2006/relationships/customXml" Target="../ink/ink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tags" Target="../tags/tag7.xml"/><Relationship Id="rId5" Type="http://schemas.openxmlformats.org/officeDocument/2006/relationships/theme" Target="../theme/theme2.xml"/><Relationship Id="rId4" Type="http://schemas.openxmlformats.org/officeDocument/2006/relationships/slideLayout" Target="../slideLayouts/slideLayout9.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371320"/>
            <a:ext cx="10484779" cy="4649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Aptos" panose="020B0004020202020204" pitchFamily="34" charset="0"/>
              </a:rPr>
              <a:pPr>
                <a:spcBef>
                  <a:spcPct val="50000"/>
                </a:spcBef>
                <a:defRPr/>
              </a:pPr>
              <a:t>‹#›</a:t>
            </a:fld>
            <a:endParaRPr lang="en-US" altLang="en-US" sz="1412" dirty="0">
              <a:latin typeface="Aptos" panose="020B0004020202020204" pitchFamily="34" charset="0"/>
            </a:endParaRPr>
          </a:p>
        </p:txBody>
      </p:sp>
      <mc:AlternateContent xmlns:mc="http://schemas.openxmlformats.org/markup-compatibility/2006" xmlns:p14="http://schemas.microsoft.com/office/powerpoint/2010/main">
        <mc:Choice Requires="p14">
          <p:contentPart p14:bwMode="auto" r:id="rId8">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pic>
        <p:nvPicPr>
          <p:cNvPr id="4" name="Picture 3" descr="A diagram of a diagram&#10;&#10;Description automatically generated with medium confidence">
            <a:extLst>
              <a:ext uri="{FF2B5EF4-FFF2-40B4-BE49-F238E27FC236}">
                <a16:creationId xmlns:a16="http://schemas.microsoft.com/office/drawing/2014/main" id="{BA3C8928-4A64-E0FA-EB17-4FCB55402E93}"/>
              </a:ext>
            </a:extLst>
          </p:cNvPr>
          <p:cNvPicPr>
            <a:picLocks noChangeAspect="1"/>
          </p:cNvPicPr>
          <p:nvPr userDrawn="1"/>
        </p:nvPicPr>
        <p:blipFill>
          <a:blip r:embed="rId10">
            <a:extLst>
              <a:ext uri="{28A0092B-C50C-407E-A947-70E740481C1C}">
                <a14:useLocalDpi xmlns:a14="http://schemas.microsoft.com/office/drawing/2010/main" val="0"/>
              </a:ext>
            </a:extLst>
          </a:blip>
          <a:stretch>
            <a:fillRect/>
          </a:stretch>
        </p:blipFill>
        <p:spPr>
          <a:xfrm>
            <a:off x="10529455" y="261015"/>
            <a:ext cx="950575" cy="961991"/>
          </a:xfrm>
          <a:prstGeom prst="rect">
            <a:avLst/>
          </a:prstGeom>
        </p:spPr>
      </p:pic>
      <p:cxnSp>
        <p:nvCxnSpPr>
          <p:cNvPr id="5" name="Straight Connector 4">
            <a:extLst>
              <a:ext uri="{FF2B5EF4-FFF2-40B4-BE49-F238E27FC236}">
                <a16:creationId xmlns:a16="http://schemas.microsoft.com/office/drawing/2014/main" id="{762467E6-E784-6337-5855-14FFEAA4CADD}"/>
              </a:ext>
            </a:extLst>
          </p:cNvPr>
          <p:cNvCxnSpPr/>
          <p:nvPr userDrawn="1"/>
        </p:nvCxnSpPr>
        <p:spPr bwMode="auto">
          <a:xfrm flipH="1">
            <a:off x="993072" y="1169518"/>
            <a:ext cx="9226417" cy="0"/>
          </a:xfrm>
          <a:prstGeom prst="line">
            <a:avLst/>
          </a:prstGeom>
          <a:solidFill>
            <a:schemeClr val="accent1"/>
          </a:solidFill>
          <a:ln w="38100" cap="flat" cmpd="sng" algn="ctr">
            <a:solidFill>
              <a:srgbClr val="C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6" name="Picture 5" descr="CC BY SA image">
            <a:hlinkClick r:id="rId11"/>
            <a:extLst>
              <a:ext uri="{FF2B5EF4-FFF2-40B4-BE49-F238E27FC236}">
                <a16:creationId xmlns:a16="http://schemas.microsoft.com/office/drawing/2014/main" id="{9AA145BA-F87D-D462-EEB8-8BE224154350}"/>
              </a:ext>
            </a:extLst>
          </p:cNvPr>
          <p:cNvPicPr>
            <a:picLocks noChangeAspect="1"/>
          </p:cNvPicPr>
          <p:nvPr userDrawn="1"/>
        </p:nvPicPr>
        <p:blipFill>
          <a:blip r:embed="rId12">
            <a:extLst>
              <a:ext uri="{28A0092B-C50C-407E-A947-70E740481C1C}">
                <a14:useLocalDpi xmlns:a14="http://schemas.microsoft.com/office/drawing/2010/main" val="0"/>
              </a:ext>
            </a:extLst>
          </a:blip>
          <a:srcRect/>
          <a:stretch>
            <a:fillRect/>
          </a:stretch>
        </p:blipFill>
        <p:spPr bwMode="auto">
          <a:xfrm>
            <a:off x="1005433" y="6252259"/>
            <a:ext cx="1570518" cy="400136"/>
          </a:xfrm>
          <a:prstGeom prst="rect">
            <a:avLst/>
          </a:prstGeom>
          <a:noFill/>
          <a:ln>
            <a:noFill/>
          </a:ln>
        </p:spPr>
      </p:pic>
    </p:spTree>
    <p:custDataLst>
      <p:tags r:id="rId7"/>
    </p:custDataLst>
    <p:extLst>
      <p:ext uri="{BB962C8B-B14F-4D97-AF65-F5344CB8AC3E}">
        <p14:creationId xmlns:p14="http://schemas.microsoft.com/office/powerpoint/2010/main" val="35917503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lgn="l" defTabSz="899320" rtl="0" eaLnBrk="0" fontAlgn="base" hangingPunct="0">
        <a:spcBef>
          <a:spcPct val="0"/>
        </a:spcBef>
        <a:spcAft>
          <a:spcPct val="0"/>
        </a:spcAft>
        <a:defRPr sz="2471" b="1" kern="1200">
          <a:solidFill>
            <a:srgbClr val="072B5F"/>
          </a:solidFill>
          <a:latin typeface="Aptos ExtraBold" panose="020B0004020202020204" pitchFamily="34" charset="0"/>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400" kern="1200">
          <a:solidFill>
            <a:schemeClr val="tx1"/>
          </a:solidFill>
          <a:latin typeface="Aptos" panose="020B0004020202020204" pitchFamily="34" charset="0"/>
          <a:ea typeface="+mn-ea"/>
          <a:cs typeface="+mn-cs"/>
        </a:defRPr>
      </a:lvl1pPr>
      <a:lvl2pPr marL="729822" indent="-280162" algn="l" defTabSz="899320" rtl="0" eaLnBrk="0" fontAlgn="base" hangingPunct="0">
        <a:spcBef>
          <a:spcPct val="20000"/>
        </a:spcBef>
        <a:spcAft>
          <a:spcPct val="0"/>
        </a:spcAft>
        <a:buChar char="–"/>
        <a:defRPr sz="2000" kern="1200">
          <a:solidFill>
            <a:schemeClr val="tx1"/>
          </a:solidFill>
          <a:latin typeface="Aptos" panose="020B0004020202020204" pitchFamily="34" charset="0"/>
          <a:ea typeface="+mn-ea"/>
          <a:cs typeface="+mn-cs"/>
        </a:defRPr>
      </a:lvl2pPr>
      <a:lvl3pPr marL="1123450" indent="-224130" algn="l" defTabSz="899320" rtl="0" eaLnBrk="0" fontAlgn="base" hangingPunct="0">
        <a:spcBef>
          <a:spcPct val="20000"/>
        </a:spcBef>
        <a:spcAft>
          <a:spcPct val="0"/>
        </a:spcAft>
        <a:buChar char="–"/>
        <a:defRPr sz="2000" kern="1200">
          <a:solidFill>
            <a:schemeClr val="tx1"/>
          </a:solidFill>
          <a:latin typeface="Aptos" panose="020B0004020202020204" pitchFamily="34" charset="0"/>
          <a:ea typeface="+mn-ea"/>
          <a:cs typeface="+mn-cs"/>
        </a:defRPr>
      </a:lvl3pPr>
      <a:lvl4pPr marL="1573110" indent="-224130" algn="l" defTabSz="899320" rtl="0" eaLnBrk="0" fontAlgn="base" hangingPunct="0">
        <a:spcBef>
          <a:spcPct val="20000"/>
        </a:spcBef>
        <a:spcAft>
          <a:spcPct val="0"/>
        </a:spcAft>
        <a:buChar char="–"/>
        <a:defRPr sz="2000" kern="1200">
          <a:solidFill>
            <a:schemeClr val="tx1"/>
          </a:solidFill>
          <a:latin typeface="Aptos" panose="020B0004020202020204" pitchFamily="34" charset="0"/>
          <a:ea typeface="+mn-ea"/>
          <a:cs typeface="+mn-cs"/>
        </a:defRPr>
      </a:lvl4pPr>
      <a:lvl5pPr marL="2022770" indent="-224130" algn="l" defTabSz="899320" rtl="0" eaLnBrk="0" fontAlgn="base" hangingPunct="0">
        <a:spcBef>
          <a:spcPct val="20000"/>
        </a:spcBef>
        <a:spcAft>
          <a:spcPct val="0"/>
        </a:spcAft>
        <a:buChar char="–"/>
        <a:defRPr sz="2000" kern="1200">
          <a:solidFill>
            <a:schemeClr val="tx1"/>
          </a:solidFill>
          <a:latin typeface="Aptos" panose="020B0004020202020204" pitchFamily="34" charset="0"/>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7" name="Rectangle 3">
            <a:extLst>
              <a:ext uri="{FF2B5EF4-FFF2-40B4-BE49-F238E27FC236}">
                <a16:creationId xmlns:a16="http://schemas.microsoft.com/office/drawing/2014/main" id="{6F6C7780-C851-4520-B02E-3053AE2CF5CD}"/>
              </a:ext>
            </a:extLst>
          </p:cNvPr>
          <p:cNvSpPr>
            <a:spLocks noGrp="1" noChangeArrowheads="1"/>
          </p:cNvSpPr>
          <p:nvPr>
            <p:ph type="title"/>
          </p:nvPr>
        </p:nvSpPr>
        <p:spPr bwMode="black">
          <a:xfrm>
            <a:off x="993072" y="293711"/>
            <a:ext cx="9536383" cy="537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title style</a:t>
            </a:r>
          </a:p>
        </p:txBody>
      </p:sp>
      <p:sp>
        <p:nvSpPr>
          <p:cNvPr id="1028" name="Rectangle 4">
            <a:extLst>
              <a:ext uri="{FF2B5EF4-FFF2-40B4-BE49-F238E27FC236}">
                <a16:creationId xmlns:a16="http://schemas.microsoft.com/office/drawing/2014/main" id="{BFE21187-D957-4EBC-A84A-B0E3991B5A2F}"/>
              </a:ext>
            </a:extLst>
          </p:cNvPr>
          <p:cNvSpPr>
            <a:spLocks noGrp="1" noChangeArrowheads="1"/>
          </p:cNvSpPr>
          <p:nvPr>
            <p:ph type="body" idx="1"/>
          </p:nvPr>
        </p:nvSpPr>
        <p:spPr bwMode="black">
          <a:xfrm>
            <a:off x="993071" y="1087375"/>
            <a:ext cx="10484779" cy="49329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01870" tIns="50935" rIns="101870" bIns="50935"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1029" name="Text Box 6">
            <a:extLst>
              <a:ext uri="{FF2B5EF4-FFF2-40B4-BE49-F238E27FC236}">
                <a16:creationId xmlns:a16="http://schemas.microsoft.com/office/drawing/2014/main" id="{F0633E3E-D016-4AD1-BB78-764691151E7F}"/>
              </a:ext>
            </a:extLst>
          </p:cNvPr>
          <p:cNvSpPr txBox="1">
            <a:spLocks noChangeArrowheads="1"/>
          </p:cNvSpPr>
          <p:nvPr userDrawn="1"/>
        </p:nvSpPr>
        <p:spPr bwMode="auto">
          <a:xfrm>
            <a:off x="11144593" y="6367321"/>
            <a:ext cx="711970" cy="309637"/>
          </a:xfrm>
          <a:prstGeom prst="rect">
            <a:avLst/>
          </a:prstGeom>
          <a:noFill/>
          <a:ln>
            <a:noFill/>
          </a:ln>
          <a:effectLst/>
        </p:spPr>
        <p:txBody>
          <a:bodyPr wrap="square">
            <a:spAutoFit/>
          </a:bodyPr>
          <a:lstStyle>
            <a:lvl1pPr>
              <a:defRPr sz="2400">
                <a:solidFill>
                  <a:schemeClr val="tx1"/>
                </a:solidFill>
                <a:latin typeface="Times" panose="02020603050405020304" pitchFamily="18" charset="0"/>
              </a:defRPr>
            </a:lvl1pPr>
            <a:lvl2pPr marL="742950" indent="-285750">
              <a:defRPr sz="2400">
                <a:solidFill>
                  <a:schemeClr val="tx1"/>
                </a:solidFill>
                <a:latin typeface="Times" panose="02020603050405020304" pitchFamily="18" charset="0"/>
              </a:defRPr>
            </a:lvl2pPr>
            <a:lvl3pPr marL="1143000" indent="-228600">
              <a:defRPr sz="2400">
                <a:solidFill>
                  <a:schemeClr val="tx1"/>
                </a:solidFill>
                <a:latin typeface="Times" panose="02020603050405020304" pitchFamily="18" charset="0"/>
              </a:defRPr>
            </a:lvl3pPr>
            <a:lvl4pPr marL="1600200" indent="-228600">
              <a:defRPr sz="2400">
                <a:solidFill>
                  <a:schemeClr val="tx1"/>
                </a:solidFill>
                <a:latin typeface="Times" panose="02020603050405020304" pitchFamily="18" charset="0"/>
              </a:defRPr>
            </a:lvl4pPr>
            <a:lvl5pPr marL="2057400" indent="-228600">
              <a:defRPr sz="2400">
                <a:solidFill>
                  <a:schemeClr val="tx1"/>
                </a:solidFill>
                <a:latin typeface="Times" panose="02020603050405020304" pitchFamily="18" charset="0"/>
              </a:defRPr>
            </a:lvl5pPr>
            <a:lvl6pPr marL="2514600" indent="-228600" eaLnBrk="0" fontAlgn="base" hangingPunct="0">
              <a:spcBef>
                <a:spcPct val="0"/>
              </a:spcBef>
              <a:spcAft>
                <a:spcPct val="0"/>
              </a:spcAft>
              <a:defRPr sz="2400">
                <a:solidFill>
                  <a:schemeClr val="tx1"/>
                </a:solidFill>
                <a:latin typeface="Times" panose="02020603050405020304" pitchFamily="18" charset="0"/>
              </a:defRPr>
            </a:lvl6pPr>
            <a:lvl7pPr marL="2971800" indent="-228600" eaLnBrk="0" fontAlgn="base" hangingPunct="0">
              <a:spcBef>
                <a:spcPct val="0"/>
              </a:spcBef>
              <a:spcAft>
                <a:spcPct val="0"/>
              </a:spcAft>
              <a:defRPr sz="2400">
                <a:solidFill>
                  <a:schemeClr val="tx1"/>
                </a:solidFill>
                <a:latin typeface="Times" panose="02020603050405020304" pitchFamily="18" charset="0"/>
              </a:defRPr>
            </a:lvl7pPr>
            <a:lvl8pPr marL="3429000" indent="-228600" eaLnBrk="0" fontAlgn="base" hangingPunct="0">
              <a:spcBef>
                <a:spcPct val="0"/>
              </a:spcBef>
              <a:spcAft>
                <a:spcPct val="0"/>
              </a:spcAft>
              <a:defRPr sz="2400">
                <a:solidFill>
                  <a:schemeClr val="tx1"/>
                </a:solidFill>
                <a:latin typeface="Times" panose="02020603050405020304" pitchFamily="18" charset="0"/>
              </a:defRPr>
            </a:lvl8pPr>
            <a:lvl9pPr marL="3886200" indent="-228600" eaLnBrk="0" fontAlgn="base" hangingPunct="0">
              <a:spcBef>
                <a:spcPct val="0"/>
              </a:spcBef>
              <a:spcAft>
                <a:spcPct val="0"/>
              </a:spcAft>
              <a:defRPr sz="2400">
                <a:solidFill>
                  <a:schemeClr val="tx1"/>
                </a:solidFill>
                <a:latin typeface="Times" panose="02020603050405020304" pitchFamily="18" charset="0"/>
              </a:defRPr>
            </a:lvl9pPr>
          </a:lstStyle>
          <a:p>
            <a:pPr>
              <a:spcBef>
                <a:spcPct val="50000"/>
              </a:spcBef>
              <a:defRPr/>
            </a:pPr>
            <a:fld id="{64458543-3D9D-4BFB-95C3-772B1AA483AD}" type="slidenum">
              <a:rPr lang="en-US" altLang="en-US" sz="1412" smtClean="0">
                <a:latin typeface="+mn-lt"/>
              </a:rPr>
              <a:pPr>
                <a:spcBef>
                  <a:spcPct val="50000"/>
                </a:spcBef>
                <a:defRPr/>
              </a:pPr>
              <a:t>‹#›</a:t>
            </a:fld>
            <a:endParaRPr lang="en-US" altLang="en-US" sz="1412" dirty="0">
              <a:latin typeface="+mn-lt"/>
            </a:endParaRPr>
          </a:p>
        </p:txBody>
      </p:sp>
      <mc:AlternateContent xmlns:mc="http://schemas.openxmlformats.org/markup-compatibility/2006" xmlns:p14="http://schemas.microsoft.com/office/powerpoint/2010/main">
        <mc:Choice Requires="p14">
          <p:contentPart p14:bwMode="auto" r:id="rId7">
            <p14:nvContentPartPr>
              <p14:cNvPr id="3" name="Ink 2">
                <a:extLst>
                  <a:ext uri="{FF2B5EF4-FFF2-40B4-BE49-F238E27FC236}">
                    <a16:creationId xmlns:a16="http://schemas.microsoft.com/office/drawing/2014/main" id="{5D474127-0F43-42B8-9839-50D8980947E6}"/>
                  </a:ext>
                </a:extLst>
              </p14:cNvPr>
              <p14:cNvContentPartPr/>
              <p14:nvPr userDrawn="1"/>
            </p14:nvContentPartPr>
            <p14:xfrm>
              <a:off x="12740325" y="5479562"/>
              <a:ext cx="436" cy="12071"/>
            </p14:xfrm>
          </p:contentPart>
        </mc:Choice>
        <mc:Fallback xmlns="">
          <p:pic>
            <p:nvPicPr>
              <p:cNvPr id="3" name="Ink 2">
                <a:extLst>
                  <a:ext uri="{FF2B5EF4-FFF2-40B4-BE49-F238E27FC236}">
                    <a16:creationId xmlns:a16="http://schemas.microsoft.com/office/drawing/2014/main" id="{5D474127-0F43-42B8-9839-50D8980947E6}"/>
                  </a:ext>
                </a:extLst>
              </p:cNvPr>
              <p:cNvPicPr/>
              <p:nvPr/>
            </p:nvPicPr>
            <p:blipFill>
              <a:blip r:embed="rId9"/>
              <a:stretch>
                <a:fillRect/>
              </a:stretch>
            </p:blipFill>
            <p:spPr>
              <a:xfrm>
                <a:off x="12729425" y="5470686"/>
                <a:ext cx="21800" cy="29467"/>
              </a:xfrm>
              <a:prstGeom prst="rect">
                <a:avLst/>
              </a:prstGeom>
            </p:spPr>
          </p:pic>
        </mc:Fallback>
      </mc:AlternateContent>
    </p:spTree>
    <p:custDataLst>
      <p:tags r:id="rId6"/>
    </p:custDataLst>
    <p:extLst>
      <p:ext uri="{BB962C8B-B14F-4D97-AF65-F5344CB8AC3E}">
        <p14:creationId xmlns:p14="http://schemas.microsoft.com/office/powerpoint/2010/main" val="2207920475"/>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Lst>
  <p:txStyles>
    <p:titleStyle>
      <a:lvl1pPr algn="l" defTabSz="899320" rtl="0" eaLnBrk="0" fontAlgn="base" hangingPunct="0">
        <a:spcBef>
          <a:spcPct val="0"/>
        </a:spcBef>
        <a:spcAft>
          <a:spcPct val="0"/>
        </a:spcAft>
        <a:defRPr sz="3200" b="1" kern="1200">
          <a:solidFill>
            <a:srgbClr val="072B5F"/>
          </a:solidFill>
          <a:latin typeface="Aptos ExtraBold" panose="020B0004020202020204" pitchFamily="34" charset="0"/>
          <a:ea typeface="+mj-ea"/>
          <a:cs typeface="+mj-cs"/>
        </a:defRPr>
      </a:lvl1pPr>
      <a:lvl2pPr algn="l" defTabSz="899320" rtl="0" eaLnBrk="0" fontAlgn="base" hangingPunct="0">
        <a:spcBef>
          <a:spcPct val="0"/>
        </a:spcBef>
        <a:spcAft>
          <a:spcPct val="0"/>
        </a:spcAft>
        <a:defRPr sz="2471" b="1">
          <a:solidFill>
            <a:srgbClr val="072B5F"/>
          </a:solidFill>
          <a:latin typeface="Arial" panose="020B0604020202020204" pitchFamily="34" charset="0"/>
        </a:defRPr>
      </a:lvl2pPr>
      <a:lvl3pPr algn="l" defTabSz="899320" rtl="0" eaLnBrk="0" fontAlgn="base" hangingPunct="0">
        <a:spcBef>
          <a:spcPct val="0"/>
        </a:spcBef>
        <a:spcAft>
          <a:spcPct val="0"/>
        </a:spcAft>
        <a:defRPr sz="2471" b="1">
          <a:solidFill>
            <a:srgbClr val="072B5F"/>
          </a:solidFill>
          <a:latin typeface="Arial" panose="020B0604020202020204" pitchFamily="34" charset="0"/>
        </a:defRPr>
      </a:lvl3pPr>
      <a:lvl4pPr algn="l" defTabSz="899320" rtl="0" eaLnBrk="0" fontAlgn="base" hangingPunct="0">
        <a:spcBef>
          <a:spcPct val="0"/>
        </a:spcBef>
        <a:spcAft>
          <a:spcPct val="0"/>
        </a:spcAft>
        <a:defRPr sz="2471" b="1">
          <a:solidFill>
            <a:srgbClr val="072B5F"/>
          </a:solidFill>
          <a:latin typeface="Arial" panose="020B0604020202020204" pitchFamily="34" charset="0"/>
        </a:defRPr>
      </a:lvl4pPr>
      <a:lvl5pPr algn="l" defTabSz="899320" rtl="0" eaLnBrk="0" fontAlgn="base" hangingPunct="0">
        <a:spcBef>
          <a:spcPct val="0"/>
        </a:spcBef>
        <a:spcAft>
          <a:spcPct val="0"/>
        </a:spcAft>
        <a:defRPr sz="2471" b="1">
          <a:solidFill>
            <a:srgbClr val="072B5F"/>
          </a:solidFill>
          <a:latin typeface="Arial" panose="020B0604020202020204" pitchFamily="34" charset="0"/>
        </a:defRPr>
      </a:lvl5pPr>
      <a:lvl6pPr marL="403433" algn="l" defTabSz="899320" rtl="0" fontAlgn="base">
        <a:spcBef>
          <a:spcPct val="0"/>
        </a:spcBef>
        <a:spcAft>
          <a:spcPct val="0"/>
        </a:spcAft>
        <a:defRPr sz="2471" b="1">
          <a:solidFill>
            <a:srgbClr val="072B5F"/>
          </a:solidFill>
          <a:latin typeface="Arial" panose="020B0604020202020204" pitchFamily="34" charset="0"/>
        </a:defRPr>
      </a:lvl6pPr>
      <a:lvl7pPr marL="806867" algn="l" defTabSz="899320" rtl="0" fontAlgn="base">
        <a:spcBef>
          <a:spcPct val="0"/>
        </a:spcBef>
        <a:spcAft>
          <a:spcPct val="0"/>
        </a:spcAft>
        <a:defRPr sz="2471" b="1">
          <a:solidFill>
            <a:srgbClr val="072B5F"/>
          </a:solidFill>
          <a:latin typeface="Arial" panose="020B0604020202020204" pitchFamily="34" charset="0"/>
        </a:defRPr>
      </a:lvl7pPr>
      <a:lvl8pPr marL="1210300" algn="l" defTabSz="899320" rtl="0" fontAlgn="base">
        <a:spcBef>
          <a:spcPct val="0"/>
        </a:spcBef>
        <a:spcAft>
          <a:spcPct val="0"/>
        </a:spcAft>
        <a:defRPr sz="2471" b="1">
          <a:solidFill>
            <a:srgbClr val="072B5F"/>
          </a:solidFill>
          <a:latin typeface="Arial" panose="020B0604020202020204" pitchFamily="34" charset="0"/>
        </a:defRPr>
      </a:lvl8pPr>
      <a:lvl9pPr marL="1613733" algn="l" defTabSz="899320" rtl="0" fontAlgn="base">
        <a:spcBef>
          <a:spcPct val="0"/>
        </a:spcBef>
        <a:spcAft>
          <a:spcPct val="0"/>
        </a:spcAft>
        <a:defRPr sz="2471" b="1">
          <a:solidFill>
            <a:srgbClr val="072B5F"/>
          </a:solidFill>
          <a:latin typeface="Arial" panose="020B0604020202020204" pitchFamily="34" charset="0"/>
        </a:defRPr>
      </a:lvl9pPr>
    </p:titleStyle>
    <p:bodyStyle>
      <a:lvl1pPr marL="337596" indent="-337596" algn="l" defTabSz="899320" rtl="0" eaLnBrk="0" fontAlgn="base" hangingPunct="0">
        <a:spcBef>
          <a:spcPct val="20000"/>
        </a:spcBef>
        <a:spcAft>
          <a:spcPct val="0"/>
        </a:spcAft>
        <a:buChar char="•"/>
        <a:defRPr sz="2118" kern="1200">
          <a:solidFill>
            <a:schemeClr val="tx1"/>
          </a:solidFill>
          <a:latin typeface="Aptos" panose="020B0004020202020204" pitchFamily="34" charset="0"/>
          <a:ea typeface="+mn-ea"/>
          <a:cs typeface="+mn-cs"/>
        </a:defRPr>
      </a:lvl1pPr>
      <a:lvl2pPr marL="729822" indent="-280162" algn="l" defTabSz="899320" rtl="0" eaLnBrk="0" fontAlgn="base" hangingPunct="0">
        <a:spcBef>
          <a:spcPct val="20000"/>
        </a:spcBef>
        <a:spcAft>
          <a:spcPct val="0"/>
        </a:spcAft>
        <a:buChar char="–"/>
        <a:defRPr sz="1765" kern="1200">
          <a:solidFill>
            <a:schemeClr val="tx1"/>
          </a:solidFill>
          <a:latin typeface="Aptos" panose="020B0004020202020204" pitchFamily="34" charset="0"/>
          <a:ea typeface="+mn-ea"/>
          <a:cs typeface="+mn-cs"/>
        </a:defRPr>
      </a:lvl2pPr>
      <a:lvl3pPr marL="1123450" indent="-224130" algn="l" defTabSz="899320" rtl="0" eaLnBrk="0" fontAlgn="base" hangingPunct="0">
        <a:spcBef>
          <a:spcPct val="20000"/>
        </a:spcBef>
        <a:spcAft>
          <a:spcPct val="0"/>
        </a:spcAft>
        <a:buChar char="–"/>
        <a:defRPr kern="1200">
          <a:solidFill>
            <a:schemeClr val="tx1"/>
          </a:solidFill>
          <a:latin typeface="Aptos" panose="020B0004020202020204" pitchFamily="34" charset="0"/>
          <a:ea typeface="+mn-ea"/>
          <a:cs typeface="+mn-cs"/>
        </a:defRPr>
      </a:lvl3pPr>
      <a:lvl4pPr marL="1573110" indent="-224130" algn="l" defTabSz="899320" rtl="0" eaLnBrk="0" fontAlgn="base" hangingPunct="0">
        <a:spcBef>
          <a:spcPct val="20000"/>
        </a:spcBef>
        <a:spcAft>
          <a:spcPct val="0"/>
        </a:spcAft>
        <a:buChar char="–"/>
        <a:defRPr kern="1200">
          <a:solidFill>
            <a:schemeClr val="tx1"/>
          </a:solidFill>
          <a:latin typeface="Aptos" panose="020B0004020202020204" pitchFamily="34" charset="0"/>
          <a:ea typeface="+mn-ea"/>
          <a:cs typeface="+mn-cs"/>
        </a:defRPr>
      </a:lvl4pPr>
      <a:lvl5pPr marL="2022770" indent="-224130" algn="l" defTabSz="899320" rtl="0" eaLnBrk="0" fontAlgn="base" hangingPunct="0">
        <a:spcBef>
          <a:spcPct val="20000"/>
        </a:spcBef>
        <a:spcAft>
          <a:spcPct val="0"/>
        </a:spcAft>
        <a:buChar char="–"/>
        <a:defRPr kern="1200">
          <a:solidFill>
            <a:schemeClr val="tx1"/>
          </a:solidFill>
          <a:latin typeface="Aptos" panose="020B0004020202020204" pitchFamily="34" charset="0"/>
          <a:ea typeface="+mn-ea"/>
          <a:cs typeface="+mn-cs"/>
        </a:defRPr>
      </a:lvl5pPr>
      <a:lvl6pPr marL="22188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6pPr>
      <a:lvl7pPr marL="2622316"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7pPr>
      <a:lvl8pPr marL="3025750"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8pPr>
      <a:lvl9pPr marL="3429183" indent="-201717" algn="l" defTabSz="806867" rtl="0" eaLnBrk="1" latinLnBrk="0" hangingPunct="1">
        <a:lnSpc>
          <a:spcPct val="90000"/>
        </a:lnSpc>
        <a:spcBef>
          <a:spcPts val="441"/>
        </a:spcBef>
        <a:buFont typeface="Arial" panose="020B0604020202020204" pitchFamily="34" charset="0"/>
        <a:buChar char="•"/>
        <a:defRPr sz="1588" kern="1200">
          <a:solidFill>
            <a:schemeClr val="tx1"/>
          </a:solidFill>
          <a:latin typeface="+mn-lt"/>
          <a:ea typeface="+mn-ea"/>
          <a:cs typeface="+mn-cs"/>
        </a:defRPr>
      </a:lvl9pPr>
    </p:bodyStyle>
    <p:otherStyle>
      <a:defPPr>
        <a:defRPr lang="en-US"/>
      </a:defPPr>
      <a:lvl1pPr marL="0" algn="l" defTabSz="806867" rtl="0" eaLnBrk="1" latinLnBrk="0" hangingPunct="1">
        <a:defRPr sz="1588" kern="1200">
          <a:solidFill>
            <a:schemeClr val="tx1"/>
          </a:solidFill>
          <a:latin typeface="+mn-lt"/>
          <a:ea typeface="+mn-ea"/>
          <a:cs typeface="+mn-cs"/>
        </a:defRPr>
      </a:lvl1pPr>
      <a:lvl2pPr marL="403433" algn="l" defTabSz="806867" rtl="0" eaLnBrk="1" latinLnBrk="0" hangingPunct="1">
        <a:defRPr sz="1588" kern="1200">
          <a:solidFill>
            <a:schemeClr val="tx1"/>
          </a:solidFill>
          <a:latin typeface="+mn-lt"/>
          <a:ea typeface="+mn-ea"/>
          <a:cs typeface="+mn-cs"/>
        </a:defRPr>
      </a:lvl2pPr>
      <a:lvl3pPr marL="806867" algn="l" defTabSz="806867" rtl="0" eaLnBrk="1" latinLnBrk="0" hangingPunct="1">
        <a:defRPr sz="1588" kern="1200">
          <a:solidFill>
            <a:schemeClr val="tx1"/>
          </a:solidFill>
          <a:latin typeface="+mn-lt"/>
          <a:ea typeface="+mn-ea"/>
          <a:cs typeface="+mn-cs"/>
        </a:defRPr>
      </a:lvl3pPr>
      <a:lvl4pPr marL="1210300" algn="l" defTabSz="806867" rtl="0" eaLnBrk="1" latinLnBrk="0" hangingPunct="1">
        <a:defRPr sz="1588" kern="1200">
          <a:solidFill>
            <a:schemeClr val="tx1"/>
          </a:solidFill>
          <a:latin typeface="+mn-lt"/>
          <a:ea typeface="+mn-ea"/>
          <a:cs typeface="+mn-cs"/>
        </a:defRPr>
      </a:lvl4pPr>
      <a:lvl5pPr marL="1613733" algn="l" defTabSz="806867" rtl="0" eaLnBrk="1" latinLnBrk="0" hangingPunct="1">
        <a:defRPr sz="1588" kern="1200">
          <a:solidFill>
            <a:schemeClr val="tx1"/>
          </a:solidFill>
          <a:latin typeface="+mn-lt"/>
          <a:ea typeface="+mn-ea"/>
          <a:cs typeface="+mn-cs"/>
        </a:defRPr>
      </a:lvl5pPr>
      <a:lvl6pPr marL="2017166" algn="l" defTabSz="806867" rtl="0" eaLnBrk="1" latinLnBrk="0" hangingPunct="1">
        <a:defRPr sz="1588" kern="1200">
          <a:solidFill>
            <a:schemeClr val="tx1"/>
          </a:solidFill>
          <a:latin typeface="+mn-lt"/>
          <a:ea typeface="+mn-ea"/>
          <a:cs typeface="+mn-cs"/>
        </a:defRPr>
      </a:lvl6pPr>
      <a:lvl7pPr marL="2420600" algn="l" defTabSz="806867" rtl="0" eaLnBrk="1" latinLnBrk="0" hangingPunct="1">
        <a:defRPr sz="1588" kern="1200">
          <a:solidFill>
            <a:schemeClr val="tx1"/>
          </a:solidFill>
          <a:latin typeface="+mn-lt"/>
          <a:ea typeface="+mn-ea"/>
          <a:cs typeface="+mn-cs"/>
        </a:defRPr>
      </a:lvl7pPr>
      <a:lvl8pPr marL="2824033" algn="l" defTabSz="806867" rtl="0" eaLnBrk="1" latinLnBrk="0" hangingPunct="1">
        <a:defRPr sz="1588" kern="1200">
          <a:solidFill>
            <a:schemeClr val="tx1"/>
          </a:solidFill>
          <a:latin typeface="+mn-lt"/>
          <a:ea typeface="+mn-ea"/>
          <a:cs typeface="+mn-cs"/>
        </a:defRPr>
      </a:lvl8pPr>
      <a:lvl9pPr marL="3227466" algn="l" defTabSz="806867" rtl="0" eaLnBrk="1" latinLnBrk="0" hangingPunct="1">
        <a:defRPr sz="15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7.svg"/><Relationship Id="rId2" Type="http://schemas.openxmlformats.org/officeDocument/2006/relationships/slideLayout" Target="../slideLayouts/slideLayout1.xml"/><Relationship Id="rId1" Type="http://schemas.openxmlformats.org/officeDocument/2006/relationships/tags" Target="../tags/tag1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hyperlink" Target="https://www.youtube.com/watch?v=ujMhxPJnJCw" TargetMode="Externa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7.xml"/><Relationship Id="rId6" Type="http://schemas.openxmlformats.org/officeDocument/2006/relationships/hyperlink" Target="mailto:%20gary.rathwell@entercon.biz" TargetMode="External"/><Relationship Id="rId5" Type="http://schemas.openxmlformats.org/officeDocument/2006/relationships/hyperlink" Target="https://www.youtube.com/watch?v=ujMhxPJnJCw" TargetMode="External"/><Relationship Id="rId4" Type="http://schemas.openxmlformats.org/officeDocument/2006/relationships/hyperlink" Target="https://youtu.be/OmSTwKw7dX4"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mlwiki.org/index.php/BPM"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4.xml"/><Relationship Id="rId1" Type="http://schemas.openxmlformats.org/officeDocument/2006/relationships/tags" Target="../tags/tag18.xml"/><Relationship Id="rId6" Type="http://schemas.openxmlformats.org/officeDocument/2006/relationships/image" Target="../media/image14.jpeg"/><Relationship Id="rId5" Type="http://schemas.openxmlformats.org/officeDocument/2006/relationships/hyperlink" Target="mailto:gary.rathwell@outlook.com" TargetMode="External"/><Relationship Id="rId4" Type="http://schemas.openxmlformats.org/officeDocument/2006/relationships/hyperlink" Target="https://creativecommons.org/licenses/by-sa/4.0/"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tags" Target="../tags/tag13.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Fau4K5s8nt8"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8" Type="http://schemas.openxmlformats.org/officeDocument/2006/relationships/image" Target="../media/image150.png"/><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15.xml"/><Relationship Id="rId5" Type="http://schemas.openxmlformats.org/officeDocument/2006/relationships/customXml" Target="../ink/ink3.xml"/><Relationship Id="rId4" Type="http://schemas.openxmlformats.org/officeDocument/2006/relationships/image" Target="../media/image12.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41CDD43D-D8F5-46AA-B4D0-2380709D2083}"/>
              </a:ext>
            </a:extLst>
          </p:cNvPr>
          <p:cNvSpPr txBox="1"/>
          <p:nvPr/>
        </p:nvSpPr>
        <p:spPr>
          <a:xfrm>
            <a:off x="807012" y="1325660"/>
            <a:ext cx="5211810" cy="984885"/>
          </a:xfrm>
          <a:prstGeom prst="rect">
            <a:avLst/>
          </a:prstGeom>
          <a:noFill/>
        </p:spPr>
        <p:txBody>
          <a:bodyPr wrap="square" lIns="0" tIns="0" rIns="0" bIns="0" rtlCol="0">
            <a:spAutoFit/>
          </a:bodyPr>
          <a:lstStyle/>
          <a:p>
            <a:pPr algn="ctr"/>
            <a:r>
              <a:rPr lang="en-US" sz="3200" b="1" dirty="0">
                <a:solidFill>
                  <a:srgbClr val="003E6B"/>
                </a:solidFill>
                <a:latin typeface="Aptos ExtraBold" panose="020F0502020204030204" pitchFamily="34" charset="0"/>
                <a:cs typeface="Arial" panose="020B0604020202020204" pitchFamily="34" charset="0"/>
              </a:rPr>
              <a:t>How yEd Graphics is Used in PERA</a:t>
            </a:r>
          </a:p>
        </p:txBody>
      </p:sp>
      <p:sp>
        <p:nvSpPr>
          <p:cNvPr id="2" name="Rectangle 1">
            <a:extLst>
              <a:ext uri="{FF2B5EF4-FFF2-40B4-BE49-F238E27FC236}">
                <a16:creationId xmlns:a16="http://schemas.microsoft.com/office/drawing/2014/main" id="{283AA2A9-DD96-8723-7735-A512D804EF10}"/>
              </a:ext>
            </a:extLst>
          </p:cNvPr>
          <p:cNvSpPr/>
          <p:nvPr/>
        </p:nvSpPr>
        <p:spPr>
          <a:xfrm>
            <a:off x="1725666" y="2454007"/>
            <a:ext cx="3549370" cy="461665"/>
          </a:xfrm>
          <a:prstGeom prst="rect">
            <a:avLst/>
          </a:prstGeom>
        </p:spPr>
        <p:txBody>
          <a:bodyPr wrap="none">
            <a:spAutoFit/>
          </a:bodyPr>
          <a:lstStyle/>
          <a:p>
            <a:pPr defTabSz="806867" eaLnBrk="0" fontAlgn="base" hangingPunct="0">
              <a:spcBef>
                <a:spcPct val="0"/>
              </a:spcBef>
              <a:spcAft>
                <a:spcPct val="0"/>
              </a:spcAft>
              <a:defRPr/>
            </a:pPr>
            <a:r>
              <a:rPr lang="en-US" altLang="en-US" sz="2400" b="1" dirty="0">
                <a:solidFill>
                  <a:srgbClr val="000000"/>
                </a:solidFill>
                <a:latin typeface="Arial"/>
              </a:rPr>
              <a:t>Micro Learning Module</a:t>
            </a:r>
            <a:endParaRPr lang="en-US" sz="2000" dirty="0">
              <a:solidFill>
                <a:srgbClr val="000000"/>
              </a:solidFill>
              <a:latin typeface="Times" panose="02020603050405020304" pitchFamily="18" charset="0"/>
            </a:endParaRPr>
          </a:p>
        </p:txBody>
      </p:sp>
      <p:sp>
        <p:nvSpPr>
          <p:cNvPr id="4" name="TextBox 3">
            <a:extLst>
              <a:ext uri="{FF2B5EF4-FFF2-40B4-BE49-F238E27FC236}">
                <a16:creationId xmlns:a16="http://schemas.microsoft.com/office/drawing/2014/main" id="{C73AA984-3BCC-AC76-0250-9EC90B2682B0}"/>
              </a:ext>
            </a:extLst>
          </p:cNvPr>
          <p:cNvSpPr txBox="1"/>
          <p:nvPr/>
        </p:nvSpPr>
        <p:spPr>
          <a:xfrm>
            <a:off x="1413181" y="3098698"/>
            <a:ext cx="3999472" cy="1852045"/>
          </a:xfrm>
          <a:prstGeom prst="rect">
            <a:avLst/>
          </a:prstGeom>
          <a:noFill/>
        </p:spPr>
        <p:txBody>
          <a:bodyPr wrap="square" lIns="0" tIns="0" rIns="0" bIns="0" rtlCol="0">
            <a:spAutoFit/>
          </a:bodyPr>
          <a:lstStyle/>
          <a:p>
            <a:pPr algn="ctr"/>
            <a:r>
              <a:rPr lang="en-US" sz="2800" b="1" dirty="0">
                <a:solidFill>
                  <a:schemeClr val="tx2"/>
                </a:solidFill>
                <a:latin typeface="Arial" panose="020B0604020202020204" pitchFamily="34" charset="0"/>
                <a:ea typeface="Open Sans Extrabold" panose="020B0906030804020204" pitchFamily="34" charset="0"/>
                <a:cs typeface="Arial" panose="020B0604020202020204" pitchFamily="34" charset="0"/>
              </a:rPr>
              <a:t>MLM-021-B</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Industry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Principal Role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Professional Role	–  All</a:t>
            </a:r>
          </a:p>
          <a:p>
            <a:r>
              <a:rPr lang="en-US" sz="2000" dirty="0">
                <a:solidFill>
                  <a:schemeClr val="tx2"/>
                </a:solidFill>
                <a:latin typeface="Arial" panose="020B0604020202020204" pitchFamily="34" charset="0"/>
                <a:ea typeface="Open Sans Extrabold" panose="020B0906030804020204" pitchFamily="34" charset="0"/>
                <a:cs typeface="Arial" panose="020B0604020202020204" pitchFamily="34" charset="0"/>
              </a:rPr>
              <a:t>Enterprise Phase 	–  All</a:t>
            </a:r>
          </a:p>
          <a:p>
            <a:endParaRPr lang="en-US" sz="1235" dirty="0">
              <a:solidFill>
                <a:schemeClr val="tx2"/>
              </a:solidFill>
            </a:endParaRPr>
          </a:p>
        </p:txBody>
      </p:sp>
      <p:pic>
        <p:nvPicPr>
          <p:cNvPr id="5" name="Picture 4" descr="Icon&#10;&#10;Description automatically generated">
            <a:extLst>
              <a:ext uri="{FF2B5EF4-FFF2-40B4-BE49-F238E27FC236}">
                <a16:creationId xmlns:a16="http://schemas.microsoft.com/office/drawing/2014/main" id="{9B3EC9F2-5E64-C220-2FF8-A24E5494BC0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09309" y="5495878"/>
            <a:ext cx="516357" cy="471607"/>
          </a:xfrm>
          <a:prstGeom prst="rect">
            <a:avLst/>
          </a:prstGeom>
        </p:spPr>
      </p:pic>
      <p:sp>
        <p:nvSpPr>
          <p:cNvPr id="6" name="TextBox 5">
            <a:extLst>
              <a:ext uri="{FF2B5EF4-FFF2-40B4-BE49-F238E27FC236}">
                <a16:creationId xmlns:a16="http://schemas.microsoft.com/office/drawing/2014/main" id="{DB40D001-5ADB-A530-3E68-BAF6E206C4C8}"/>
              </a:ext>
            </a:extLst>
          </p:cNvPr>
          <p:cNvSpPr txBox="1"/>
          <p:nvPr/>
        </p:nvSpPr>
        <p:spPr>
          <a:xfrm>
            <a:off x="2001384" y="5512281"/>
            <a:ext cx="2175799" cy="488724"/>
          </a:xfrm>
          <a:prstGeom prst="rect">
            <a:avLst/>
          </a:prstGeom>
          <a:noFill/>
        </p:spPr>
        <p:txBody>
          <a:bodyPr wrap="square" lIns="0" tIns="0" rIns="0" bIns="0" rtlCol="0">
            <a:spAutoFit/>
          </a:bodyPr>
          <a:lstStyle/>
          <a:p>
            <a:r>
              <a:rPr lang="en-US" sz="1588" dirty="0">
                <a:latin typeface="Arial" panose="020B0604020202020204" pitchFamily="34" charset="0"/>
                <a:cs typeface="Arial" panose="020B0604020202020204" pitchFamily="34" charset="0"/>
              </a:rPr>
              <a:t>Turn on your audio and click start to begin video</a:t>
            </a:r>
          </a:p>
        </p:txBody>
      </p:sp>
      <p:pic>
        <p:nvPicPr>
          <p:cNvPr id="7" name="Picture 6">
            <a:extLst>
              <a:ext uri="{FF2B5EF4-FFF2-40B4-BE49-F238E27FC236}">
                <a16:creationId xmlns:a16="http://schemas.microsoft.com/office/drawing/2014/main" id="{FF0C8D9C-237D-36F8-C0DE-F9071EECFF4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07620" y="5586647"/>
            <a:ext cx="936031" cy="449295"/>
          </a:xfrm>
          <a:prstGeom prst="rect">
            <a:avLst/>
          </a:prstGeom>
        </p:spPr>
      </p:pic>
      <p:pic>
        <p:nvPicPr>
          <p:cNvPr id="11" name="Graphic 10">
            <a:extLst>
              <a:ext uri="{FF2B5EF4-FFF2-40B4-BE49-F238E27FC236}">
                <a16:creationId xmlns:a16="http://schemas.microsoft.com/office/drawing/2014/main" id="{E2E5EE7D-2445-01A5-A01B-B8B3010A697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195806" y="1264559"/>
            <a:ext cx="4963869" cy="5386969"/>
          </a:xfrm>
          <a:prstGeom prst="rect">
            <a:avLst/>
          </a:prstGeom>
        </p:spPr>
      </p:pic>
    </p:spTree>
    <p:custDataLst>
      <p:tags r:id="rId1"/>
    </p:custDataLst>
    <p:extLst>
      <p:ext uri="{BB962C8B-B14F-4D97-AF65-F5344CB8AC3E}">
        <p14:creationId xmlns:p14="http://schemas.microsoft.com/office/powerpoint/2010/main" val="3451208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688931" y="385215"/>
            <a:ext cx="9482203" cy="739589"/>
          </a:xfrm>
        </p:spPr>
        <p:txBody>
          <a:bodyPr>
            <a:noAutofit/>
          </a:bodyPr>
          <a:lstStyle/>
          <a:p>
            <a:pPr algn="ctr"/>
            <a:r>
              <a:rPr lang="en-US" sz="3600" dirty="0"/>
              <a:t>Suggestions for Getting Started with yEd</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02890" y="1549004"/>
            <a:ext cx="9910915" cy="4334505"/>
          </a:xfrm>
        </p:spPr>
        <p:txBody>
          <a:bodyPr>
            <a:normAutofit/>
          </a:bodyPr>
          <a:lstStyle/>
          <a:p>
            <a:r>
              <a:rPr lang="en-US" sz="2400" dirty="0">
                <a:latin typeface="Aptos" panose="020B0004020202020204" pitchFamily="34" charset="0"/>
              </a:rPr>
              <a:t>Download yEd for Windows, IOS, or Linux (all are free)</a:t>
            </a:r>
          </a:p>
          <a:p>
            <a:r>
              <a:rPr lang="en-US" sz="2400" dirty="0">
                <a:latin typeface="Aptos" panose="020B0004020202020204" pitchFamily="34" charset="0"/>
              </a:rPr>
              <a:t>Search YouTube, e.g., “</a:t>
            </a:r>
            <a:r>
              <a:rPr lang="en-US" sz="2400" dirty="0">
                <a:latin typeface="Aptos" panose="020B0004020202020204" pitchFamily="34" charset="0"/>
                <a:hlinkClick r:id="rId4"/>
              </a:rPr>
              <a:t>Basic Editing with yEd</a:t>
            </a:r>
            <a:r>
              <a:rPr lang="en-US" sz="2400" dirty="0">
                <a:latin typeface="Aptos" panose="020B0004020202020204" pitchFamily="34" charset="0"/>
              </a:rPr>
              <a:t>”</a:t>
            </a:r>
          </a:p>
          <a:p>
            <a:r>
              <a:rPr lang="en-US" sz="2400" dirty="0">
                <a:latin typeface="Aptos" panose="020B0004020202020204" pitchFamily="34" charset="0"/>
              </a:rPr>
              <a:t>See MLM-012-C “Create a PERA Learning Map” using Excel.</a:t>
            </a:r>
          </a:p>
          <a:p>
            <a:r>
              <a:rPr lang="en-US" sz="2400" dirty="0">
                <a:latin typeface="Aptos" panose="020B0004020202020204" pitchFamily="34" charset="0"/>
              </a:rPr>
              <a:t>Create Diagrams using Excel for:</a:t>
            </a:r>
          </a:p>
          <a:p>
            <a:pPr lvl="1"/>
            <a:r>
              <a:rPr lang="en-US" sz="2400" dirty="0">
                <a:latin typeface="Aptos" panose="020B0004020202020204" pitchFamily="34" charset="0"/>
              </a:rPr>
              <a:t>Life Cycles </a:t>
            </a:r>
          </a:p>
          <a:p>
            <a:pPr lvl="1"/>
            <a:r>
              <a:rPr lang="en-US" sz="2400" dirty="0">
                <a:latin typeface="Aptos" panose="020B0004020202020204" pitchFamily="34" charset="0"/>
              </a:rPr>
              <a:t>Definitions and Ontologies</a:t>
            </a:r>
          </a:p>
          <a:p>
            <a:pPr lvl="1"/>
            <a:r>
              <a:rPr lang="en-US" sz="2400" dirty="0">
                <a:latin typeface="Aptos" panose="020B0004020202020204" pitchFamily="34" charset="0"/>
              </a:rPr>
              <a:t>Roles: Skills, Experience,  Responsible Role</a:t>
            </a:r>
          </a:p>
          <a:p>
            <a:pPr lvl="1"/>
            <a:r>
              <a:rPr lang="en-US" sz="2400" dirty="0">
                <a:latin typeface="Aptos" panose="020B0004020202020204" pitchFamily="34" charset="0"/>
              </a:rPr>
              <a:t>Key Aspects of Cybersecurity</a:t>
            </a:r>
          </a:p>
          <a:p>
            <a:r>
              <a:rPr lang="en-US" sz="2330" dirty="0">
                <a:latin typeface="Aptos" panose="020B0004020202020204" pitchFamily="34" charset="0"/>
              </a:rPr>
              <a:t>Enjoy!</a:t>
            </a:r>
          </a:p>
        </p:txBody>
      </p:sp>
    </p:spTree>
    <p:custDataLst>
      <p:tags r:id="rId1"/>
    </p:custDataLst>
    <p:extLst>
      <p:ext uri="{BB962C8B-B14F-4D97-AF65-F5344CB8AC3E}">
        <p14:creationId xmlns:p14="http://schemas.microsoft.com/office/powerpoint/2010/main" val="28872349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F26F0204-E415-4A70-824F-C36CA7B82559}"/>
              </a:ext>
            </a:extLst>
          </p:cNvPr>
          <p:cNvSpPr>
            <a:spLocks noGrp="1" noChangeArrowheads="1"/>
          </p:cNvSpPr>
          <p:nvPr>
            <p:ph type="title"/>
          </p:nvPr>
        </p:nvSpPr>
        <p:spPr>
          <a:xfrm>
            <a:off x="2716172" y="419962"/>
            <a:ext cx="6759656" cy="537882"/>
          </a:xfrm>
        </p:spPr>
        <p:txBody>
          <a:bodyPr/>
          <a:lstStyle/>
          <a:p>
            <a:pPr algn="ctr"/>
            <a:r>
              <a:rPr lang="en-US" altLang="en-US" sz="3200" dirty="0">
                <a:latin typeface="Aptos ExtraBold" panose="020B0004020202020204" pitchFamily="34" charset="0"/>
              </a:rPr>
              <a:t>More Reading</a:t>
            </a:r>
          </a:p>
        </p:txBody>
      </p:sp>
      <p:sp>
        <p:nvSpPr>
          <p:cNvPr id="24579" name="Content Placeholder 2">
            <a:extLst>
              <a:ext uri="{FF2B5EF4-FFF2-40B4-BE49-F238E27FC236}">
                <a16:creationId xmlns:a16="http://schemas.microsoft.com/office/drawing/2014/main" id="{E7B1CEC1-A8C8-4CF3-8E21-64273F06003C}"/>
              </a:ext>
            </a:extLst>
          </p:cNvPr>
          <p:cNvSpPr>
            <a:spLocks noGrp="1" noChangeArrowheads="1"/>
          </p:cNvSpPr>
          <p:nvPr>
            <p:ph idx="1"/>
          </p:nvPr>
        </p:nvSpPr>
        <p:spPr>
          <a:xfrm>
            <a:off x="973394" y="1344706"/>
            <a:ext cx="9999406" cy="4824391"/>
          </a:xfrm>
        </p:spPr>
        <p:txBody>
          <a:bodyPr/>
          <a:lstStyle/>
          <a:p>
            <a:pPr marL="0" indent="0" eaLnBrk="1" hangingPunct="1">
              <a:spcBef>
                <a:spcPts val="441"/>
              </a:spcBef>
              <a:spcAft>
                <a:spcPts val="1059"/>
              </a:spcAft>
              <a:buNone/>
            </a:pPr>
            <a:r>
              <a:rPr lang="en-US" altLang="en-US" sz="2800" b="1" dirty="0"/>
              <a:t>Related MLMs </a:t>
            </a:r>
          </a:p>
          <a:p>
            <a:pPr lvl="1">
              <a:spcAft>
                <a:spcPts val="1059"/>
              </a:spcAft>
            </a:pPr>
            <a:r>
              <a:rPr lang="en-US" dirty="0"/>
              <a:t>See MLM-021-A What is yEd Graphics</a:t>
            </a:r>
          </a:p>
          <a:p>
            <a:pPr lvl="1">
              <a:spcAft>
                <a:spcPts val="1059"/>
              </a:spcAft>
            </a:pPr>
            <a:r>
              <a:rPr lang="en-US" dirty="0"/>
              <a:t>See MLM-021-G Why use yEd in PERA</a:t>
            </a:r>
            <a:br>
              <a:rPr lang="en-US" sz="2000" dirty="0"/>
            </a:br>
            <a:endParaRPr lang="en-US" sz="2000" dirty="0"/>
          </a:p>
          <a:p>
            <a:pPr marL="0" indent="0">
              <a:spcAft>
                <a:spcPts val="1059"/>
              </a:spcAft>
              <a:buNone/>
            </a:pPr>
            <a:r>
              <a:rPr lang="en-US" sz="2800" b="1" dirty="0"/>
              <a:t>References: </a:t>
            </a:r>
          </a:p>
          <a:p>
            <a:pPr lvl="1">
              <a:spcAft>
                <a:spcPts val="1059"/>
              </a:spcAft>
            </a:pPr>
            <a:r>
              <a:rPr lang="en-US" dirty="0"/>
              <a:t>Watch </a:t>
            </a:r>
            <a:r>
              <a:rPr lang="en-US" dirty="0">
                <a:solidFill>
                  <a:srgbClr val="4E969D"/>
                </a:solidFill>
                <a:hlinkClick r:id="rId4">
                  <a:extLst>
                    <a:ext uri="{A12FA001-AC4F-418D-AE19-62706E023703}">
                      <ahyp:hlinkClr xmlns:ahyp="http://schemas.microsoft.com/office/drawing/2018/hyperlinkcolor" val="tx"/>
                    </a:ext>
                  </a:extLst>
                </a:hlinkClick>
              </a:rPr>
              <a:t>yEd Video</a:t>
            </a:r>
            <a:r>
              <a:rPr lang="en-US" dirty="0">
                <a:solidFill>
                  <a:srgbClr val="3C8C93"/>
                </a:solidFill>
                <a:hlinkClick r:id="rId4">
                  <a:extLst>
                    <a:ext uri="{A12FA001-AC4F-418D-AE19-62706E023703}">
                      <ahyp:hlinkClr xmlns:ahyp="http://schemas.microsoft.com/office/drawing/2018/hyperlinkcolor" val="tx"/>
                    </a:ext>
                  </a:extLst>
                </a:hlinkClick>
              </a:rPr>
              <a:t> Introduction</a:t>
            </a:r>
            <a:r>
              <a:rPr lang="en-US" dirty="0">
                <a:solidFill>
                  <a:srgbClr val="3C8C93"/>
                </a:solidFill>
              </a:rPr>
              <a:t>  </a:t>
            </a:r>
            <a:r>
              <a:rPr lang="en-US" dirty="0"/>
              <a:t>in 90 seconds</a:t>
            </a:r>
          </a:p>
          <a:p>
            <a:pPr lvl="1">
              <a:spcAft>
                <a:spcPts val="1059"/>
              </a:spcAft>
            </a:pPr>
            <a:r>
              <a:rPr lang="en-US" dirty="0"/>
              <a:t>See </a:t>
            </a:r>
            <a:r>
              <a:rPr lang="en-US" dirty="0">
                <a:solidFill>
                  <a:schemeClr val="accent1">
                    <a:lumMod val="50000"/>
                  </a:schemeClr>
                </a:solidFill>
              </a:rPr>
              <a:t>“</a:t>
            </a:r>
            <a:r>
              <a:rPr lang="en-US" dirty="0">
                <a:solidFill>
                  <a:schemeClr val="accent1">
                    <a:lumMod val="50000"/>
                  </a:schemeClr>
                </a:solidFill>
                <a:hlinkClick r:id="rId5">
                  <a:extLst>
                    <a:ext uri="{A12FA001-AC4F-418D-AE19-62706E023703}">
                      <ahyp:hlinkClr xmlns:ahyp="http://schemas.microsoft.com/office/drawing/2018/hyperlinkcolor" val="tx"/>
                    </a:ext>
                  </a:extLst>
                </a:hlinkClick>
              </a:rPr>
              <a:t>Basic Editing with yEd</a:t>
            </a:r>
            <a:r>
              <a:rPr lang="en-US" dirty="0">
                <a:solidFill>
                  <a:schemeClr val="accent1">
                    <a:lumMod val="50000"/>
                  </a:schemeClr>
                </a:solidFill>
              </a:rPr>
              <a:t>” </a:t>
            </a:r>
            <a:r>
              <a:rPr lang="en-US" dirty="0"/>
              <a:t>on YouTube</a:t>
            </a:r>
          </a:p>
          <a:p>
            <a:pPr marL="0" indent="0">
              <a:spcAft>
                <a:spcPts val="1059"/>
              </a:spcAft>
              <a:buNone/>
            </a:pPr>
            <a:endParaRPr lang="en-US" altLang="en-US" sz="2000" b="1" dirty="0"/>
          </a:p>
          <a:p>
            <a:pPr marL="0" indent="0">
              <a:spcAft>
                <a:spcPts val="1059"/>
              </a:spcAft>
              <a:buNone/>
            </a:pPr>
            <a:r>
              <a:rPr lang="en-US" altLang="en-US" sz="2000" b="1" dirty="0"/>
              <a:t>Please click </a:t>
            </a:r>
            <a:r>
              <a:rPr lang="en-US" altLang="en-US" sz="2000" b="1" dirty="0">
                <a:hlinkClick r:id="rId6"/>
              </a:rPr>
              <a:t>here</a:t>
            </a:r>
            <a:r>
              <a:rPr lang="en-US" altLang="en-US" sz="2000" b="1" dirty="0"/>
              <a:t> to share your comments on this learning module with the author.</a:t>
            </a:r>
          </a:p>
          <a:p>
            <a:pPr marL="0" indent="0">
              <a:spcAft>
                <a:spcPts val="1059"/>
              </a:spcAft>
              <a:buNone/>
            </a:pPr>
            <a:br>
              <a:rPr lang="en-US" altLang="en-US" dirty="0"/>
            </a:br>
            <a:endParaRPr lang="en-US" altLang="en-US" dirty="0"/>
          </a:p>
          <a:p>
            <a:pPr marL="0" indent="0">
              <a:spcAft>
                <a:spcPts val="1059"/>
              </a:spcAft>
              <a:buNone/>
            </a:pPr>
            <a:endParaRPr lang="en-US" altLang="en-US" dirty="0"/>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4903320" y="231753"/>
            <a:ext cx="2967670" cy="506290"/>
          </a:xfrm>
        </p:spPr>
        <p:txBody>
          <a:bodyPr>
            <a:normAutofit fontScale="90000"/>
          </a:bodyPr>
          <a:lstStyle/>
          <a:p>
            <a:r>
              <a:rPr lang="en-US" sz="3391" dirty="0"/>
              <a:t>Definitions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73393" y="1600199"/>
            <a:ext cx="9822425" cy="4606639"/>
          </a:xfrm>
        </p:spPr>
        <p:txBody>
          <a:bodyPr>
            <a:normAutofit lnSpcReduction="10000"/>
          </a:bodyPr>
          <a:lstStyle/>
          <a:p>
            <a:pPr marL="0" indent="0">
              <a:buNone/>
            </a:pPr>
            <a:r>
              <a:rPr lang="en-US" sz="2398" b="1" dirty="0">
                <a:solidFill>
                  <a:srgbClr val="202122"/>
                </a:solidFill>
                <a:latin typeface="Arial" panose="020B0604020202020204" pitchFamily="34" charset="0"/>
              </a:rPr>
              <a:t>Business Process Modelling Notation (BPMN™)</a:t>
            </a:r>
            <a:r>
              <a:rPr lang="en-US" sz="2398" dirty="0">
                <a:solidFill>
                  <a:srgbClr val="202122"/>
                </a:solidFill>
                <a:latin typeface="Arial" panose="020B0604020202020204" pitchFamily="34" charset="0"/>
              </a:rPr>
              <a:t> </a:t>
            </a:r>
            <a:r>
              <a:rPr lang="en-US" dirty="0">
                <a:solidFill>
                  <a:srgbClr val="202122"/>
                </a:solidFill>
                <a:latin typeface="Arial" panose="020B0604020202020204" pitchFamily="34" charset="0"/>
              </a:rPr>
              <a:t>is a graphical markup notation (language) for describing business processes. BPMN 2.0 is the de facto industrial standard for Business Process Modelling (</a:t>
            </a:r>
            <a:r>
              <a:rPr lang="en-US" b="0" i="0" u="none" strike="noStrike" dirty="0">
                <a:solidFill>
                  <a:srgbClr val="3366BB"/>
                </a:solidFill>
                <a:effectLst/>
                <a:latin typeface="Open Sans" panose="020B0606030504020204" pitchFamily="34" charset="0"/>
                <a:hlinkClick r:id="rId3" tooltip="BPM"/>
              </a:rPr>
              <a:t>BPM</a:t>
            </a:r>
            <a:r>
              <a:rPr lang="en-US" b="0" i="0" u="none" strike="noStrike" dirty="0">
                <a:solidFill>
                  <a:srgbClr val="3366BB"/>
                </a:solidFill>
                <a:effectLst/>
                <a:latin typeface="Open Sans" panose="020B0606030504020204" pitchFamily="34" charset="0"/>
              </a:rPr>
              <a:t>). </a:t>
            </a:r>
            <a:r>
              <a:rPr lang="en-US" sz="2330" dirty="0">
                <a:solidFill>
                  <a:srgbClr val="202122"/>
                </a:solidFill>
                <a:latin typeface="Arial" panose="020B0604020202020204" pitchFamily="34" charset="0"/>
              </a:rPr>
              <a:t>It uses an XML-based syntax.</a:t>
            </a:r>
            <a:br>
              <a:rPr lang="en-US" b="0" i="0" u="none" strike="noStrike" dirty="0">
                <a:solidFill>
                  <a:srgbClr val="3366BB"/>
                </a:solidFill>
                <a:effectLst/>
                <a:latin typeface="Open Sans" panose="020B0606030504020204" pitchFamily="34" charset="0"/>
              </a:rPr>
            </a:br>
            <a:endParaRPr lang="en-US" b="0" i="0" dirty="0">
              <a:solidFill>
                <a:srgbClr val="333333"/>
              </a:solidFill>
              <a:effectLst/>
              <a:latin typeface="Open Sans" panose="020B0606030504020204" pitchFamily="34" charset="0"/>
            </a:endParaRPr>
          </a:p>
          <a:p>
            <a:pPr marL="0" indent="0">
              <a:buNone/>
            </a:pPr>
            <a:r>
              <a:rPr lang="en-US" sz="2398" b="1" dirty="0">
                <a:solidFill>
                  <a:srgbClr val="202122"/>
                </a:solidFill>
                <a:latin typeface="Arial" panose="020B0604020202020204" pitchFamily="34" charset="0"/>
              </a:rPr>
              <a:t>UML Diagrams are</a:t>
            </a:r>
            <a:r>
              <a:rPr lang="en-US" b="0" i="0" dirty="0">
                <a:solidFill>
                  <a:srgbClr val="222222"/>
                </a:solidFill>
                <a:effectLst/>
                <a:latin typeface="arial" panose="020B0604020202020204" pitchFamily="34" charset="0"/>
              </a:rPr>
              <a:t> based on the </a:t>
            </a:r>
            <a:r>
              <a:rPr lang="en-US" dirty="0">
                <a:solidFill>
                  <a:srgbClr val="202122"/>
                </a:solidFill>
                <a:latin typeface="Arial" panose="020B0604020202020204" pitchFamily="34" charset="0"/>
              </a:rPr>
              <a:t>Unified Modeling Language (</a:t>
            </a:r>
            <a:r>
              <a:rPr lang="en-US" b="1" dirty="0">
                <a:solidFill>
                  <a:srgbClr val="222222"/>
                </a:solidFill>
                <a:latin typeface="arial" panose="020B0604020202020204" pitchFamily="34" charset="0"/>
              </a:rPr>
              <a:t>UML</a:t>
            </a:r>
            <a:r>
              <a:rPr lang="en-US" dirty="0">
                <a:solidFill>
                  <a:srgbClr val="202122"/>
                </a:solidFill>
                <a:latin typeface="Arial" panose="020B0604020202020204" pitchFamily="34" charset="0"/>
              </a:rPr>
              <a:t>), which provides a visualization technique to represent a system, along with its main actors, roles, actions, and artifacts (documents and figures).</a:t>
            </a:r>
          </a:p>
          <a:p>
            <a:pPr marL="0" indent="0">
              <a:buNone/>
            </a:pPr>
            <a:endParaRPr lang="en-US" dirty="0">
              <a:solidFill>
                <a:srgbClr val="202122"/>
              </a:solidFill>
              <a:latin typeface="Arial" panose="020B0604020202020204" pitchFamily="34" charset="0"/>
            </a:endParaRPr>
          </a:p>
          <a:p>
            <a:pPr marL="0" indent="0">
              <a:buNone/>
            </a:pPr>
            <a:r>
              <a:rPr lang="en-US" sz="2398" b="1" dirty="0">
                <a:solidFill>
                  <a:srgbClr val="202122"/>
                </a:solidFill>
                <a:latin typeface="Arial" panose="020B0604020202020204" pitchFamily="34" charset="0"/>
              </a:rPr>
              <a:t>GraphML </a:t>
            </a:r>
            <a:r>
              <a:rPr lang="en-US" dirty="0">
                <a:solidFill>
                  <a:srgbClr val="222222"/>
                </a:solidFill>
                <a:latin typeface="arial" panose="020B0604020202020204" pitchFamily="34" charset="0"/>
              </a:rPr>
              <a:t>- Standardized format for exchanging graphical data and structure.</a:t>
            </a:r>
          </a:p>
          <a:p>
            <a:pPr marL="0" indent="0">
              <a:buNone/>
            </a:pPr>
            <a:endParaRPr lang="en-US" dirty="0">
              <a:solidFill>
                <a:srgbClr val="202122"/>
              </a:solidFill>
              <a:latin typeface="Arial" panose="020B0604020202020204" pitchFamily="34" charset="0"/>
            </a:endParaRPr>
          </a:p>
        </p:txBody>
      </p:sp>
    </p:spTree>
    <p:extLst>
      <p:ext uri="{BB962C8B-B14F-4D97-AF65-F5344CB8AC3E}">
        <p14:creationId xmlns:p14="http://schemas.microsoft.com/office/powerpoint/2010/main" val="3695470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DBBF-E539-4CF5-BE3F-5130527A502F}"/>
              </a:ext>
            </a:extLst>
          </p:cNvPr>
          <p:cNvSpPr txBox="1">
            <a:spLocks/>
          </p:cNvSpPr>
          <p:nvPr/>
        </p:nvSpPr>
        <p:spPr>
          <a:xfrm>
            <a:off x="2788528" y="291520"/>
            <a:ext cx="6201703" cy="557611"/>
          </a:xfrm>
          <a:prstGeom prst="rect">
            <a:avLst/>
          </a:prstGeom>
          <a:solidFill>
            <a:schemeClr val="accent3">
              <a:lumMod val="20000"/>
              <a:lumOff val="80000"/>
            </a:schemeClr>
          </a:solidFill>
        </p:spPr>
        <p:txBody>
          <a:bodyPr/>
          <a:lstStyle>
            <a:lvl1pPr algn="l" defTabSz="1019175" rtl="0" eaLnBrk="0" fontAlgn="base" hangingPunct="0">
              <a:spcBef>
                <a:spcPct val="0"/>
              </a:spcBef>
              <a:spcAft>
                <a:spcPct val="0"/>
              </a:spcAft>
              <a:defRPr sz="2800" b="1" kern="1200">
                <a:solidFill>
                  <a:srgbClr val="072B5F"/>
                </a:solidFill>
                <a:latin typeface="+mj-lt"/>
                <a:ea typeface="+mj-ea"/>
                <a:cs typeface="+mj-cs"/>
              </a:defRPr>
            </a:lvl1pPr>
            <a:lvl2pPr algn="l" defTabSz="1019175" rtl="0" eaLnBrk="0" fontAlgn="base" hangingPunct="0">
              <a:spcBef>
                <a:spcPct val="0"/>
              </a:spcBef>
              <a:spcAft>
                <a:spcPct val="0"/>
              </a:spcAft>
              <a:defRPr sz="2800" b="1">
                <a:solidFill>
                  <a:srgbClr val="072B5F"/>
                </a:solidFill>
                <a:latin typeface="Arial" panose="020B0604020202020204" pitchFamily="34" charset="0"/>
              </a:defRPr>
            </a:lvl2pPr>
            <a:lvl3pPr algn="l" defTabSz="1019175" rtl="0" eaLnBrk="0" fontAlgn="base" hangingPunct="0">
              <a:spcBef>
                <a:spcPct val="0"/>
              </a:spcBef>
              <a:spcAft>
                <a:spcPct val="0"/>
              </a:spcAft>
              <a:defRPr sz="2800" b="1">
                <a:solidFill>
                  <a:srgbClr val="072B5F"/>
                </a:solidFill>
                <a:latin typeface="Arial" panose="020B0604020202020204" pitchFamily="34" charset="0"/>
              </a:defRPr>
            </a:lvl3pPr>
            <a:lvl4pPr algn="l" defTabSz="1019175" rtl="0" eaLnBrk="0" fontAlgn="base" hangingPunct="0">
              <a:spcBef>
                <a:spcPct val="0"/>
              </a:spcBef>
              <a:spcAft>
                <a:spcPct val="0"/>
              </a:spcAft>
              <a:defRPr sz="2800" b="1">
                <a:solidFill>
                  <a:srgbClr val="072B5F"/>
                </a:solidFill>
                <a:latin typeface="Arial" panose="020B0604020202020204" pitchFamily="34" charset="0"/>
              </a:defRPr>
            </a:lvl4pPr>
            <a:lvl5pPr algn="l" defTabSz="1019175" rtl="0" eaLnBrk="0" fontAlgn="base" hangingPunct="0">
              <a:spcBef>
                <a:spcPct val="0"/>
              </a:spcBef>
              <a:spcAft>
                <a:spcPct val="0"/>
              </a:spcAft>
              <a:defRPr sz="2800" b="1">
                <a:solidFill>
                  <a:srgbClr val="072B5F"/>
                </a:solidFill>
                <a:latin typeface="Arial" panose="020B0604020202020204" pitchFamily="34" charset="0"/>
              </a:defRPr>
            </a:lvl5pPr>
            <a:lvl6pPr marL="457200" algn="l" defTabSz="1019175" rtl="0" fontAlgn="base">
              <a:spcBef>
                <a:spcPct val="0"/>
              </a:spcBef>
              <a:spcAft>
                <a:spcPct val="0"/>
              </a:spcAft>
              <a:defRPr sz="2800" b="1">
                <a:solidFill>
                  <a:srgbClr val="072B5F"/>
                </a:solidFill>
                <a:latin typeface="Arial" panose="020B0604020202020204" pitchFamily="34" charset="0"/>
              </a:defRPr>
            </a:lvl6pPr>
            <a:lvl7pPr marL="914400" algn="l" defTabSz="1019175" rtl="0" fontAlgn="base">
              <a:spcBef>
                <a:spcPct val="0"/>
              </a:spcBef>
              <a:spcAft>
                <a:spcPct val="0"/>
              </a:spcAft>
              <a:defRPr sz="2800" b="1">
                <a:solidFill>
                  <a:srgbClr val="072B5F"/>
                </a:solidFill>
                <a:latin typeface="Arial" panose="020B0604020202020204" pitchFamily="34" charset="0"/>
              </a:defRPr>
            </a:lvl7pPr>
            <a:lvl8pPr marL="1371600" algn="l" defTabSz="1019175" rtl="0" fontAlgn="base">
              <a:spcBef>
                <a:spcPct val="0"/>
              </a:spcBef>
              <a:spcAft>
                <a:spcPct val="0"/>
              </a:spcAft>
              <a:defRPr sz="2800" b="1">
                <a:solidFill>
                  <a:srgbClr val="072B5F"/>
                </a:solidFill>
                <a:latin typeface="Arial" panose="020B0604020202020204" pitchFamily="34" charset="0"/>
              </a:defRPr>
            </a:lvl8pPr>
            <a:lvl9pPr marL="1828800" algn="l" defTabSz="1019175" rtl="0" fontAlgn="base">
              <a:spcBef>
                <a:spcPct val="0"/>
              </a:spcBef>
              <a:spcAft>
                <a:spcPct val="0"/>
              </a:spcAft>
              <a:defRPr sz="2800" b="1">
                <a:solidFill>
                  <a:srgbClr val="072B5F"/>
                </a:solidFill>
                <a:latin typeface="Arial" panose="020B0604020202020204" pitchFamily="34" charset="0"/>
              </a:defRPr>
            </a:lvl9pPr>
          </a:lstStyle>
          <a:p>
            <a:pPr algn="ctr"/>
            <a:r>
              <a:rPr lang="en-US" sz="3200" dirty="0">
                <a:solidFill>
                  <a:srgbClr val="003F6B"/>
                </a:solidFill>
                <a:latin typeface="Calibri" panose="020F0502020204030204" pitchFamily="34" charset="0"/>
                <a:ea typeface="Calibri" panose="020F0502020204030204" pitchFamily="34" charset="0"/>
                <a:cs typeface="Calibri" panose="020F0502020204030204" pitchFamily="34" charset="0"/>
              </a:rPr>
              <a:t>Author</a:t>
            </a:r>
          </a:p>
        </p:txBody>
      </p:sp>
      <p:sp>
        <p:nvSpPr>
          <p:cNvPr id="7" name="TextBox 6">
            <a:extLst>
              <a:ext uri="{FF2B5EF4-FFF2-40B4-BE49-F238E27FC236}">
                <a16:creationId xmlns:a16="http://schemas.microsoft.com/office/drawing/2014/main" id="{CD51850B-8613-F126-7929-260211D0FC30}"/>
              </a:ext>
            </a:extLst>
          </p:cNvPr>
          <p:cNvSpPr txBox="1"/>
          <p:nvPr/>
        </p:nvSpPr>
        <p:spPr>
          <a:xfrm>
            <a:off x="924647" y="5907930"/>
            <a:ext cx="4139447" cy="307777"/>
          </a:xfrm>
          <a:prstGeom prst="rect">
            <a:avLst/>
          </a:prstGeom>
          <a:noFill/>
        </p:spPr>
        <p:txBody>
          <a:bodyPr wrap="square">
            <a:spAutoFit/>
          </a:bodyPr>
          <a:lstStyle/>
          <a:p>
            <a:pPr marL="0" indent="0">
              <a:spcAft>
                <a:spcPts val="1059"/>
              </a:spcAft>
              <a:buNone/>
            </a:pP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hlinkClick r:id="rId4"/>
              </a:rPr>
              <a:t>https://creativecommons.org/licenses/by-sa/4.0/</a:t>
            </a:r>
            <a:r>
              <a:rPr lang="en-US" altLang="en-US" sz="1400" b="1" dirty="0">
                <a:solidFill>
                  <a:srgbClr val="00B050"/>
                </a:solidFill>
                <a:latin typeface="Calibri" panose="020F0502020204030204" pitchFamily="34" charset="0"/>
                <a:ea typeface="Calibri" panose="020F0502020204030204" pitchFamily="34" charset="0"/>
                <a:cs typeface="Calibri" panose="020F0502020204030204" pitchFamily="34" charset="0"/>
              </a:rPr>
              <a:t> </a:t>
            </a:r>
          </a:p>
        </p:txBody>
      </p:sp>
      <p:sp>
        <p:nvSpPr>
          <p:cNvPr id="8" name="TextBox 7">
            <a:extLst>
              <a:ext uri="{FF2B5EF4-FFF2-40B4-BE49-F238E27FC236}">
                <a16:creationId xmlns:a16="http://schemas.microsoft.com/office/drawing/2014/main" id="{34B09C74-3D3C-F076-4B37-10796C2691A8}"/>
              </a:ext>
            </a:extLst>
          </p:cNvPr>
          <p:cNvSpPr txBox="1"/>
          <p:nvPr/>
        </p:nvSpPr>
        <p:spPr>
          <a:xfrm>
            <a:off x="4527933" y="5907930"/>
            <a:ext cx="6931315" cy="461665"/>
          </a:xfrm>
          <a:prstGeom prst="rect">
            <a:avLst/>
          </a:prstGeom>
          <a:noFill/>
        </p:spPr>
        <p:txBody>
          <a:bodyPr wrap="square">
            <a:spAutoFit/>
          </a:bodyPr>
          <a:lstStyle/>
          <a:p>
            <a:pPr marL="449660" lvl="1" indent="0">
              <a:spcAft>
                <a:spcPts val="1059"/>
              </a:spcAft>
              <a:buNone/>
            </a:pPr>
            <a:r>
              <a:rPr lang="en-US" altLang="en-US" sz="2400" dirty="0">
                <a:latin typeface="Calibri" panose="020F0502020204030204" pitchFamily="34" charset="0"/>
                <a:ea typeface="Calibri" panose="020F0502020204030204" pitchFamily="34" charset="0"/>
                <a:cs typeface="Calibri" panose="020F0502020204030204" pitchFamily="34" charset="0"/>
              </a:rPr>
              <a:t>Please click </a:t>
            </a:r>
            <a:r>
              <a:rPr lang="en-US" altLang="en-US" sz="2400" dirty="0">
                <a:latin typeface="Calibri" panose="020F0502020204030204" pitchFamily="34" charset="0"/>
                <a:ea typeface="Calibri" panose="020F0502020204030204" pitchFamily="34" charset="0"/>
                <a:cs typeface="Calibri" panose="020F0502020204030204" pitchFamily="34" charset="0"/>
                <a:hlinkClick r:id="rId5"/>
              </a:rPr>
              <a:t>here</a:t>
            </a:r>
            <a:r>
              <a:rPr lang="en-US" altLang="en-US" sz="2400" dirty="0">
                <a:latin typeface="Calibri" panose="020F0502020204030204" pitchFamily="34" charset="0"/>
                <a:ea typeface="Calibri" panose="020F0502020204030204" pitchFamily="34" charset="0"/>
                <a:cs typeface="Calibri" panose="020F0502020204030204" pitchFamily="34" charset="0"/>
              </a:rPr>
              <a:t> to provide feedback on this MLM.</a:t>
            </a:r>
          </a:p>
        </p:txBody>
      </p:sp>
      <p:pic>
        <p:nvPicPr>
          <p:cNvPr id="4" name="Picture 3" descr="A person wearing a suit and tie&#10;&#10;Description generated with very high confidence">
            <a:extLst>
              <a:ext uri="{FF2B5EF4-FFF2-40B4-BE49-F238E27FC236}">
                <a16:creationId xmlns:a16="http://schemas.microsoft.com/office/drawing/2014/main" id="{88B0676C-020B-3B84-3F94-43F4816BCBE7}"/>
              </a:ext>
            </a:extLst>
          </p:cNvPr>
          <p:cNvPicPr>
            <a:picLocks noChangeAspect="1"/>
          </p:cNvPicPr>
          <p:nvPr/>
        </p:nvPicPr>
        <p:blipFill>
          <a:blip r:embed="rId6" cstate="email">
            <a:extLst>
              <a:ext uri="{28A0092B-C50C-407E-A947-70E740481C1C}">
                <a14:useLocalDpi xmlns:a14="http://schemas.microsoft.com/office/drawing/2010/main" val="0"/>
              </a:ext>
            </a:extLst>
          </a:blip>
          <a:stretch>
            <a:fillRect/>
          </a:stretch>
        </p:blipFill>
        <p:spPr>
          <a:xfrm>
            <a:off x="1108420" y="2073740"/>
            <a:ext cx="2455398" cy="2455398"/>
          </a:xfrm>
          <a:prstGeom prst="rect">
            <a:avLst/>
          </a:prstGeom>
        </p:spPr>
      </p:pic>
      <p:sp>
        <p:nvSpPr>
          <p:cNvPr id="10" name="TextBox 9">
            <a:extLst>
              <a:ext uri="{FF2B5EF4-FFF2-40B4-BE49-F238E27FC236}">
                <a16:creationId xmlns:a16="http://schemas.microsoft.com/office/drawing/2014/main" id="{50E93500-1BF3-3153-2A39-B4BF748C7839}"/>
              </a:ext>
            </a:extLst>
          </p:cNvPr>
          <p:cNvSpPr txBox="1"/>
          <p:nvPr/>
        </p:nvSpPr>
        <p:spPr>
          <a:xfrm>
            <a:off x="3872585" y="1382501"/>
            <a:ext cx="7586663" cy="4252446"/>
          </a:xfrm>
          <a:prstGeom prst="rect">
            <a:avLst/>
          </a:prstGeom>
          <a:noFill/>
        </p:spPr>
        <p:txBody>
          <a:bodyPr wrap="square">
            <a:spAutoFit/>
          </a:bodyPr>
          <a:lstStyle/>
          <a:p>
            <a:pPr marL="0" marR="0">
              <a:spcBef>
                <a:spcPts val="0"/>
              </a:spcBef>
              <a:spcAft>
                <a:spcPts val="1060"/>
              </a:spcAft>
            </a:pPr>
            <a:r>
              <a:rPr lang="en-AU"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Gary has m</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ore than 40 years of experience with enterprise integration and optimization projects, including PERA master planning and project management. </a:t>
            </a:r>
            <a:endParaRPr lang="en-US" dirty="0">
              <a:effectLst/>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As one of the initial authors of the PERA Handbook of Master Planning, he has used PERA Enterprise Architecture and Master Planning methodologies throughout his career including control and information systems for oil production, pipelines, refining and marine loading, petrochemicals, coal, gas, and oil-fired power plants, polyethylene, ammonia, explosives, paint, pulp and paper, food and beverage</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and pharmaceuticals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 </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LNG facilities included world-scale arctic, European, and US Gulf coast complexes.</a:t>
            </a:r>
            <a:endParaRPr lang="en-US" dirty="0">
              <a:solidFill>
                <a:srgbClr val="000000"/>
              </a:solidFill>
              <a:latin typeface="Arial" panose="020B0604020202020204" pitchFamily="34" charset="0"/>
              <a:ea typeface="Arial" panose="020B0604020202020204" pitchFamily="34" charset="0"/>
              <a:cs typeface="Arial" panose="020B0604020202020204" pitchFamily="34" charset="0"/>
            </a:endParaRPr>
          </a:p>
          <a:p>
            <a:pPr marL="0" marR="0">
              <a:spcBef>
                <a:spcPts val="0"/>
              </a:spcBef>
              <a:spcAft>
                <a:spcPts val="1060"/>
              </a:spcAft>
            </a:pP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infrastructure facilities included Fire, Police, and Emergency Response systems for major US cities, as well as emissions reporting and trading systems for more than 100 US Power Plants</a:t>
            </a:r>
            <a:r>
              <a:rPr lang="en-US" dirty="0">
                <a:solidFill>
                  <a:srgbClr val="000000"/>
                </a:solidFill>
                <a:latin typeface="Arial" panose="020B0604020202020204" pitchFamily="34" charset="0"/>
                <a:ea typeface="Arial" panose="020B0604020202020204" pitchFamily="34" charset="0"/>
                <a:cs typeface="Arial" panose="020B0604020202020204" pitchFamily="34" charset="0"/>
              </a:rPr>
              <a:t>,</a:t>
            </a:r>
            <a:r>
              <a:rPr lang="en-US" kern="1200" dirty="0">
                <a:solidFill>
                  <a:srgbClr val="000000"/>
                </a:solidFill>
                <a:effectLst/>
                <a:latin typeface="Arial" panose="020B0604020202020204" pitchFamily="34" charset="0"/>
                <a:ea typeface="Arial" panose="020B0604020202020204" pitchFamily="34" charset="0"/>
                <a:cs typeface="Arial" panose="020B0604020202020204" pitchFamily="34" charset="0"/>
              </a:rPr>
              <a:t> </a:t>
            </a:r>
            <a:endParaRPr lang="en-US" dirty="0">
              <a:effectLst/>
              <a:latin typeface="Arial" panose="020B0604020202020204" pitchFamily="34" charset="0"/>
              <a:ea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2955458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1828800" y="273666"/>
            <a:ext cx="7801897" cy="642838"/>
          </a:xfrm>
        </p:spPr>
        <p:txBody>
          <a:bodyPr>
            <a:noAutofit/>
          </a:bodyPr>
          <a:lstStyle/>
          <a:p>
            <a:pPr algn="ctr"/>
            <a:r>
              <a:rPr lang="en-US" sz="3426" dirty="0"/>
              <a:t>Typical yEd Diagrams used in PERA</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14400" y="1503668"/>
            <a:ext cx="9247239" cy="4897131"/>
          </a:xfrm>
        </p:spPr>
        <p:txBody>
          <a:bodyPr>
            <a:normAutofit/>
          </a:bodyPr>
          <a:lstStyle/>
          <a:p>
            <a:pPr marL="0" lvl="1" indent="0">
              <a:buNone/>
            </a:pPr>
            <a:r>
              <a:rPr lang="en-US" sz="2471" b="1" dirty="0"/>
              <a:t>The following yEd diagrams may be created: </a:t>
            </a:r>
            <a:br>
              <a:rPr lang="en-US" sz="2471" b="1" dirty="0"/>
            </a:br>
            <a:endParaRPr lang="en-US" sz="2471" b="1" dirty="0"/>
          </a:p>
          <a:p>
            <a:pPr marL="797060" lvl="2" indent="-403433">
              <a:buFont typeface="+mj-lt"/>
              <a:buAutoNum type="arabicPeriod"/>
            </a:pPr>
            <a:r>
              <a:rPr lang="en-US" sz="1941" dirty="0">
                <a:solidFill>
                  <a:srgbClr val="C00000"/>
                </a:solidFill>
              </a:rPr>
              <a:t>MLM Learning Maps</a:t>
            </a:r>
          </a:p>
          <a:p>
            <a:pPr marL="797060" lvl="2" indent="-403433">
              <a:buFont typeface="+mj-lt"/>
              <a:buAutoNum type="arabicPeriod"/>
            </a:pPr>
            <a:r>
              <a:rPr lang="en-US" sz="1941" dirty="0">
                <a:solidFill>
                  <a:srgbClr val="C00000"/>
                </a:solidFill>
              </a:rPr>
              <a:t>Lifecycle Diagrams</a:t>
            </a:r>
          </a:p>
          <a:p>
            <a:pPr marL="797060" lvl="2" indent="-403433">
              <a:buFont typeface="+mj-lt"/>
              <a:buAutoNum type="arabicPeriod"/>
            </a:pPr>
            <a:r>
              <a:rPr lang="en-US" sz="1941" dirty="0">
                <a:solidFill>
                  <a:srgbClr val="C00000"/>
                </a:solidFill>
              </a:rPr>
              <a:t>Swim Lane Diagrams</a:t>
            </a:r>
          </a:p>
          <a:p>
            <a:pPr marL="797060" lvl="2" indent="-403433">
              <a:buFont typeface="+mj-lt"/>
              <a:buAutoNum type="arabicPeriod"/>
            </a:pPr>
            <a:r>
              <a:rPr lang="en-US" sz="1941" dirty="0">
                <a:solidFill>
                  <a:srgbClr val="C00000"/>
                </a:solidFill>
              </a:rPr>
              <a:t>Org. Charts, &amp; other Taxonomies</a:t>
            </a:r>
          </a:p>
          <a:p>
            <a:pPr marL="797060" lvl="2" indent="-403433">
              <a:buFont typeface="+mj-lt"/>
              <a:buAutoNum type="arabicPeriod"/>
            </a:pPr>
            <a:r>
              <a:rPr lang="en-US" sz="1941" dirty="0">
                <a:solidFill>
                  <a:srgbClr val="C00000"/>
                </a:solidFill>
              </a:rPr>
              <a:t>BPMN Workflow Diagrams</a:t>
            </a:r>
          </a:p>
          <a:p>
            <a:pPr marL="797060" lvl="2" indent="-403433">
              <a:buFont typeface="+mj-lt"/>
              <a:buAutoNum type="arabicPeriod"/>
            </a:pPr>
            <a:r>
              <a:rPr lang="en-US" sz="1941" dirty="0"/>
              <a:t>UML Class Diagrams</a:t>
            </a:r>
          </a:p>
          <a:p>
            <a:pPr marL="797060" lvl="2" indent="-403433">
              <a:buFont typeface="+mj-lt"/>
              <a:buAutoNum type="arabicPeriod"/>
            </a:pPr>
            <a:r>
              <a:rPr lang="en-US" sz="1941" dirty="0"/>
              <a:t>Fishbone Diagrams</a:t>
            </a:r>
          </a:p>
          <a:p>
            <a:pPr marL="797060" lvl="2" indent="-403433">
              <a:buFont typeface="+mj-lt"/>
              <a:buAutoNum type="arabicPeriod"/>
            </a:pPr>
            <a:r>
              <a:rPr lang="en-US" sz="1941" dirty="0"/>
              <a:t>Entity Relationship Diagrams</a:t>
            </a:r>
          </a:p>
          <a:p>
            <a:pPr marL="797060" lvl="2" indent="-403433">
              <a:buFont typeface="+mj-lt"/>
              <a:buAutoNum type="arabicPeriod"/>
            </a:pPr>
            <a:r>
              <a:rPr lang="en-US" sz="1941" dirty="0"/>
              <a:t>Network Topology Drawings</a:t>
            </a:r>
          </a:p>
          <a:p>
            <a:pPr marL="797060" lvl="2" indent="-403433">
              <a:buFont typeface="+mj-lt"/>
              <a:buAutoNum type="arabicPeriod"/>
            </a:pPr>
            <a:r>
              <a:rPr lang="en-US" sz="1941" dirty="0"/>
              <a:t>Failure Mode and Effects Analysis Diagrams</a:t>
            </a:r>
            <a:endParaRPr lang="en-US" sz="2118" dirty="0"/>
          </a:p>
        </p:txBody>
      </p:sp>
      <p:sp>
        <p:nvSpPr>
          <p:cNvPr id="4" name="TextBox 3">
            <a:extLst>
              <a:ext uri="{FF2B5EF4-FFF2-40B4-BE49-F238E27FC236}">
                <a16:creationId xmlns:a16="http://schemas.microsoft.com/office/drawing/2014/main" id="{724A80DF-1CA4-D452-1D4C-636C7F7C11EB}"/>
              </a:ext>
            </a:extLst>
          </p:cNvPr>
          <p:cNvSpPr txBox="1"/>
          <p:nvPr/>
        </p:nvSpPr>
        <p:spPr>
          <a:xfrm>
            <a:off x="6363222" y="2755726"/>
            <a:ext cx="4659683" cy="1015663"/>
          </a:xfrm>
          <a:prstGeom prst="rect">
            <a:avLst/>
          </a:prstGeom>
          <a:noFill/>
          <a:ln w="25400">
            <a:solidFill>
              <a:srgbClr val="C00000"/>
            </a:solidFill>
          </a:ln>
        </p:spPr>
        <p:txBody>
          <a:bodyPr wrap="square" rtlCol="0">
            <a:spAutoFit/>
          </a:bodyPr>
          <a:lstStyle/>
          <a:p>
            <a:r>
              <a:rPr lang="en-US" sz="2000" b="1" dirty="0"/>
              <a:t>The first 5 of these are particularly important as they define human aspects of the PERA Model.</a:t>
            </a:r>
          </a:p>
        </p:txBody>
      </p:sp>
      <p:sp>
        <p:nvSpPr>
          <p:cNvPr id="5" name="Right Brace 4">
            <a:extLst>
              <a:ext uri="{FF2B5EF4-FFF2-40B4-BE49-F238E27FC236}">
                <a16:creationId xmlns:a16="http://schemas.microsoft.com/office/drawing/2014/main" id="{5EDF06A2-EF52-C08C-6406-E0F63FD529A2}"/>
              </a:ext>
            </a:extLst>
          </p:cNvPr>
          <p:cNvSpPr/>
          <p:nvPr/>
        </p:nvSpPr>
        <p:spPr bwMode="auto">
          <a:xfrm>
            <a:off x="5636712" y="2354893"/>
            <a:ext cx="726510" cy="1803748"/>
          </a:xfrm>
          <a:prstGeom prst="rightBrace">
            <a:avLst/>
          </a:prstGeom>
          <a:noFill/>
          <a:ln w="254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Times" panose="02020603050405020304" pitchFamily="18" charset="0"/>
            </a:endParaRPr>
          </a:p>
        </p:txBody>
      </p:sp>
    </p:spTree>
    <p:custDataLst>
      <p:tags r:id="rId1"/>
    </p:custDataLst>
    <p:extLst>
      <p:ext uri="{BB962C8B-B14F-4D97-AF65-F5344CB8AC3E}">
        <p14:creationId xmlns:p14="http://schemas.microsoft.com/office/powerpoint/2010/main" val="4546717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250141" y="248771"/>
            <a:ext cx="7817751" cy="466468"/>
          </a:xfrm>
        </p:spPr>
        <p:txBody>
          <a:bodyPr>
            <a:noAutofit/>
          </a:bodyPr>
          <a:lstStyle/>
          <a:p>
            <a:r>
              <a:rPr lang="en-US" sz="3200" b="1" dirty="0"/>
              <a:t>yEd Example – </a:t>
            </a:r>
            <a:r>
              <a:rPr lang="en-US" sz="3494" dirty="0">
                <a:solidFill>
                  <a:schemeClr val="accent1">
                    <a:lumMod val="75000"/>
                  </a:schemeClr>
                </a:solidFill>
              </a:rPr>
              <a:t>Learning Maps</a:t>
            </a:r>
            <a:endParaRPr lang="en-US" b="1" dirty="0"/>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1032325" y="1881224"/>
            <a:ext cx="5063675" cy="3482813"/>
          </a:xfrm>
        </p:spPr>
        <p:txBody>
          <a:bodyPr>
            <a:normAutofit/>
          </a:bodyPr>
          <a:lstStyle/>
          <a:p>
            <a:pPr marL="0" indent="0" algn="ctr">
              <a:buNone/>
            </a:pPr>
            <a:endParaRPr lang="en-US" sz="1165" dirty="0"/>
          </a:p>
          <a:p>
            <a:r>
              <a:rPr lang="en-US" sz="2038" dirty="0"/>
              <a:t>These may be simple (like this Learning Map for yEd Graphics), </a:t>
            </a:r>
            <a:br>
              <a:rPr lang="en-US" sz="2038" dirty="0"/>
            </a:br>
            <a:br>
              <a:rPr lang="en-US" sz="2038" dirty="0"/>
            </a:br>
            <a:r>
              <a:rPr lang="en-US" sz="2038" dirty="0"/>
              <a:t>OR</a:t>
            </a:r>
            <a:br>
              <a:rPr lang="en-US" sz="2038" dirty="0"/>
            </a:br>
            <a:endParaRPr lang="en-US" sz="2038" dirty="0"/>
          </a:p>
          <a:p>
            <a:r>
              <a:rPr lang="en-US" sz="2038" dirty="0"/>
              <a:t>Complex Learning maps for professionals such as Control Engineers or CISOs.</a:t>
            </a:r>
          </a:p>
        </p:txBody>
      </p:sp>
      <p:pic>
        <p:nvPicPr>
          <p:cNvPr id="4" name="Graphic 3">
            <a:extLst>
              <a:ext uri="{FF2B5EF4-FFF2-40B4-BE49-F238E27FC236}">
                <a16:creationId xmlns:a16="http://schemas.microsoft.com/office/drawing/2014/main" id="{AE9F2BEE-F2E5-0F0F-2238-447CD811CB0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195806" y="1264559"/>
            <a:ext cx="4963869" cy="5386969"/>
          </a:xfrm>
          <a:prstGeom prst="rect">
            <a:avLst/>
          </a:prstGeom>
        </p:spPr>
      </p:pic>
    </p:spTree>
    <p:extLst>
      <p:ext uri="{BB962C8B-B14F-4D97-AF65-F5344CB8AC3E}">
        <p14:creationId xmlns:p14="http://schemas.microsoft.com/office/powerpoint/2010/main" val="2164751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B279C9-F2E1-352D-9674-9F8FAAC42D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94D7B-8459-F3B7-CE7D-F21C48D850A4}"/>
              </a:ext>
            </a:extLst>
          </p:cNvPr>
          <p:cNvSpPr>
            <a:spLocks noGrp="1"/>
          </p:cNvSpPr>
          <p:nvPr>
            <p:ph type="title"/>
          </p:nvPr>
        </p:nvSpPr>
        <p:spPr>
          <a:xfrm>
            <a:off x="2250141" y="248771"/>
            <a:ext cx="7817751" cy="466468"/>
          </a:xfrm>
        </p:spPr>
        <p:txBody>
          <a:bodyPr>
            <a:noAutofit/>
          </a:bodyPr>
          <a:lstStyle/>
          <a:p>
            <a:r>
              <a:rPr lang="en-US" sz="3200" b="1" dirty="0"/>
              <a:t>yEd Example - </a:t>
            </a:r>
            <a:r>
              <a:rPr lang="en-US" sz="3494" dirty="0">
                <a:solidFill>
                  <a:schemeClr val="accent1">
                    <a:lumMod val="75000"/>
                  </a:schemeClr>
                </a:solidFill>
              </a:rPr>
              <a:t>Lifecycle Diagram</a:t>
            </a:r>
            <a:endParaRPr lang="en-US" b="1" dirty="0"/>
          </a:p>
        </p:txBody>
      </p:sp>
      <p:sp>
        <p:nvSpPr>
          <p:cNvPr id="3" name="Content Placeholder 2">
            <a:extLst>
              <a:ext uri="{FF2B5EF4-FFF2-40B4-BE49-F238E27FC236}">
                <a16:creationId xmlns:a16="http://schemas.microsoft.com/office/drawing/2014/main" id="{9A9F4D73-CA19-3614-7527-4B64C5693584}"/>
              </a:ext>
            </a:extLst>
          </p:cNvPr>
          <p:cNvSpPr>
            <a:spLocks noGrp="1"/>
          </p:cNvSpPr>
          <p:nvPr>
            <p:ph idx="1"/>
          </p:nvPr>
        </p:nvSpPr>
        <p:spPr>
          <a:xfrm>
            <a:off x="1120877" y="1608549"/>
            <a:ext cx="4704736" cy="4586511"/>
          </a:xfrm>
        </p:spPr>
        <p:txBody>
          <a:bodyPr>
            <a:normAutofit/>
          </a:bodyPr>
          <a:lstStyle/>
          <a:p>
            <a:pPr marL="0" indent="0" algn="ctr">
              <a:buNone/>
            </a:pPr>
            <a:endParaRPr lang="en-US" sz="1165" dirty="0"/>
          </a:p>
          <a:p>
            <a:r>
              <a:rPr lang="en-US" sz="2038" dirty="0"/>
              <a:t>This graphic of PERA Lifecycle Phases was created automatically from an Excel</a:t>
            </a:r>
            <a:r>
              <a:rPr lang="en-US" sz="2330" dirty="0"/>
              <a:t>®</a:t>
            </a:r>
            <a:r>
              <a:rPr lang="en-US" sz="2038" dirty="0"/>
              <a:t> spreadsheet.</a:t>
            </a:r>
            <a:br>
              <a:rPr lang="en-US" sz="2038" dirty="0"/>
            </a:br>
            <a:endParaRPr lang="en-US" sz="2038" dirty="0"/>
          </a:p>
          <a:p>
            <a:r>
              <a:rPr lang="en-US" sz="2038" dirty="0"/>
              <a:t>Once created, this lifecycle diagram was easily rearranged as a circle using the yEd “Drag &amp; Drop” interface.</a:t>
            </a:r>
            <a:br>
              <a:rPr lang="en-US" sz="2038" dirty="0"/>
            </a:br>
            <a:endParaRPr lang="en-US" sz="2038" dirty="0"/>
          </a:p>
          <a:p>
            <a:r>
              <a:rPr lang="en-US" sz="2038" dirty="0"/>
              <a:t>The data may also be visualized in different formats, including custom ones that are then saved for future use.</a:t>
            </a:r>
          </a:p>
        </p:txBody>
      </p:sp>
      <p:pic>
        <p:nvPicPr>
          <p:cNvPr id="1026" name="Picture 1" descr="A screenshot of a cell phone&#10;&#10;Description automatically generated">
            <a:extLst>
              <a:ext uri="{FF2B5EF4-FFF2-40B4-BE49-F238E27FC236}">
                <a16:creationId xmlns:a16="http://schemas.microsoft.com/office/drawing/2014/main" id="{4C34DC00-6062-D15E-8DC4-34ECD03F9FB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8" t="1849" r="-2" b="1278"/>
          <a:stretch/>
        </p:blipFill>
        <p:spPr bwMode="auto">
          <a:xfrm>
            <a:off x="6558262" y="1608549"/>
            <a:ext cx="3738860" cy="5000680"/>
          </a:xfrm>
          <a:prstGeom prst="rect">
            <a:avLst/>
          </a:prstGeom>
          <a:solidFill>
            <a:schemeClr val="bg1"/>
          </a:solidFill>
          <a:ln w="19050">
            <a:solidFill>
              <a:schemeClr val="tx1"/>
            </a:solidFill>
            <a:miter lim="800000"/>
            <a:headEnd/>
            <a:tailEnd/>
          </a:ln>
          <a:effectLst/>
        </p:spPr>
      </p:pic>
    </p:spTree>
    <p:extLst>
      <p:ext uri="{BB962C8B-B14F-4D97-AF65-F5344CB8AC3E}">
        <p14:creationId xmlns:p14="http://schemas.microsoft.com/office/powerpoint/2010/main" val="15369007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229805" y="248771"/>
            <a:ext cx="7838088" cy="466468"/>
          </a:xfrm>
        </p:spPr>
        <p:txBody>
          <a:bodyPr>
            <a:noAutofit/>
          </a:bodyPr>
          <a:lstStyle/>
          <a:p>
            <a:r>
              <a:rPr lang="en-US" sz="3200" b="1" dirty="0"/>
              <a:t>yEd Example - </a:t>
            </a:r>
            <a:r>
              <a:rPr lang="en-US" sz="3494" dirty="0">
                <a:solidFill>
                  <a:schemeClr val="accent1">
                    <a:lumMod val="75000"/>
                  </a:schemeClr>
                </a:solidFill>
              </a:rPr>
              <a:t>Swimlane Diagrams</a:t>
            </a:r>
            <a:endParaRPr lang="en-US" b="1" dirty="0"/>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2275380" y="1195936"/>
            <a:ext cx="7732392" cy="696581"/>
          </a:xfrm>
        </p:spPr>
        <p:txBody>
          <a:bodyPr>
            <a:normAutofit/>
          </a:bodyPr>
          <a:lstStyle/>
          <a:p>
            <a:pPr marL="0" indent="0" algn="ctr">
              <a:buNone/>
            </a:pPr>
            <a:endParaRPr lang="en-US" sz="1165" dirty="0"/>
          </a:p>
          <a:p>
            <a:pPr marL="0" indent="0" algn="ctr">
              <a:buNone/>
            </a:pPr>
            <a:r>
              <a:rPr lang="en-US" sz="2038" dirty="0">
                <a:hlinkClick r:id="rId3"/>
              </a:rPr>
              <a:t>Swimlane Diagram </a:t>
            </a:r>
            <a:r>
              <a:rPr lang="en-US" sz="2038" dirty="0"/>
              <a:t>from YouTube Course</a:t>
            </a:r>
          </a:p>
          <a:p>
            <a:endParaRPr lang="en-US" sz="2038" dirty="0"/>
          </a:p>
        </p:txBody>
      </p:sp>
      <p:pic>
        <p:nvPicPr>
          <p:cNvPr id="6" name="Picture 5">
            <a:extLst>
              <a:ext uri="{FF2B5EF4-FFF2-40B4-BE49-F238E27FC236}">
                <a16:creationId xmlns:a16="http://schemas.microsoft.com/office/drawing/2014/main" id="{165C0FD8-B8B1-435F-8182-4ED98CF2B278}"/>
              </a:ext>
            </a:extLst>
          </p:cNvPr>
          <p:cNvPicPr>
            <a:picLocks noChangeAspect="1"/>
          </p:cNvPicPr>
          <p:nvPr/>
        </p:nvPicPr>
        <p:blipFill>
          <a:blip r:embed="rId4"/>
          <a:stretch>
            <a:fillRect/>
          </a:stretch>
        </p:blipFill>
        <p:spPr>
          <a:xfrm>
            <a:off x="3183403" y="2009668"/>
            <a:ext cx="6039716" cy="4257251"/>
          </a:xfrm>
          <a:prstGeom prst="rect">
            <a:avLst/>
          </a:prstGeom>
        </p:spPr>
      </p:pic>
      <p:cxnSp>
        <p:nvCxnSpPr>
          <p:cNvPr id="5" name="Straight Connector 4">
            <a:extLst>
              <a:ext uri="{FF2B5EF4-FFF2-40B4-BE49-F238E27FC236}">
                <a16:creationId xmlns:a16="http://schemas.microsoft.com/office/drawing/2014/main" id="{7C160195-09D1-56EE-B8DA-267C31E8B8FE}"/>
              </a:ext>
            </a:extLst>
          </p:cNvPr>
          <p:cNvCxnSpPr/>
          <p:nvPr/>
        </p:nvCxnSpPr>
        <p:spPr bwMode="auto">
          <a:xfrm>
            <a:off x="3271891" y="6266919"/>
            <a:ext cx="5739370" cy="0"/>
          </a:xfrm>
          <a:prstGeom prst="line">
            <a:avLst/>
          </a:pr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949281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2286000" y="192982"/>
            <a:ext cx="7949381" cy="677173"/>
          </a:xfrm>
        </p:spPr>
        <p:txBody>
          <a:bodyPr>
            <a:noAutofit/>
          </a:bodyPr>
          <a:lstStyle/>
          <a:p>
            <a:r>
              <a:rPr lang="en-US" sz="3600" dirty="0"/>
              <a:t>yEd Example - </a:t>
            </a:r>
            <a:r>
              <a:rPr lang="en-US" sz="3494" dirty="0">
                <a:solidFill>
                  <a:schemeClr val="accent1">
                    <a:lumMod val="75000"/>
                  </a:schemeClr>
                </a:solidFill>
              </a:rPr>
              <a:t>Organization Chart</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777109" y="1299047"/>
            <a:ext cx="10637781" cy="415453"/>
          </a:xfrm>
        </p:spPr>
        <p:txBody>
          <a:bodyPr>
            <a:normAutofit fontScale="92500"/>
          </a:bodyPr>
          <a:lstStyle/>
          <a:p>
            <a:pPr marL="0" indent="0">
              <a:buNone/>
            </a:pPr>
            <a:r>
              <a:rPr lang="en-US" sz="1978" dirty="0"/>
              <a:t>Spreadsheets and other hierarchical data structures can be imported and automatically displayed </a:t>
            </a:r>
          </a:p>
        </p:txBody>
      </p:sp>
      <p:pic>
        <p:nvPicPr>
          <p:cNvPr id="4" name="Picture 3">
            <a:extLst>
              <a:ext uri="{FF2B5EF4-FFF2-40B4-BE49-F238E27FC236}">
                <a16:creationId xmlns:a16="http://schemas.microsoft.com/office/drawing/2014/main" id="{1DC752A0-C641-45C1-A075-351F14AC14D5}"/>
              </a:ext>
            </a:extLst>
          </p:cNvPr>
          <p:cNvPicPr>
            <a:picLocks noChangeAspect="1"/>
          </p:cNvPicPr>
          <p:nvPr/>
        </p:nvPicPr>
        <p:blipFill>
          <a:blip r:embed="rId3"/>
          <a:stretch>
            <a:fillRect/>
          </a:stretch>
        </p:blipFill>
        <p:spPr>
          <a:xfrm>
            <a:off x="2044711" y="1828800"/>
            <a:ext cx="8906844" cy="4421141"/>
          </a:xfrm>
          <a:prstGeom prst="rect">
            <a:avLst/>
          </a:prstGeom>
        </p:spPr>
      </p:pic>
    </p:spTree>
    <p:extLst>
      <p:ext uri="{BB962C8B-B14F-4D97-AF65-F5344CB8AC3E}">
        <p14:creationId xmlns:p14="http://schemas.microsoft.com/office/powerpoint/2010/main" val="3275312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275A9-5F53-4AB9-900E-140675A89616}"/>
              </a:ext>
            </a:extLst>
          </p:cNvPr>
          <p:cNvSpPr>
            <a:spLocks noGrp="1"/>
          </p:cNvSpPr>
          <p:nvPr>
            <p:ph type="title"/>
          </p:nvPr>
        </p:nvSpPr>
        <p:spPr>
          <a:xfrm>
            <a:off x="851770" y="122094"/>
            <a:ext cx="9774666" cy="1022839"/>
          </a:xfrm>
        </p:spPr>
        <p:txBody>
          <a:bodyPr>
            <a:noAutofit/>
          </a:bodyPr>
          <a:lstStyle/>
          <a:p>
            <a:pPr algn="ctr"/>
            <a:r>
              <a:rPr lang="en-US" sz="3200" dirty="0">
                <a:latin typeface="Aptos ExtraBold" panose="020B0004020202020204" pitchFamily="34" charset="0"/>
              </a:rPr>
              <a:t>yEd May be Used With </a:t>
            </a:r>
            <a:br>
              <a:rPr lang="en-US" sz="3200" dirty="0">
                <a:latin typeface="Aptos ExtraBold" panose="020B0004020202020204" pitchFamily="34" charset="0"/>
              </a:rPr>
            </a:br>
            <a:r>
              <a:rPr lang="en-US" sz="3200" dirty="0">
                <a:latin typeface="Aptos ExtraBold" panose="020B0004020202020204" pitchFamily="34" charset="0"/>
              </a:rPr>
              <a:t>Many Other Standard Templates</a:t>
            </a:r>
          </a:p>
        </p:txBody>
      </p:sp>
      <p:sp>
        <p:nvSpPr>
          <p:cNvPr id="3" name="Content Placeholder 2">
            <a:extLst>
              <a:ext uri="{FF2B5EF4-FFF2-40B4-BE49-F238E27FC236}">
                <a16:creationId xmlns:a16="http://schemas.microsoft.com/office/drawing/2014/main" id="{8E6B3B00-9DB4-4B7C-A930-214059C7C7F2}"/>
              </a:ext>
            </a:extLst>
          </p:cNvPr>
          <p:cNvSpPr>
            <a:spLocks noGrp="1"/>
          </p:cNvSpPr>
          <p:nvPr>
            <p:ph idx="1"/>
          </p:nvPr>
        </p:nvSpPr>
        <p:spPr>
          <a:xfrm>
            <a:off x="995082" y="1445758"/>
            <a:ext cx="7490012" cy="4654049"/>
          </a:xfrm>
        </p:spPr>
        <p:txBody>
          <a:bodyPr>
            <a:normAutofit/>
          </a:bodyPr>
          <a:lstStyle/>
          <a:p>
            <a:pPr marL="327685" lvl="1" indent="-327685">
              <a:buChar char="•"/>
            </a:pPr>
            <a:r>
              <a:rPr lang="en-US" sz="2000" dirty="0"/>
              <a:t>Logic Flowchart Diagrams</a:t>
            </a:r>
          </a:p>
          <a:p>
            <a:r>
              <a:rPr lang="en-US" sz="2000" dirty="0"/>
              <a:t>BPMN Workflow Diagrams</a:t>
            </a:r>
          </a:p>
          <a:p>
            <a:r>
              <a:rPr lang="en-US" sz="2000" dirty="0"/>
              <a:t>UML Class Diagrams</a:t>
            </a:r>
          </a:p>
          <a:p>
            <a:r>
              <a:rPr lang="en-US" sz="2000" dirty="0"/>
              <a:t>Fishbone Diagrams</a:t>
            </a:r>
          </a:p>
          <a:p>
            <a:r>
              <a:rPr lang="en-US" sz="2000" dirty="0"/>
              <a:t>Entity Relationship Diagrams</a:t>
            </a:r>
          </a:p>
          <a:p>
            <a:r>
              <a:rPr lang="en-US" sz="2000" dirty="0"/>
              <a:t>Network Topology Diagrams</a:t>
            </a:r>
          </a:p>
          <a:p>
            <a:r>
              <a:rPr lang="en-US" sz="2000" dirty="0"/>
              <a:t>Failure Mode and Effects Analysis</a:t>
            </a:r>
          </a:p>
          <a:p>
            <a:r>
              <a:rPr lang="en-US" sz="2000" dirty="0"/>
              <a:t>Mind Mapping</a:t>
            </a:r>
            <a:br>
              <a:rPr lang="en-US" sz="2000" dirty="0"/>
            </a:br>
            <a:endParaRPr lang="en-US" sz="2000" dirty="0"/>
          </a:p>
          <a:p>
            <a:r>
              <a:rPr lang="en-US" sz="2000" dirty="0"/>
              <a:t>Custom Diagrams can also be saved</a:t>
            </a:r>
          </a:p>
          <a:p>
            <a:r>
              <a:rPr lang="en-US" sz="2000" dirty="0"/>
              <a:t>A Library of &gt;50 User-defined Diagrams is available.</a:t>
            </a:r>
          </a:p>
        </p:txBody>
      </p:sp>
      <p:pic>
        <p:nvPicPr>
          <p:cNvPr id="4" name="Picture 3">
            <a:extLst>
              <a:ext uri="{FF2B5EF4-FFF2-40B4-BE49-F238E27FC236}">
                <a16:creationId xmlns:a16="http://schemas.microsoft.com/office/drawing/2014/main" id="{2E5C3826-B417-4F95-8CEA-C738A7AD1481}"/>
              </a:ext>
            </a:extLst>
          </p:cNvPr>
          <p:cNvPicPr>
            <a:picLocks noChangeAspect="1"/>
          </p:cNvPicPr>
          <p:nvPr/>
        </p:nvPicPr>
        <p:blipFill>
          <a:blip r:embed="rId4"/>
          <a:stretch>
            <a:fillRect/>
          </a:stretch>
        </p:blipFill>
        <p:spPr>
          <a:xfrm>
            <a:off x="8003336" y="1312329"/>
            <a:ext cx="2623100" cy="5102157"/>
          </a:xfrm>
          <a:prstGeom prst="rect">
            <a:avLst/>
          </a:prstGeom>
        </p:spPr>
      </p:pic>
      <p:sp>
        <p:nvSpPr>
          <p:cNvPr id="5" name="Oval 4">
            <a:extLst>
              <a:ext uri="{FF2B5EF4-FFF2-40B4-BE49-F238E27FC236}">
                <a16:creationId xmlns:a16="http://schemas.microsoft.com/office/drawing/2014/main" id="{2CC91F8E-E8D7-49E4-82AF-EE18D1B1A28C}"/>
              </a:ext>
            </a:extLst>
          </p:cNvPr>
          <p:cNvSpPr/>
          <p:nvPr/>
        </p:nvSpPr>
        <p:spPr bwMode="auto">
          <a:xfrm>
            <a:off x="7608162" y="4446740"/>
            <a:ext cx="3247187" cy="1666922"/>
          </a:xfrm>
          <a:prstGeom prst="ellipse">
            <a:avLst/>
          </a:prstGeom>
          <a:noFill/>
          <a:ln w="25400" cap="flat" cmpd="sng" algn="ctr">
            <a:solidFill>
              <a:srgbClr val="00B050"/>
            </a:solidFill>
            <a:prstDash val="solid"/>
            <a:round/>
            <a:headEnd type="none" w="med" len="med"/>
            <a:tailEnd type="none" w="med" len="med"/>
          </a:ln>
          <a:effectLst/>
        </p:spPr>
        <p:txBody>
          <a:bodyPr vert="horz" wrap="square" lIns="80682" tIns="40341" rIns="80682" bIns="40341" numCol="1" rtlCol="0" anchor="t" anchorCtr="0" compatLnSpc="1">
            <a:prstTxWarp prst="textNoShape">
              <a:avLst/>
            </a:prstTxWarp>
          </a:bodyPr>
          <a:lstStyle/>
          <a:p>
            <a:pPr defTabSz="806867" eaLnBrk="0" fontAlgn="base" hangingPunct="0">
              <a:spcBef>
                <a:spcPct val="0"/>
              </a:spcBef>
              <a:spcAft>
                <a:spcPct val="0"/>
              </a:spcAft>
            </a:pPr>
            <a:endParaRPr lang="en-US" sz="2118">
              <a:latin typeface="Times" panose="02020603050405020304" pitchFamily="18" charset="0"/>
            </a:endParaRPr>
          </a:p>
        </p:txBody>
      </p:sp>
    </p:spTree>
    <p:custDataLst>
      <p:tags r:id="rId1"/>
    </p:custDataLst>
    <p:extLst>
      <p:ext uri="{BB962C8B-B14F-4D97-AF65-F5344CB8AC3E}">
        <p14:creationId xmlns:p14="http://schemas.microsoft.com/office/powerpoint/2010/main" val="3973940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22A3335-0CAB-4B8F-B633-7F008885AA3B}"/>
              </a:ext>
            </a:extLst>
          </p:cNvPr>
          <p:cNvSpPr>
            <a:spLocks noGrp="1"/>
          </p:cNvSpPr>
          <p:nvPr>
            <p:ph type="title"/>
          </p:nvPr>
        </p:nvSpPr>
        <p:spPr>
          <a:xfrm>
            <a:off x="4329089" y="361027"/>
            <a:ext cx="4729527" cy="537882"/>
          </a:xfrm>
        </p:spPr>
        <p:txBody>
          <a:bodyPr/>
          <a:lstStyle/>
          <a:p>
            <a:r>
              <a:rPr lang="en-US" sz="3200" dirty="0">
                <a:latin typeface="Aptos ExtraBold" panose="020B0004020202020204" pitchFamily="34" charset="0"/>
              </a:rPr>
              <a:t>yEd Import Options</a:t>
            </a:r>
          </a:p>
        </p:txBody>
      </p:sp>
      <p:pic>
        <p:nvPicPr>
          <p:cNvPr id="20" name="Content Placeholder 16" descr="Text&#10;&#10;Description automatically generated">
            <a:extLst>
              <a:ext uri="{FF2B5EF4-FFF2-40B4-BE49-F238E27FC236}">
                <a16:creationId xmlns:a16="http://schemas.microsoft.com/office/drawing/2014/main" id="{A388086C-36FA-44F0-88A7-2D23A7E6BF0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bwMode="auto">
          <a:xfrm>
            <a:off x="3460567" y="2076432"/>
            <a:ext cx="5058894" cy="3193604"/>
          </a:xfrm>
          <a:prstGeom prst="rect">
            <a:avLst/>
          </a:prstGeom>
          <a:noFill/>
          <a:ln w="9525">
            <a:noFill/>
            <a:miter lim="800000"/>
            <a:headEnd/>
            <a:tailEnd/>
          </a:ln>
          <a:effectLst/>
        </p:spPr>
      </p:pic>
      <p:sp>
        <p:nvSpPr>
          <p:cNvPr id="12" name="TextBox 11">
            <a:extLst>
              <a:ext uri="{FF2B5EF4-FFF2-40B4-BE49-F238E27FC236}">
                <a16:creationId xmlns:a16="http://schemas.microsoft.com/office/drawing/2014/main" id="{D8027703-A504-45F1-B720-76390692E059}"/>
              </a:ext>
            </a:extLst>
          </p:cNvPr>
          <p:cNvSpPr txBox="1"/>
          <p:nvPr/>
        </p:nvSpPr>
        <p:spPr>
          <a:xfrm>
            <a:off x="1021976" y="1396274"/>
            <a:ext cx="9936076" cy="400110"/>
          </a:xfrm>
          <a:prstGeom prst="rect">
            <a:avLst/>
          </a:prstGeom>
          <a:noFill/>
        </p:spPr>
        <p:txBody>
          <a:bodyPr wrap="square">
            <a:spAutoFit/>
          </a:bodyPr>
          <a:lstStyle/>
          <a:p>
            <a:r>
              <a:rPr lang="en-US" sz="2000" dirty="0"/>
              <a:t>yEd quickly generates graphics from Tabular data in many formats  including:</a:t>
            </a:r>
          </a:p>
        </p:txBody>
      </p:sp>
      <mc:AlternateContent xmlns:mc="http://schemas.openxmlformats.org/markup-compatibility/2006" xmlns:p14="http://schemas.microsoft.com/office/powerpoint/2010/main">
        <mc:Choice Requires="p14">
          <p:contentPart p14:bwMode="auto" r:id="rId5">
            <p14:nvContentPartPr>
              <p14:cNvPr id="2" name="Ink 1">
                <a:extLst>
                  <a:ext uri="{FF2B5EF4-FFF2-40B4-BE49-F238E27FC236}">
                    <a16:creationId xmlns:a16="http://schemas.microsoft.com/office/drawing/2014/main" id="{388B7632-2A48-4629-BF8B-09B0FCBDAABC}"/>
                  </a:ext>
                </a:extLst>
              </p14:cNvPr>
              <p14:cNvContentPartPr/>
              <p14:nvPr/>
            </p14:nvContentPartPr>
            <p14:xfrm>
              <a:off x="-544047" y="4526593"/>
              <a:ext cx="5082" cy="6353"/>
            </p14:xfrm>
          </p:contentPart>
        </mc:Choice>
        <mc:Fallback xmlns="">
          <p:pic>
            <p:nvPicPr>
              <p:cNvPr id="2" name="Ink 1">
                <a:extLst>
                  <a:ext uri="{FF2B5EF4-FFF2-40B4-BE49-F238E27FC236}">
                    <a16:creationId xmlns:a16="http://schemas.microsoft.com/office/drawing/2014/main" id="{388B7632-2A48-4629-BF8B-09B0FCBDAABC}"/>
                  </a:ext>
                </a:extLst>
              </p:cNvPr>
              <p:cNvPicPr/>
              <p:nvPr/>
            </p:nvPicPr>
            <p:blipFill>
              <a:blip r:embed="rId8"/>
              <a:stretch>
                <a:fillRect/>
              </a:stretch>
            </p:blipFill>
            <p:spPr>
              <a:xfrm>
                <a:off x="-553820" y="4517769"/>
                <a:ext cx="24237" cy="23647"/>
              </a:xfrm>
              <a:prstGeom prst="rect">
                <a:avLst/>
              </a:prstGeom>
            </p:spPr>
          </p:pic>
        </mc:Fallback>
      </mc:AlternateContent>
    </p:spTree>
    <p:custDataLst>
      <p:tags r:id="rId1"/>
    </p:custDataLst>
    <p:extLst>
      <p:ext uri="{BB962C8B-B14F-4D97-AF65-F5344CB8AC3E}">
        <p14:creationId xmlns:p14="http://schemas.microsoft.com/office/powerpoint/2010/main" val="16575102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891AD01-C5A1-4643-944D-FBEBB5378346}"/>
              </a:ext>
            </a:extLst>
          </p:cNvPr>
          <p:cNvSpPr>
            <a:spLocks noGrp="1"/>
          </p:cNvSpPr>
          <p:nvPr>
            <p:ph type="title"/>
          </p:nvPr>
        </p:nvSpPr>
        <p:spPr>
          <a:xfrm>
            <a:off x="2102223" y="367413"/>
            <a:ext cx="7921395" cy="842822"/>
          </a:xfrm>
        </p:spPr>
        <p:txBody>
          <a:bodyPr/>
          <a:lstStyle/>
          <a:p>
            <a:pPr algn="ctr"/>
            <a:r>
              <a:rPr lang="en-US" sz="3200" dirty="0"/>
              <a:t>yEd Exports in Many Formats</a:t>
            </a:r>
          </a:p>
        </p:txBody>
      </p:sp>
      <p:pic>
        <p:nvPicPr>
          <p:cNvPr id="14" name="Picture 13" descr="Text&#10;&#10;Description automatically generated">
            <a:extLst>
              <a:ext uri="{FF2B5EF4-FFF2-40B4-BE49-F238E27FC236}">
                <a16:creationId xmlns:a16="http://schemas.microsoft.com/office/drawing/2014/main" id="{F6744D55-F31A-4FB4-9CCF-58C721F111F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81613" y="2749322"/>
            <a:ext cx="4021444" cy="1995011"/>
          </a:xfrm>
          <a:prstGeom prst="rect">
            <a:avLst/>
          </a:prstGeom>
        </p:spPr>
      </p:pic>
      <p:sp>
        <p:nvSpPr>
          <p:cNvPr id="2" name="TextBox 1">
            <a:extLst>
              <a:ext uri="{FF2B5EF4-FFF2-40B4-BE49-F238E27FC236}">
                <a16:creationId xmlns:a16="http://schemas.microsoft.com/office/drawing/2014/main" id="{550E2568-1A76-6799-BE22-8FBF7A29C74F}"/>
              </a:ext>
            </a:extLst>
          </p:cNvPr>
          <p:cNvSpPr txBox="1"/>
          <p:nvPr/>
        </p:nvSpPr>
        <p:spPr>
          <a:xfrm>
            <a:off x="4375922" y="1876395"/>
            <a:ext cx="4392297" cy="400110"/>
          </a:xfrm>
          <a:prstGeom prst="rect">
            <a:avLst/>
          </a:prstGeom>
          <a:noFill/>
        </p:spPr>
        <p:txBody>
          <a:bodyPr wrap="square">
            <a:spAutoFit/>
          </a:bodyPr>
          <a:lstStyle/>
          <a:p>
            <a:r>
              <a:rPr lang="en-US" sz="2000" dirty="0"/>
              <a:t>yEd export formats include:</a:t>
            </a:r>
          </a:p>
        </p:txBody>
      </p:sp>
    </p:spTree>
    <p:extLst>
      <p:ext uri="{BB962C8B-B14F-4D97-AF65-F5344CB8AC3E}">
        <p14:creationId xmlns:p14="http://schemas.microsoft.com/office/powerpoint/2010/main" val="50206933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D305227C-98B0-4AB0-B5E1-D25CE20F7A3B}"/>
  <p:tag name="ISPRING_CUSTOM_TIMING_USED" val="0"/>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D37473ED-8277-4FFC-ABBC-AD311EBD6F93}"/>
</p:tagLst>
</file>

<file path=ppt/tags/tag14.xml><?xml version="1.0" encoding="utf-8"?>
<p:tagLst xmlns:a="http://schemas.openxmlformats.org/drawingml/2006/main" xmlns:r="http://schemas.openxmlformats.org/officeDocument/2006/relationships" xmlns:p="http://schemas.openxmlformats.org/presentationml/2006/main">
  <p:tag name="ISPRING_CUSTOM_TIMING_USED" val="1"/>
  <p:tag name="ISPRING_SLIDE_ID_2" val="{D37473ED-8277-4FFC-ABBC-AD311EBD6F93}"/>
  <p:tag name="ISPRING_SLIDE_INDENT_LEVEL" val="0"/>
  <p:tag name="ISPRING_PRESENTER_ID" val="{1B056101-628F-422E-8DF2-AFC1435414D1}"/>
  <p:tag name="GENSWF_ADVANCE_TIME" val="15.000"/>
  <p:tag name="GENSWF_SLIDE_UID" val="{FDAF14C6-690A-4AC3-8215-1A9F6D37C2C1}:386"/>
</p:tagLst>
</file>

<file path=ppt/tags/tag15.xml><?xml version="1.0" encoding="utf-8"?>
<p:tagLst xmlns:a="http://schemas.openxmlformats.org/drawingml/2006/main" xmlns:r="http://schemas.openxmlformats.org/officeDocument/2006/relationships" xmlns:p="http://schemas.openxmlformats.org/presentationml/2006/main">
  <p:tag name="ISPRING_SLIDE_INDENT_LEVEL" val="0"/>
  <p:tag name="ISPRING_PRESENTER_ID" val="{1B056101-628F-422E-8DF2-AFC1435414D1}"/>
  <p:tag name="ISPRING_CUSTOM_TIMING_USED" val="0"/>
  <p:tag name="GENSWF_ADVANCE_TIME" val="17.000"/>
  <p:tag name="GENSWF_SLIDE_UID" val="{D9ED6739-4A7D-45C6-BA50-8B5EABB665B8}:382"/>
</p:tagLst>
</file>

<file path=ppt/tags/tag16.xml><?xml version="1.0" encoding="utf-8"?>
<p:tagLst xmlns:a="http://schemas.openxmlformats.org/drawingml/2006/main" xmlns:r="http://schemas.openxmlformats.org/officeDocument/2006/relationships" xmlns:p="http://schemas.openxmlformats.org/presentationml/2006/main">
  <p:tag name="GENSWF_ADVANCE_TIME" val="5.000"/>
  <p:tag name="ISPRING_CUSTOM_TIMING_USED" val="1"/>
  <p:tag name="ISPRING_SLIDE_ID_2" val="{889A3490-0A42-486E-95E9-890F31B01C1B}"/>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 name="ISPRING_SLIDE_INDENT_LEVEL" val="0"/>
  <p:tag name="ISPRING_CUSTOM_TIMING_USED" val="0"/>
  <p:tag name="ISPRING_PRESENTER_ID" val="{1B056101-628F-422E-8DF2-AFC1435414D1}"/>
  <p:tag name="GENSWF_ADVANCE_TIME" val="22.000"/>
  <p:tag name="GENSWF_SLIDE_UID" val="{391F8287-CA36-4127-9FFD-3858AC1BD13C}:284"/>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MAC_Blue">
  <a:themeElements>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2">
      <a:majorFont>
        <a:latin typeface="Montserrat"/>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OMAC_Blu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MAC_Blu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MAC_Blu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MAC_Blu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MAC_Blu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MAC_Blu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MAC_Blu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MAC_Blu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MAC_Blu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MAC_Blu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MAC_Blu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MAC_Blu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2195</TotalTime>
  <Words>1368</Words>
  <Application>Microsoft Office PowerPoint</Application>
  <PresentationFormat>Widescreen</PresentationFormat>
  <Paragraphs>166</Paragraphs>
  <Slides>13</Slides>
  <Notes>13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Aptos</vt:lpstr>
      <vt:lpstr>Aptos ExtraBold</vt:lpstr>
      <vt:lpstr>Arial</vt:lpstr>
      <vt:lpstr>Arial</vt:lpstr>
      <vt:lpstr>Calibri</vt:lpstr>
      <vt:lpstr>Open Sans</vt:lpstr>
      <vt:lpstr>Times</vt:lpstr>
      <vt:lpstr>OMAC_Blue</vt:lpstr>
      <vt:lpstr>1_OMAC_Blue</vt:lpstr>
      <vt:lpstr>PowerPoint Presentation</vt:lpstr>
      <vt:lpstr>Typical yEd Diagrams used in PERA</vt:lpstr>
      <vt:lpstr>yEd Example – Learning Maps</vt:lpstr>
      <vt:lpstr>yEd Example - Lifecycle Diagram</vt:lpstr>
      <vt:lpstr>yEd Example - Swimlane Diagrams</vt:lpstr>
      <vt:lpstr>yEd Example - Organization Chart</vt:lpstr>
      <vt:lpstr>yEd May be Used With  Many Other Standard Templates</vt:lpstr>
      <vt:lpstr>yEd Import Options</vt:lpstr>
      <vt:lpstr>yEd Exports in Many Formats</vt:lpstr>
      <vt:lpstr>Suggestions for Getting Started with yEd</vt:lpstr>
      <vt:lpstr>More Reading</vt:lpstr>
      <vt:lpstr>Definitions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Gary Rathwell</dc:creator>
  <cp:lastModifiedBy>Gary Rathwell</cp:lastModifiedBy>
  <cp:revision>44</cp:revision>
  <cp:lastPrinted>2024-10-27T07:53:11Z</cp:lastPrinted>
  <dcterms:created xsi:type="dcterms:W3CDTF">2024-08-05T20:06:21Z</dcterms:created>
  <dcterms:modified xsi:type="dcterms:W3CDTF">2025-10-14T19:37:56Z</dcterms:modified>
</cp:coreProperties>
</file>