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ink/ink1.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5"/>
  </p:notesMasterIdLst>
  <p:sldIdLst>
    <p:sldId id="421" r:id="rId3"/>
    <p:sldId id="432" r:id="rId4"/>
    <p:sldId id="435" r:id="rId5"/>
    <p:sldId id="434" r:id="rId6"/>
    <p:sldId id="433" r:id="rId7"/>
    <p:sldId id="287" r:id="rId8"/>
    <p:sldId id="340" r:id="rId9"/>
    <p:sldId id="338" r:id="rId10"/>
    <p:sldId id="378" r:id="rId11"/>
    <p:sldId id="316" r:id="rId12"/>
    <p:sldId id="428" r:id="rId13"/>
    <p:sldId id="388"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99CCFF"/>
    <a:srgbClr val="75D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75960" autoAdjust="0"/>
  </p:normalViewPr>
  <p:slideViewPr>
    <p:cSldViewPr snapToGrid="0">
      <p:cViewPr varScale="1">
        <p:scale>
          <a:sx n="67" d="100"/>
          <a:sy n="67" d="100"/>
        </p:scale>
        <p:origin x="1206" y="288"/>
      </p:cViewPr>
      <p:guideLst/>
    </p:cSldViewPr>
  </p:slideViewPr>
  <p:notesTextViewPr>
    <p:cViewPr>
      <p:scale>
        <a:sx n="1" d="1"/>
        <a:sy n="1" d="1"/>
      </p:scale>
      <p:origin x="0" y="0"/>
    </p:cViewPr>
  </p:notesTextViewPr>
  <p:notesViewPr>
    <p:cSldViewPr snapToGrid="0">
      <p:cViewPr varScale="1">
        <p:scale>
          <a:sx n="73" d="100"/>
          <a:sy n="73" d="100"/>
        </p:scale>
        <p:origin x="295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3T19:59:03.593"/>
    </inkml:context>
    <inkml:brush xml:id="br0">
      <inkml:brushProperty name="width" value="0.05" units="cm"/>
      <inkml:brushProperty name="height" value="0.05" units="cm"/>
      <inkml:brushProperty name="color" value="#CC0066"/>
    </inkml:brush>
  </inkml:definitions>
  <inkml:trace contextRef="#ctx0" brushRef="#br0">0 0 1313,'0'0'4645,"0"0"-5094,0 0-191,0 3 544,0 5-1,0 2-928,0 2-1057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520" y="551329"/>
            <a:ext cx="5852160" cy="3350824"/>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055801"/>
            <a:ext cx="5852160" cy="4994070"/>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05882" y="9119474"/>
            <a:ext cx="3064037" cy="347255"/>
          </a:xfrm>
          <a:prstGeom prst="rect">
            <a:avLst/>
          </a:prstGeom>
        </p:spPr>
        <p:txBody>
          <a:bodyPr vert="horz" lIns="96661" tIns="48331" rIns="96661" bIns="48331"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8" y="9119474"/>
            <a:ext cx="2440092" cy="347255"/>
          </a:xfrm>
          <a:prstGeom prst="rect">
            <a:avLst/>
          </a:prstGeom>
        </p:spPr>
        <p:txBody>
          <a:bodyPr vert="horz" lIns="96661" tIns="48331" rIns="96661" bIns="48331" rtlCol="0" anchor="b"/>
          <a:lstStyle>
            <a:lvl1pPr algn="r">
              <a:defRPr sz="1300">
                <a:latin typeface="Arial" panose="020B0604020202020204" pitchFamily="34" charset="0"/>
              </a:defRPr>
            </a:lvl1pPr>
          </a:lstStyle>
          <a:p>
            <a:fld id="{0FDC63F9-AE46-4D1C-BB44-41C92F2D01CA}" type="slidenum">
              <a:rPr lang="en-US" smtClean="0"/>
              <a:pPr/>
              <a:t>‹#›</a:t>
            </a:fld>
            <a:endParaRPr lang="en-US" dirty="0"/>
          </a:p>
        </p:txBody>
      </p:sp>
    </p:spTree>
    <p:extLst>
      <p:ext uri="{BB962C8B-B14F-4D97-AF65-F5344CB8AC3E}">
        <p14:creationId xmlns:p14="http://schemas.microsoft.com/office/powerpoint/2010/main" val="107216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D543683-61DF-4FE5-95DC-D73197FDC1FE}"/>
              </a:ext>
            </a:extLst>
          </p:cNvPr>
          <p:cNvSpPr>
            <a:spLocks noGrp="1" noRot="1" noChangeAspect="1" noChangeArrowheads="1" noTextEdit="1"/>
          </p:cNvSpPr>
          <p:nvPr>
            <p:ph type="sldImg"/>
          </p:nvPr>
        </p:nvSpPr>
        <p:spPr>
          <a:xfrm>
            <a:off x="803275" y="654050"/>
            <a:ext cx="5770563" cy="3246438"/>
          </a:xfrm>
          <a:ln/>
        </p:spPr>
      </p:sp>
      <p:sp>
        <p:nvSpPr>
          <p:cNvPr id="7171" name="Rectangle 3">
            <a:extLst>
              <a:ext uri="{FF2B5EF4-FFF2-40B4-BE49-F238E27FC236}">
                <a16:creationId xmlns:a16="http://schemas.microsoft.com/office/drawing/2014/main" id="{225B9A1F-4D05-40A9-B6E9-B014CBBA8FCB}"/>
              </a:ext>
            </a:extLst>
          </p:cNvPr>
          <p:cNvSpPr>
            <a:spLocks noGrp="1" noChangeArrowheads="1"/>
          </p:cNvSpPr>
          <p:nvPr>
            <p:ph type="body" idx="1"/>
          </p:nvPr>
        </p:nvSpPr>
        <p:spPr>
          <a:xfrm>
            <a:off x="803275" y="3900487"/>
            <a:ext cx="5770563" cy="514938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buNone/>
            </a:pPr>
            <a:endParaRPr lang="en-US" dirty="0">
              <a:latin typeface="Arial" panose="020B0604020202020204" pitchFamily="34" charset="0"/>
              <a:cs typeface="Arial" panose="020B0604020202020204" pitchFamily="34" charset="0"/>
            </a:endParaRPr>
          </a:p>
          <a:p>
            <a:pPr algn="l">
              <a:buNone/>
            </a:pPr>
            <a:r>
              <a:rPr lang="en-US" dirty="0">
                <a:latin typeface="Arial" panose="020B0604020202020204" pitchFamily="34" charset="0"/>
                <a:cs typeface="Arial" panose="020B0604020202020204" pitchFamily="34" charset="0"/>
              </a:rPr>
              <a:t>This module describes the recommended content and format for Micro Learning Modules.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gn="l">
              <a:buNone/>
            </a:pPr>
            <a:r>
              <a:rPr lang="en-US" dirty="0">
                <a:latin typeface="Arial" panose="020B0604020202020204" pitchFamily="34" charset="0"/>
                <a:cs typeface="Arial" panose="020B0604020202020204" pitchFamily="34" charset="0"/>
              </a:rPr>
              <a:t>The intended audience is anyone who wishes to write or edit an MLM.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0">
              <a:buNone/>
              <a:defRPr/>
            </a:pPr>
            <a:r>
              <a:rPr lang="en-US" dirty="0">
                <a:latin typeface="Arial" panose="020B0604020202020204" pitchFamily="34" charset="0"/>
                <a:cs typeface="Arial" panose="020B0604020202020204" pitchFamily="34" charset="0"/>
              </a:rPr>
              <a:t>Click the START button when you are ready to advance to the next slide.</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556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833438"/>
            <a:ext cx="5629275" cy="3167062"/>
          </a:xfrm>
        </p:spPr>
      </p:sp>
      <p:sp>
        <p:nvSpPr>
          <p:cNvPr id="3" name="Notes Placeholder 2"/>
          <p:cNvSpPr>
            <a:spLocks noGrp="1"/>
          </p:cNvSpPr>
          <p:nvPr>
            <p:ph type="body" idx="1"/>
          </p:nvPr>
        </p:nvSpPr>
        <p:spPr>
          <a:xfrm>
            <a:off x="838200" y="4133438"/>
            <a:ext cx="5629274" cy="4634324"/>
          </a:xfrm>
        </p:spPr>
        <p:txBody>
          <a:bodyPr/>
          <a:lstStyle/>
          <a:p>
            <a:pPr>
              <a:buNone/>
            </a:pPr>
            <a:endParaRPr lang="en-US" dirty="0"/>
          </a:p>
          <a:p>
            <a:pPr>
              <a:buNone/>
            </a:pPr>
            <a:r>
              <a:rPr lang="en-US" dirty="0"/>
              <a:t>This slide repeats the key messages that the individual should take away from this MLM.  These may be:</a:t>
            </a:r>
            <a:br>
              <a:rPr lang="en-US" dirty="0"/>
            </a:br>
            <a:endParaRPr lang="en-US" dirty="0"/>
          </a:p>
          <a:p>
            <a:pPr marL="342900" indent="-342900">
              <a:buAutoNum type="arabicPeriod"/>
            </a:pPr>
            <a:r>
              <a:rPr lang="en-US" dirty="0"/>
              <a:t>Important terms, listed with minimal or no definitions.</a:t>
            </a:r>
            <a:br>
              <a:rPr lang="en-US" dirty="0"/>
            </a:br>
            <a:endParaRPr lang="en-US" dirty="0"/>
          </a:p>
          <a:p>
            <a:pPr marL="342900" indent="-342900">
              <a:buAutoNum type="arabicPeriod"/>
            </a:pPr>
            <a:r>
              <a:rPr lang="en-US" dirty="0"/>
              <a:t>Topics to be reinforced.</a:t>
            </a:r>
            <a:br>
              <a:rPr lang="en-US" dirty="0"/>
            </a:br>
            <a:endParaRPr lang="en-US" dirty="0"/>
          </a:p>
        </p:txBody>
      </p:sp>
      <p:sp>
        <p:nvSpPr>
          <p:cNvPr id="5" name="Rectangle 4">
            <a:extLst>
              <a:ext uri="{FF2B5EF4-FFF2-40B4-BE49-F238E27FC236}">
                <a16:creationId xmlns:a16="http://schemas.microsoft.com/office/drawing/2014/main" id="{1C997228-8D63-4877-8B26-2EF94BC09BFF}"/>
              </a:ext>
            </a:extLst>
          </p:cNvPr>
          <p:cNvSpPr/>
          <p:nvPr/>
        </p:nvSpPr>
        <p:spPr>
          <a:xfrm>
            <a:off x="-15865" y="-119707"/>
            <a:ext cx="424027" cy="369332"/>
          </a:xfrm>
          <a:prstGeom prst="rect">
            <a:avLst/>
          </a:prstGeom>
        </p:spPr>
        <p:txBody>
          <a:bodyPr wrap="none">
            <a:spAutoFit/>
          </a:bodyPr>
          <a:lstStyle/>
          <a:p>
            <a:pPr algn="r" defTabSz="966469" eaLnBrk="1" fontAlgn="auto" hangingPunct="1">
              <a:spcBef>
                <a:spcPts val="0"/>
              </a:spcBef>
              <a:spcAft>
                <a:spcPts val="0"/>
              </a:spcAft>
              <a:defRPr/>
            </a:pPr>
            <a:r>
              <a:rPr lang="en-US" dirty="0">
                <a:solidFill>
                  <a:schemeClr val="bg1"/>
                </a:solidFill>
                <a:latin typeface="Arial" panose="020B0604020202020204" pitchFamily="34" charset="0"/>
              </a:rPr>
              <a:t>11</a:t>
            </a:r>
          </a:p>
        </p:txBody>
      </p:sp>
    </p:spTree>
    <p:extLst>
      <p:ext uri="{BB962C8B-B14F-4D97-AF65-F5344CB8AC3E}">
        <p14:creationId xmlns:p14="http://schemas.microsoft.com/office/powerpoint/2010/main" val="3950231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90E978D-5459-4DBC-85E2-3737F6327F65}"/>
              </a:ext>
            </a:extLst>
          </p:cNvPr>
          <p:cNvSpPr>
            <a:spLocks noGrp="1" noRot="1" noChangeAspect="1" noChangeArrowheads="1" noTextEdit="1"/>
          </p:cNvSpPr>
          <p:nvPr>
            <p:ph type="sldImg"/>
          </p:nvPr>
        </p:nvSpPr>
        <p:spPr>
          <a:xfrm>
            <a:off x="909638" y="725488"/>
            <a:ext cx="5503862" cy="3097212"/>
          </a:xfrm>
          <a:ln/>
        </p:spPr>
      </p:sp>
      <p:sp>
        <p:nvSpPr>
          <p:cNvPr id="25603" name="Notes Placeholder 2">
            <a:extLst>
              <a:ext uri="{FF2B5EF4-FFF2-40B4-BE49-F238E27FC236}">
                <a16:creationId xmlns:a16="http://schemas.microsoft.com/office/drawing/2014/main" id="{8E3BCBAD-F5F7-4FEB-812C-220F56D13C7D}"/>
              </a:ext>
            </a:extLst>
          </p:cNvPr>
          <p:cNvSpPr>
            <a:spLocks noGrp="1" noChangeArrowheads="1"/>
          </p:cNvSpPr>
          <p:nvPr>
            <p:ph type="body" idx="1"/>
          </p:nvPr>
        </p:nvSpPr>
        <p:spPr>
          <a:xfrm>
            <a:off x="909638" y="4035504"/>
            <a:ext cx="5503862" cy="484020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pPr>
            <a:endParaRPr lang="en-US" baseline="0" dirty="0"/>
          </a:p>
          <a:p>
            <a:pPr>
              <a:buNone/>
            </a:pPr>
            <a:r>
              <a:rPr lang="en-US" baseline="0" dirty="0"/>
              <a:t>Related MLMs may be provided as a list or as a Learning Map. Related MLMs are often organized into sets, with the first MLM serving as an introduction (identified by an A, as in MLM-999-A). </a:t>
            </a:r>
          </a:p>
          <a:p>
            <a:pPr>
              <a:buNone/>
            </a:pPr>
            <a:endParaRPr lang="en-US" baseline="0" dirty="0"/>
          </a:p>
          <a:p>
            <a:pPr>
              <a:buNone/>
            </a:pPr>
            <a:r>
              <a:rPr lang="en-US" baseline="0" dirty="0"/>
              <a:t>It is suggested that links to some, or all, of the following be provided for “More Reading”.</a:t>
            </a:r>
          </a:p>
          <a:p>
            <a:pPr marL="228600" indent="-228600">
              <a:buFont typeface="+mj-lt"/>
              <a:buAutoNum type="arabicPeriod"/>
            </a:pPr>
            <a:r>
              <a:rPr lang="en-US" baseline="0" dirty="0"/>
              <a:t>Related MLMs or Learning Maps</a:t>
            </a:r>
          </a:p>
          <a:p>
            <a:pPr marL="228600" indent="-228600">
              <a:buFont typeface="+mj-lt"/>
              <a:buAutoNum type="arabicPeriod"/>
            </a:pPr>
            <a:r>
              <a:rPr lang="en-US" baseline="0" dirty="0"/>
              <a:t>Links to requirements from standards documents such as IEC/ISA 62443</a:t>
            </a:r>
          </a:p>
          <a:p>
            <a:pPr marL="228600" indent="-228600">
              <a:buFont typeface="+mj-lt"/>
              <a:buAutoNum type="arabicPeriod"/>
            </a:pPr>
            <a:r>
              <a:rPr lang="en-US" baseline="0" dirty="0"/>
              <a:t>Use full URLs (like https://www.pera.net/MLMs/MLM-091-A.pdf) so copied MLMs work anywhere.</a:t>
            </a:r>
          </a:p>
          <a:p>
            <a:pPr marL="228600" indent="-228600">
              <a:buFont typeface="+mj-lt"/>
              <a:buAutoNum type="arabicPeriod"/>
            </a:pPr>
            <a:r>
              <a:rPr lang="en-US" baseline="0" dirty="0"/>
              <a:t>Third-party reference material on the web, or in PERA website</a:t>
            </a:r>
          </a:p>
          <a:p>
            <a:pPr marL="228600" indent="-228600">
              <a:buFont typeface="+mj-lt"/>
              <a:buAutoNum type="arabicPeriod"/>
            </a:pPr>
            <a:r>
              <a:rPr lang="en-US" baseline="0" dirty="0"/>
              <a:t>This link gathers feedback from the reader. </a:t>
            </a:r>
          </a:p>
          <a:p>
            <a:pPr>
              <a:buNone/>
            </a:pP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04850"/>
            <a:ext cx="5759450" cy="3240088"/>
          </a:xfrm>
        </p:spPr>
      </p:sp>
      <p:sp>
        <p:nvSpPr>
          <p:cNvPr id="3" name="Notes Placeholder 2"/>
          <p:cNvSpPr>
            <a:spLocks noGrp="1"/>
          </p:cNvSpPr>
          <p:nvPr>
            <p:ph type="body" idx="1"/>
          </p:nvPr>
        </p:nvSpPr>
        <p:spPr>
          <a:xfrm>
            <a:off x="824228" y="4105874"/>
            <a:ext cx="5713097" cy="4790476"/>
          </a:xfrm>
        </p:spPr>
        <p:txBody>
          <a:bodyPr/>
          <a:lstStyle/>
          <a:p>
            <a:pPr>
              <a:spcAft>
                <a:spcPts val="1121"/>
              </a:spcAft>
            </a:pPr>
            <a:endParaRPr lang="en-US"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76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860425" y="793750"/>
            <a:ext cx="5578475" cy="3138488"/>
          </a:xfrm>
          <a:ln/>
        </p:spPr>
      </p:sp>
      <p:sp>
        <p:nvSpPr>
          <p:cNvPr id="40963" name="Rectangle 3"/>
          <p:cNvSpPr>
            <a:spLocks noGrp="1" noChangeArrowheads="1"/>
          </p:cNvSpPr>
          <p:nvPr>
            <p:ph type="body" idx="1"/>
          </p:nvPr>
        </p:nvSpPr>
        <p:spPr>
          <a:xfrm>
            <a:off x="860425" y="4249270"/>
            <a:ext cx="5578474" cy="4558179"/>
          </a:xfrm>
          <a:noFill/>
          <a:ln w="9525"/>
        </p:spPr>
        <p:txBody>
          <a:bodyPr/>
          <a:lstStyle/>
          <a:p>
            <a:pPr marL="0" indent="0" defTabSz="966469">
              <a:buNone/>
              <a:defRPr/>
            </a:pPr>
            <a:endParaRPr lang="en-US" dirty="0"/>
          </a:p>
          <a:p>
            <a:pPr marL="171450" indent="-171450" defTabSz="966469">
              <a:buFont typeface="Arial" panose="020B0604020202020204" pitchFamily="34" charset="0"/>
              <a:buChar char="•"/>
              <a:defRPr/>
            </a:pPr>
            <a:r>
              <a:rPr lang="en-US" dirty="0"/>
              <a:t>The latest MLM PowerPoint template (numbered MLM-000-A) may be found on the PERA website under “PERA Docs / Micro Learning Modules”.</a:t>
            </a:r>
          </a:p>
          <a:p>
            <a:pPr marL="171450" indent="-171450" defTabSz="966469">
              <a:buFont typeface="Arial" panose="020B0604020202020204" pitchFamily="34" charset="0"/>
              <a:buChar char="•"/>
              <a:defRPr/>
            </a:pPr>
            <a:r>
              <a:rPr lang="en-US" dirty="0"/>
              <a:t>Use of this “Master Template” assures the benefits of the latest version</a:t>
            </a:r>
          </a:p>
          <a:p>
            <a:pPr marL="171450" indent="-171450" defTabSz="966469">
              <a:buFont typeface="Arial" panose="020B0604020202020204" pitchFamily="34" charset="0"/>
              <a:buChar char="•"/>
              <a:defRPr/>
            </a:pPr>
            <a:r>
              <a:rPr lang="en-US" dirty="0"/>
              <a:t>Be sure to send us any improvements or corrections (using the “comments link” at the end of this MLM).</a:t>
            </a:r>
          </a:p>
          <a:p>
            <a:pPr marL="0" indent="0" defTabSz="966469">
              <a:buNone/>
              <a:defRPr/>
            </a:pPr>
            <a:endParaRPr lang="en-US" dirty="0"/>
          </a:p>
          <a:p>
            <a:pPr marL="0" indent="0" defTabSz="966469">
              <a:buNone/>
              <a:defRPr/>
            </a:pPr>
            <a:r>
              <a:rPr lang="en-US" dirty="0"/>
              <a:t>Begin by opening the template and immediately save a copy in your working folder with:</a:t>
            </a:r>
          </a:p>
          <a:p>
            <a:pPr marL="285708" indent="-285708" algn="l" defTabSz="966469" rtl="0" eaLnBrk="0" fontAlgn="base" hangingPunct="0">
              <a:spcBef>
                <a:spcPct val="30000"/>
              </a:spcBef>
              <a:spcAft>
                <a:spcPct val="0"/>
              </a:spcAft>
              <a:buSzPct val="100000"/>
              <a:buChar char="•"/>
              <a:defRPr/>
            </a:pPr>
            <a:r>
              <a:rPr lang="en-US" sz="1200" kern="1200" dirty="0">
                <a:solidFill>
                  <a:schemeClr val="tx1"/>
                </a:solidFill>
                <a:latin typeface="Arial" panose="020B0604020202020204" pitchFamily="34" charset="0"/>
                <a:ea typeface="+mn-ea"/>
                <a:cs typeface="+mn-cs"/>
              </a:rPr>
              <a:t>A file name including the assigned MLM name and number.</a:t>
            </a:r>
          </a:p>
          <a:p>
            <a:pPr marL="285708" indent="-285708" algn="l" defTabSz="966469" rtl="0" eaLnBrk="0" fontAlgn="base" hangingPunct="0">
              <a:spcBef>
                <a:spcPct val="30000"/>
              </a:spcBef>
              <a:spcAft>
                <a:spcPct val="0"/>
              </a:spcAft>
              <a:buSzPct val="100000"/>
              <a:buChar char="•"/>
              <a:defRPr/>
            </a:pPr>
            <a:r>
              <a:rPr lang="en-US" sz="1200" kern="1200" dirty="0">
                <a:solidFill>
                  <a:schemeClr val="tx1"/>
                </a:solidFill>
                <a:latin typeface="Arial" panose="020B0604020202020204" pitchFamily="34" charset="0"/>
                <a:ea typeface="+mn-ea"/>
                <a:cs typeface="+mn-cs"/>
              </a:rPr>
              <a:t>A d</a:t>
            </a:r>
            <a:r>
              <a:rPr lang="en-US" dirty="0"/>
              <a:t>ate at the end of the file name. </a:t>
            </a:r>
            <a:r>
              <a:rPr lang="en-US" sz="1200" dirty="0"/>
              <a:t> </a:t>
            </a:r>
          </a:p>
          <a:p>
            <a:pPr marL="285708" indent="-285708" algn="l" defTabSz="966469" rtl="0" eaLnBrk="0" fontAlgn="base" hangingPunct="0">
              <a:spcBef>
                <a:spcPct val="30000"/>
              </a:spcBef>
              <a:spcAft>
                <a:spcPct val="0"/>
              </a:spcAft>
              <a:buSzPct val="100000"/>
              <a:buChar char="•"/>
              <a:defRPr/>
            </a:pPr>
            <a:endParaRPr lang="en-US" sz="1200" dirty="0"/>
          </a:p>
          <a:p>
            <a:pPr marL="0" indent="0" algn="l" defTabSz="966469" rtl="0" eaLnBrk="0" fontAlgn="base" hangingPunct="0">
              <a:spcBef>
                <a:spcPct val="30000"/>
              </a:spcBef>
              <a:spcAft>
                <a:spcPct val="0"/>
              </a:spcAft>
              <a:buSzPct val="100000"/>
              <a:buNone/>
              <a:defRPr/>
            </a:pPr>
            <a:r>
              <a:rPr lang="en-US" dirty="0"/>
              <a:t>Create draft MLM by adding text bullets &amp; images to template slides</a:t>
            </a:r>
          </a:p>
          <a:p>
            <a:pPr marL="171450" indent="-171450" algn="l" defTabSz="966469" rtl="0" eaLnBrk="0" fontAlgn="base" hangingPunct="0">
              <a:spcBef>
                <a:spcPct val="30000"/>
              </a:spcBef>
              <a:spcAft>
                <a:spcPct val="0"/>
              </a:spcAft>
              <a:buSzPct val="100000"/>
              <a:buFont typeface="Arial" panose="020B0604020202020204" pitchFamily="34" charset="0"/>
              <a:buChar char="•"/>
              <a:defRPr/>
            </a:pPr>
            <a:r>
              <a:rPr lang="en-US" dirty="0"/>
              <a:t>Later, copy slide text to Notes area and expand to full sentences for book format and audio generation. </a:t>
            </a:r>
          </a:p>
          <a:p>
            <a:pPr marL="171450" indent="-171450" algn="l" defTabSz="966469" rtl="0" eaLnBrk="0" fontAlgn="base" hangingPunct="0">
              <a:spcBef>
                <a:spcPct val="30000"/>
              </a:spcBef>
              <a:spcAft>
                <a:spcPct val="0"/>
              </a:spcAft>
              <a:buSzPct val="100000"/>
              <a:buFont typeface="Arial" panose="020B0604020202020204" pitchFamily="34" charset="0"/>
              <a:buChar char="•"/>
              <a:defRPr/>
            </a:pPr>
            <a:r>
              <a:rPr lang="en-US" dirty="0"/>
              <a:t>Note: paste as “A” (Alpha) text only to retain Notes fonts and sizes).</a:t>
            </a:r>
          </a:p>
        </p:txBody>
      </p:sp>
    </p:spTree>
    <p:extLst>
      <p:ext uri="{BB962C8B-B14F-4D97-AF65-F5344CB8AC3E}">
        <p14:creationId xmlns:p14="http://schemas.microsoft.com/office/powerpoint/2010/main" val="274251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79A95-BF5E-2D45-0250-B65867355FCE}"/>
            </a:ext>
          </a:extLst>
        </p:cNvPr>
        <p:cNvGrpSpPr/>
        <p:nvPr/>
      </p:nvGrpSpPr>
      <p:grpSpPr>
        <a:xfrm>
          <a:off x="0" y="0"/>
          <a:ext cx="0" cy="0"/>
          <a:chOff x="0" y="0"/>
          <a:chExt cx="0" cy="0"/>
        </a:xfrm>
      </p:grpSpPr>
      <p:sp>
        <p:nvSpPr>
          <p:cNvPr id="40962" name="Rectangle 2">
            <a:extLst>
              <a:ext uri="{FF2B5EF4-FFF2-40B4-BE49-F238E27FC236}">
                <a16:creationId xmlns:a16="http://schemas.microsoft.com/office/drawing/2014/main" id="{8A9E3057-0E6F-AF1F-C6AE-2A7EC139B9D6}"/>
              </a:ext>
            </a:extLst>
          </p:cNvPr>
          <p:cNvSpPr>
            <a:spLocks noGrp="1" noRot="1" noChangeAspect="1" noChangeArrowheads="1" noTextEdit="1"/>
          </p:cNvSpPr>
          <p:nvPr>
            <p:ph type="sldImg"/>
          </p:nvPr>
        </p:nvSpPr>
        <p:spPr>
          <a:xfrm>
            <a:off x="874713" y="800100"/>
            <a:ext cx="5532437" cy="3113088"/>
          </a:xfrm>
          <a:ln/>
        </p:spPr>
      </p:sp>
      <p:sp>
        <p:nvSpPr>
          <p:cNvPr id="40963" name="Rectangle 3">
            <a:extLst>
              <a:ext uri="{FF2B5EF4-FFF2-40B4-BE49-F238E27FC236}">
                <a16:creationId xmlns:a16="http://schemas.microsoft.com/office/drawing/2014/main" id="{7F839429-E192-3240-F4E9-5C71BB6339BC}"/>
              </a:ext>
            </a:extLst>
          </p:cNvPr>
          <p:cNvSpPr>
            <a:spLocks noGrp="1" noChangeArrowheads="1"/>
          </p:cNvSpPr>
          <p:nvPr>
            <p:ph type="body" idx="1"/>
          </p:nvPr>
        </p:nvSpPr>
        <p:spPr>
          <a:xfrm>
            <a:off x="874712" y="4026050"/>
            <a:ext cx="5532437" cy="4592170"/>
          </a:xfrm>
          <a:noFill/>
          <a:ln w="9525"/>
        </p:spPr>
        <p:txBody>
          <a:bodyPr/>
          <a:lstStyle/>
          <a:p>
            <a:pPr marL="0" indent="0" defTabSz="966469">
              <a:buNone/>
              <a:defRPr/>
            </a:pPr>
            <a:endParaRPr lang="en-US" dirty="0"/>
          </a:p>
          <a:p>
            <a:pPr marL="0" indent="0" defTabSz="966469">
              <a:buNone/>
              <a:defRPr/>
            </a:pPr>
            <a:r>
              <a:rPr lang="en-US" dirty="0"/>
              <a:t>MLM templates are provided to save the author time and to ensure a consistent look and feel across all MLMs. </a:t>
            </a:r>
          </a:p>
          <a:p>
            <a:pPr marL="0" indent="0" defTabSz="966469">
              <a:buNone/>
              <a:defRPr/>
            </a:pPr>
            <a:endParaRPr lang="en-US" dirty="0"/>
          </a:p>
          <a:p>
            <a:pPr marL="0" indent="0" defTabSz="966469">
              <a:buNone/>
              <a:defRPr/>
            </a:pPr>
            <a:r>
              <a:rPr lang="en-US" dirty="0"/>
              <a:t>The MLM-000-A.pptx template contains:</a:t>
            </a:r>
          </a:p>
          <a:p>
            <a:pPr marL="171450" indent="-171450" defTabSz="966469">
              <a:buFont typeface="Arial" panose="020B0604020202020204" pitchFamily="34" charset="0"/>
              <a:buChar char="•"/>
              <a:defRPr/>
            </a:pPr>
            <a:r>
              <a:rPr lang="en-US" dirty="0"/>
              <a:t>A “Slide Master” set with several slide formats for text bullets, diagrams, title slides, etc.</a:t>
            </a:r>
          </a:p>
          <a:p>
            <a:pPr marL="171450" indent="-171450" defTabSz="966469">
              <a:buFont typeface="Arial" panose="020B0604020202020204" pitchFamily="34" charset="0"/>
              <a:buChar char="•"/>
              <a:defRPr/>
            </a:pPr>
            <a:r>
              <a:rPr lang="en-US" dirty="0"/>
              <a:t>Example slides for MLM title, Author Profile, Key Messages, and More Reading.</a:t>
            </a:r>
          </a:p>
          <a:p>
            <a:pPr marL="171450" indent="-171450" defTabSz="966469">
              <a:buFont typeface="Arial" panose="020B0604020202020204" pitchFamily="34" charset="0"/>
              <a:buChar char="•"/>
              <a:defRPr/>
            </a:pPr>
            <a:r>
              <a:rPr lang="en-US" dirty="0"/>
              <a:t>Versions of these slides with and without Creative Commons copyright and PERA pie graphic</a:t>
            </a:r>
          </a:p>
          <a:p>
            <a:pPr marL="171450" indent="-171450" defTabSz="966469">
              <a:buFont typeface="Arial" panose="020B0604020202020204" pitchFamily="34" charset="0"/>
              <a:buChar char="•"/>
              <a:defRPr/>
            </a:pPr>
            <a:r>
              <a:rPr lang="en-US" dirty="0"/>
              <a:t>One “Notes Master” with slide image at top and Notes text below. The default format is Arial 12 point, but 11 or even 10 point may be substituted.</a:t>
            </a:r>
            <a:br>
              <a:rPr lang="en-US" dirty="0"/>
            </a:br>
            <a:endParaRPr lang="en-US" dirty="0"/>
          </a:p>
          <a:p>
            <a:pPr marL="0" indent="0" algn="l" defTabSz="966469" rtl="0" eaLnBrk="0" fontAlgn="base" hangingPunct="0">
              <a:spcBef>
                <a:spcPct val="30000"/>
              </a:spcBef>
              <a:spcAft>
                <a:spcPct val="0"/>
              </a:spcAft>
              <a:buSzPct val="100000"/>
              <a:buNone/>
              <a:defRPr/>
            </a:pPr>
            <a:r>
              <a:rPr lang="en-US" dirty="0"/>
              <a:t>The rest of this MLM shows standard Template slides with yellow comments explaining how each should be used.</a:t>
            </a:r>
          </a:p>
        </p:txBody>
      </p:sp>
    </p:spTree>
    <p:extLst>
      <p:ext uri="{BB962C8B-B14F-4D97-AF65-F5344CB8AC3E}">
        <p14:creationId xmlns:p14="http://schemas.microsoft.com/office/powerpoint/2010/main" val="257017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80B7E-22CC-5D06-C914-FC6D88723224}"/>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5D646229-A478-052A-9F14-5A1749D657CD}"/>
              </a:ext>
            </a:extLst>
          </p:cNvPr>
          <p:cNvSpPr>
            <a:spLocks noGrp="1" noRot="1" noChangeAspect="1" noChangeArrowheads="1" noTextEdit="1"/>
          </p:cNvSpPr>
          <p:nvPr>
            <p:ph type="sldImg"/>
          </p:nvPr>
        </p:nvSpPr>
        <p:spPr>
          <a:xfrm>
            <a:off x="901700" y="709613"/>
            <a:ext cx="5538788" cy="3116262"/>
          </a:xfrm>
          <a:ln/>
        </p:spPr>
      </p:sp>
      <p:sp>
        <p:nvSpPr>
          <p:cNvPr id="7171" name="Rectangle 3">
            <a:extLst>
              <a:ext uri="{FF2B5EF4-FFF2-40B4-BE49-F238E27FC236}">
                <a16:creationId xmlns:a16="http://schemas.microsoft.com/office/drawing/2014/main" id="{FFC3EAA1-84B3-7D1C-6DD4-4EBDDA86ADE0}"/>
              </a:ext>
            </a:extLst>
          </p:cNvPr>
          <p:cNvSpPr>
            <a:spLocks noGrp="1" noChangeArrowheads="1"/>
          </p:cNvSpPr>
          <p:nvPr>
            <p:ph type="body" idx="1"/>
          </p:nvPr>
        </p:nvSpPr>
        <p:spPr>
          <a:xfrm>
            <a:off x="901700" y="3900488"/>
            <a:ext cx="5538788" cy="4991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buNone/>
            </a:pPr>
            <a:endParaRPr lang="en-US" dirty="0"/>
          </a:p>
          <a:p>
            <a:pPr marL="0" indent="0">
              <a:buNone/>
            </a:pPr>
            <a:r>
              <a:rPr lang="en-US" dirty="0"/>
              <a:t>This title slide indicates:</a:t>
            </a:r>
          </a:p>
          <a:p>
            <a:pPr marL="241550" lvl="0" indent="-241617">
              <a:buFont typeface="+mj-lt"/>
              <a:buAutoNum type="arabicPeriod"/>
            </a:pPr>
            <a:r>
              <a:rPr lang="en-US" dirty="0"/>
              <a:t>Where to insert the MLM title.</a:t>
            </a:r>
          </a:p>
          <a:p>
            <a:pPr marL="241550" marR="0" lvl="0" indent="-241617" algn="l" defTabSz="914400" rtl="0" eaLnBrk="0" fontAlgn="base" latinLnBrk="0" hangingPunct="0">
              <a:lnSpc>
                <a:spcPct val="100000"/>
              </a:lnSpc>
              <a:spcBef>
                <a:spcPct val="30000"/>
              </a:spcBef>
              <a:spcAft>
                <a:spcPct val="0"/>
              </a:spcAft>
              <a:buClrTx/>
              <a:buSzPct val="100000"/>
              <a:buFont typeface="+mj-lt"/>
              <a:buAutoNum type="arabicPeriod"/>
              <a:tabLst/>
              <a:defRPr/>
            </a:pPr>
            <a:r>
              <a:rPr lang="en-US" sz="1200" dirty="0">
                <a:solidFill>
                  <a:schemeClr val="tx1"/>
                </a:solidFill>
              </a:rPr>
              <a:t>Where to place the MLM number and version.</a:t>
            </a:r>
            <a:endParaRPr lang="en-US" dirty="0"/>
          </a:p>
          <a:p>
            <a:pPr marL="241550" lvl="0" indent="-241617">
              <a:buFont typeface="+mj-lt"/>
              <a:buAutoNum type="arabicPeriod"/>
            </a:pPr>
            <a:r>
              <a:rPr lang="en-US" dirty="0"/>
              <a:t>Where to put MLM classification data, for example:</a:t>
            </a:r>
          </a:p>
          <a:p>
            <a:pPr marL="0" lvl="2" indent="0">
              <a:buFont typeface="+mj-lt"/>
              <a:buNone/>
            </a:pPr>
            <a:r>
              <a:rPr lang="en-US" dirty="0"/>
              <a:t>	Industry - Oil Pipelines, </a:t>
            </a:r>
          </a:p>
          <a:p>
            <a:pPr marL="0" lvl="2" indent="0">
              <a:buFont typeface="+mj-lt"/>
              <a:buNone/>
            </a:pPr>
            <a:r>
              <a:rPr lang="en-US" dirty="0"/>
              <a:t>	Principal Role - Owner, </a:t>
            </a:r>
          </a:p>
          <a:p>
            <a:pPr marL="0" lvl="2" indent="0">
              <a:buFont typeface="+mj-lt"/>
              <a:buNone/>
            </a:pPr>
            <a:r>
              <a:rPr lang="en-US" dirty="0"/>
              <a:t>	Professional Role - Control Engineer, and </a:t>
            </a:r>
          </a:p>
          <a:p>
            <a:pPr marL="0" lvl="2" indent="0">
              <a:buFont typeface="+mj-lt"/>
              <a:buNone/>
            </a:pPr>
            <a:r>
              <a:rPr lang="en-US" dirty="0"/>
              <a:t>	Enterprise Phase - Operations</a:t>
            </a:r>
          </a:p>
          <a:p>
            <a:pPr marL="698750" lvl="1" indent="-241617">
              <a:buFont typeface="+mj-lt"/>
              <a:buAutoNum type="arabicPeriod"/>
            </a:pPr>
            <a:endParaRPr lang="en-US" dirty="0"/>
          </a:p>
        </p:txBody>
      </p:sp>
    </p:spTree>
    <p:extLst>
      <p:ext uri="{BB962C8B-B14F-4D97-AF65-F5344CB8AC3E}">
        <p14:creationId xmlns:p14="http://schemas.microsoft.com/office/powerpoint/2010/main" val="75872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806450"/>
            <a:ext cx="5510212" cy="3100388"/>
          </a:xfrm>
        </p:spPr>
      </p:sp>
      <p:sp>
        <p:nvSpPr>
          <p:cNvPr id="3" name="Notes Placeholder 2"/>
          <p:cNvSpPr>
            <a:spLocks noGrp="1"/>
          </p:cNvSpPr>
          <p:nvPr>
            <p:ph type="body" idx="1"/>
          </p:nvPr>
        </p:nvSpPr>
        <p:spPr>
          <a:xfrm>
            <a:off x="877888" y="4036486"/>
            <a:ext cx="5510212" cy="4758263"/>
          </a:xfrm>
        </p:spPr>
        <p:txBody>
          <a:bodyPr/>
          <a:lstStyle/>
          <a:p>
            <a:pPr marL="228600" indent="-228600">
              <a:buAutoNum type="arabicPeriod"/>
            </a:pPr>
            <a:endParaRPr lang="en-US" dirty="0"/>
          </a:p>
          <a:p>
            <a:pPr marL="228600" indent="-228600">
              <a:buAutoNum type="arabicPeriod"/>
            </a:pPr>
            <a:r>
              <a:rPr lang="en-US" dirty="0"/>
              <a:t>The title on this first “content” slide, might ask a question beginning with “what is,” or “how can we,” or “who should.”  The intent is to engage the individual’s interest and to identify the main subject of the MLM.</a:t>
            </a:r>
            <a:br>
              <a:rPr lang="en-US" dirty="0"/>
            </a:br>
            <a:endParaRPr lang="en-US" dirty="0"/>
          </a:p>
          <a:p>
            <a:pPr marL="228600" indent="-228600">
              <a:buAutoNum type="arabicPeriod"/>
            </a:pPr>
            <a:r>
              <a:rPr lang="en-US" dirty="0"/>
              <a:t>If appropriate, define a few key terms or acronyms that the individual will need to understand the MLM.  You may also repeat these terms or acronyms (without the full definition) in the Key Messages slide at the end.</a:t>
            </a:r>
          </a:p>
          <a:p>
            <a:pPr marL="171450" indent="-171450"/>
            <a:endParaRPr lang="en-US" dirty="0"/>
          </a:p>
          <a:p>
            <a:pPr marL="223838" indent="-223838">
              <a:buNone/>
            </a:pPr>
            <a:r>
              <a:rPr lang="en-US" dirty="0"/>
              <a:t>3.  Although it is better to minimize use of acronyms, sometimes these are part of what the individual must learn.  In this case, define the acronym here, and then reinforce learning by using it two or three times later with its definition.</a:t>
            </a:r>
          </a:p>
          <a:p>
            <a:pPr marL="171450" indent="-171450"/>
            <a:endParaRPr lang="en-US" dirty="0"/>
          </a:p>
          <a:p>
            <a:pPr marL="223838" indent="-223838">
              <a:buNone/>
            </a:pPr>
            <a:r>
              <a:rPr lang="en-US" dirty="0"/>
              <a:t>4.  Each slide has an automatic number in the lower right corner.  Do not edit this</a:t>
            </a:r>
            <a:r>
              <a:rPr lang="en-US" baseline="0" dirty="0"/>
              <a:t>.</a:t>
            </a:r>
          </a:p>
        </p:txBody>
      </p:sp>
      <p:sp>
        <p:nvSpPr>
          <p:cNvPr id="4" name="Slide Number Placeholder 3"/>
          <p:cNvSpPr>
            <a:spLocks noGrp="1"/>
          </p:cNvSpPr>
          <p:nvPr>
            <p:ph type="sldNum" sz="quarter" idx="5"/>
          </p:nvPr>
        </p:nvSpPr>
        <p:spPr/>
        <p:txBody>
          <a:bodyPr lIns="96647" tIns="48324" rIns="96647" bIns="48324"/>
          <a:lstStyle/>
          <a:p>
            <a:fld id="{25F15F07-9F80-44C3-A0B9-752A4ECB8E6E}" type="slidenum">
              <a:rPr lang="en-GB" altLang="en-US" sz="800" smtClean="0">
                <a:solidFill>
                  <a:schemeClr val="bg1"/>
                </a:solidFill>
              </a:rPr>
              <a:pPr/>
              <a:t>5</a:t>
            </a:fld>
            <a:endParaRPr lang="en-GB" altLang="en-US" sz="800" dirty="0">
              <a:solidFill>
                <a:schemeClr val="bg1"/>
              </a:solidFill>
            </a:endParaRPr>
          </a:p>
        </p:txBody>
      </p:sp>
    </p:spTree>
    <p:extLst>
      <p:ext uri="{BB962C8B-B14F-4D97-AF65-F5344CB8AC3E}">
        <p14:creationId xmlns:p14="http://schemas.microsoft.com/office/powerpoint/2010/main" val="971570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874713" y="814388"/>
            <a:ext cx="5619750" cy="3162300"/>
          </a:xfrm>
          <a:ln/>
        </p:spPr>
      </p:sp>
      <p:sp>
        <p:nvSpPr>
          <p:cNvPr id="40963" name="Rectangle 3"/>
          <p:cNvSpPr>
            <a:spLocks noGrp="1" noChangeArrowheads="1"/>
          </p:cNvSpPr>
          <p:nvPr>
            <p:ph type="body" idx="1"/>
          </p:nvPr>
        </p:nvSpPr>
        <p:spPr>
          <a:xfrm>
            <a:off x="874713" y="4104717"/>
            <a:ext cx="5619750" cy="4198769"/>
          </a:xfrm>
          <a:noFill/>
          <a:ln w="9525"/>
        </p:spPr>
        <p:txBody>
          <a:bodyPr/>
          <a:lstStyle/>
          <a:p>
            <a:pPr marL="241617" indent="-241617" defTabSz="966469">
              <a:buFontTx/>
              <a:buAutoNum type="arabicPeriod"/>
              <a:defRPr/>
            </a:pPr>
            <a:endParaRPr lang="en-US" dirty="0"/>
          </a:p>
          <a:p>
            <a:pPr marL="241617" indent="-241617" defTabSz="966469">
              <a:buFontTx/>
              <a:buAutoNum type="arabicPeriod"/>
              <a:defRPr/>
            </a:pPr>
            <a:r>
              <a:rPr lang="en-US" dirty="0"/>
              <a:t>The </a:t>
            </a:r>
            <a:r>
              <a:rPr lang="en-US" u="none" dirty="0"/>
              <a:t>title text box</a:t>
            </a:r>
            <a:r>
              <a:rPr lang="en-US" dirty="0"/>
              <a:t> defaults to 28-point Arial font.  Note: This title box should be retained and edited (rather than deleted and replaced). Each slide should have a unique title because this title will be used in the presentation outline.</a:t>
            </a:r>
            <a:br>
              <a:rPr lang="en-US" dirty="0"/>
            </a:br>
            <a:endParaRPr lang="en-US" dirty="0"/>
          </a:p>
          <a:p>
            <a:pPr marL="241617" indent="-241617" defTabSz="966469">
              <a:buFontTx/>
              <a:buAutoNum type="arabicPeriod"/>
              <a:defRPr/>
            </a:pPr>
            <a:r>
              <a:rPr lang="en-US" u="none" dirty="0"/>
              <a:t>Topic headings</a:t>
            </a:r>
            <a:r>
              <a:rPr lang="en-US" dirty="0"/>
              <a:t> default to Arial 24 bold font, and subitems default to Arial 20 font.</a:t>
            </a:r>
            <a:br>
              <a:rPr lang="en-US" dirty="0"/>
            </a:br>
            <a:endParaRPr lang="en-US" dirty="0"/>
          </a:p>
          <a:p>
            <a:pPr marL="241617" indent="-241617" defTabSz="966469">
              <a:buFontTx/>
              <a:buAutoNum type="arabicPeriod"/>
              <a:defRPr/>
            </a:pPr>
            <a:r>
              <a:rPr lang="en-US" dirty="0"/>
              <a:t>Use bold font rather than underlines or italics for emphasis to avoid confusion with web links or document titles.</a:t>
            </a:r>
            <a:br>
              <a:rPr lang="en-US" dirty="0"/>
            </a:br>
            <a:endParaRPr lang="en-US" dirty="0"/>
          </a:p>
          <a:p>
            <a:pPr marL="241617" indent="-241617" defTabSz="966469">
              <a:buFont typeface="+mj-lt"/>
              <a:buAutoNum type="arabicPeriod"/>
              <a:defRPr/>
            </a:pPr>
            <a:r>
              <a:rPr lang="en-US" dirty="0"/>
              <a:t>To display list items progressively as the narrator speaks, precede each item with a number in angle brackets: &lt;1&gt;, &lt;2&gt;, etc.  You can also use the Animations tab in PowerPoint to set the progressive animation yourself. Key sequence: “Animation Pane </a:t>
            </a:r>
            <a:r>
              <a:rPr lang="en-US" dirty="0">
                <a:sym typeface="Wingdings" panose="05000000000000000000" pitchFamily="2" charset="2"/>
              </a:rPr>
              <a:t> Add Animation  Appear  Effect Options  By Paragraph”.</a:t>
            </a:r>
            <a:endParaRPr lang="en-US" dirty="0"/>
          </a:p>
          <a:p>
            <a:pPr>
              <a:buNone/>
            </a:pPr>
            <a:endParaRPr lang="en-US" dirty="0"/>
          </a:p>
        </p:txBody>
      </p:sp>
    </p:spTree>
    <p:extLst>
      <p:ext uri="{BB962C8B-B14F-4D97-AF65-F5344CB8AC3E}">
        <p14:creationId xmlns:p14="http://schemas.microsoft.com/office/powerpoint/2010/main" val="44669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874713"/>
            <a:ext cx="5540375" cy="3116262"/>
          </a:xfrm>
        </p:spPr>
      </p:sp>
      <p:sp>
        <p:nvSpPr>
          <p:cNvPr id="3" name="Notes Placeholder 2"/>
          <p:cNvSpPr>
            <a:spLocks noGrp="1"/>
          </p:cNvSpPr>
          <p:nvPr>
            <p:ph type="body" idx="1"/>
          </p:nvPr>
        </p:nvSpPr>
        <p:spPr>
          <a:xfrm>
            <a:off x="975359" y="4146885"/>
            <a:ext cx="5506403" cy="4579602"/>
          </a:xfrm>
        </p:spPr>
        <p:txBody>
          <a:bodyPr/>
          <a:lstStyle/>
          <a:p>
            <a:pPr marL="0" indent="0">
              <a:buNone/>
            </a:pPr>
            <a:endParaRPr lang="en-US" dirty="0"/>
          </a:p>
          <a:p>
            <a:pPr marL="0" indent="0">
              <a:buNone/>
            </a:pPr>
            <a:r>
              <a:rPr lang="en-US" dirty="0"/>
              <a:t>This is a two-column template slide with bullets.</a:t>
            </a:r>
          </a:p>
          <a:p>
            <a:pPr marL="228600" marR="0" lvl="0" indent="-228600" algn="l" defTabSz="914400" rtl="0" eaLnBrk="0" fontAlgn="base" latinLnBrk="0" hangingPunct="0">
              <a:lnSpc>
                <a:spcPct val="100000"/>
              </a:lnSpc>
              <a:spcBef>
                <a:spcPct val="30000"/>
              </a:spcBef>
              <a:spcAft>
                <a:spcPct val="0"/>
              </a:spcAft>
              <a:buClrTx/>
              <a:buSzPct val="100000"/>
              <a:buFontTx/>
              <a:buAutoNum type="arabicPeriod"/>
              <a:tabLst/>
              <a:defRPr/>
            </a:pPr>
            <a:r>
              <a:rPr lang="en-US" dirty="0"/>
              <a:t>Use the same font sizes on all slides for topics, subtopics, etc.  This standardization also extends to Notes pages that are formatted to print on standard 8.5 x 11 inch paper.  </a:t>
            </a:r>
          </a:p>
          <a:p>
            <a:pPr marL="228600" marR="0" lvl="0" indent="-228600" algn="l" defTabSz="914400" rtl="0" eaLnBrk="0" fontAlgn="base" latinLnBrk="0" hangingPunct="0">
              <a:lnSpc>
                <a:spcPct val="100000"/>
              </a:lnSpc>
              <a:spcBef>
                <a:spcPct val="30000"/>
              </a:spcBef>
              <a:spcAft>
                <a:spcPct val="0"/>
              </a:spcAft>
              <a:buClrTx/>
              <a:buSzPct val="100000"/>
              <a:buFontTx/>
              <a:buAutoNum type="arabicPeriod"/>
              <a:tabLst/>
              <a:defRPr/>
            </a:pPr>
            <a:r>
              <a:rPr lang="en-US" dirty="0"/>
              <a:t>If you import slides, be sure to paste them into existing slide layouts using the “</a:t>
            </a:r>
            <a:r>
              <a:rPr lang="en-US" u="none" dirty="0"/>
              <a:t>Use Destination Theme”</a:t>
            </a:r>
            <a:r>
              <a:rPr lang="en-US" dirty="0"/>
              <a:t> paste option.  The imported slides will then fit into the MLM template with minimum editing.</a:t>
            </a:r>
          </a:p>
          <a:p>
            <a:pPr marL="0" indent="0">
              <a:buNone/>
            </a:pPr>
            <a:endParaRPr lang="en-US" dirty="0"/>
          </a:p>
        </p:txBody>
      </p:sp>
    </p:spTree>
    <p:extLst>
      <p:ext uri="{BB962C8B-B14F-4D97-AF65-F5344CB8AC3E}">
        <p14:creationId xmlns:p14="http://schemas.microsoft.com/office/powerpoint/2010/main" val="398854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909638"/>
            <a:ext cx="5480050" cy="3082925"/>
          </a:xfrm>
        </p:spPr>
      </p:sp>
      <p:sp>
        <p:nvSpPr>
          <p:cNvPr id="3" name="Notes Placeholder 2"/>
          <p:cNvSpPr>
            <a:spLocks noGrp="1"/>
          </p:cNvSpPr>
          <p:nvPr>
            <p:ph type="body" idx="1"/>
          </p:nvPr>
        </p:nvSpPr>
        <p:spPr>
          <a:xfrm>
            <a:off x="975359" y="4133438"/>
            <a:ext cx="5479415" cy="4345042"/>
          </a:xfrm>
        </p:spPr>
        <p:txBody>
          <a:bodyPr/>
          <a:lstStyle/>
          <a:p>
            <a:pPr>
              <a:buNone/>
            </a:pPr>
            <a:endParaRPr lang="en-US" baseline="0" dirty="0"/>
          </a:p>
          <a:p>
            <a:pPr>
              <a:buNone/>
            </a:pPr>
            <a:r>
              <a:rPr lang="en-US" baseline="0" dirty="0"/>
              <a:t>When tables are inserted, the following are suggested:</a:t>
            </a:r>
            <a:br>
              <a:rPr lang="en-US" baseline="0" dirty="0"/>
            </a:br>
            <a:endParaRPr lang="en-US" baseline="0" dirty="0"/>
          </a:p>
          <a:p>
            <a:pPr marL="228600" indent="-228600">
              <a:buAutoNum type="arabicPeriod"/>
            </a:pPr>
            <a:r>
              <a:rPr lang="en-US" kern="1200" dirty="0">
                <a:solidFill>
                  <a:schemeClr val="tx1"/>
                </a:solidFill>
                <a:effectLst/>
                <a:latin typeface="Arial" panose="020B0604020202020204" pitchFamily="34" charset="0"/>
                <a:ea typeface="+mn-ea"/>
                <a:cs typeface="+mn-cs"/>
              </a:rPr>
              <a:t>Use pastel colors for table backgrounds to improve readability and to save ink when MLMs are printed.</a:t>
            </a:r>
          </a:p>
          <a:p>
            <a:pPr marL="228600" indent="-228600">
              <a:buAutoNum type="arabicPeriod"/>
            </a:pPr>
            <a:r>
              <a:rPr lang="en-US" kern="1200" dirty="0">
                <a:solidFill>
                  <a:schemeClr val="tx1"/>
                </a:solidFill>
                <a:effectLst/>
                <a:latin typeface="Arial" panose="020B0604020202020204" pitchFamily="34" charset="0"/>
                <a:ea typeface="+mn-ea"/>
                <a:cs typeface="+mn-cs"/>
              </a:rPr>
              <a:t>Show sources of tables, graphs, or data. This enables the learner to validate the information. </a:t>
            </a:r>
            <a:br>
              <a:rPr lang="en-US" dirty="0"/>
            </a:br>
            <a:r>
              <a:rPr lang="en-US" kern="1200" dirty="0">
                <a:solidFill>
                  <a:schemeClr val="tx1"/>
                </a:solidFill>
                <a:effectLst/>
                <a:latin typeface="Arial" panose="020B0604020202020204" pitchFamily="34" charset="0"/>
                <a:ea typeface="+mn-ea"/>
                <a:cs typeface="+mn-cs"/>
              </a:rPr>
              <a:t>Indicate the source for all external content, and, as necessary, include documentation that permission has been granted to use the image/graph/data, including further reproduction according to Creative Commons.</a:t>
            </a:r>
            <a:br>
              <a:rPr lang="en-US" dirty="0"/>
            </a:br>
            <a:r>
              <a:rPr lang="en-US" kern="1200" dirty="0">
                <a:solidFill>
                  <a:schemeClr val="tx1"/>
                </a:solidFill>
                <a:effectLst/>
                <a:latin typeface="Arial" panose="020B0604020202020204" pitchFamily="34" charset="0"/>
                <a:ea typeface="+mn-ea"/>
                <a:cs typeface="+mn-cs"/>
              </a:rPr>
              <a:t>In this case, the table is copied from MLM-003-A.</a:t>
            </a:r>
          </a:p>
        </p:txBody>
      </p:sp>
    </p:spTree>
    <p:extLst>
      <p:ext uri="{BB962C8B-B14F-4D97-AF65-F5344CB8AC3E}">
        <p14:creationId xmlns:p14="http://schemas.microsoft.com/office/powerpoint/2010/main" val="380718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833438"/>
            <a:ext cx="5534025" cy="3113087"/>
          </a:xfrm>
        </p:spPr>
      </p:sp>
      <p:sp>
        <p:nvSpPr>
          <p:cNvPr id="3" name="Notes Placeholder 2"/>
          <p:cNvSpPr>
            <a:spLocks noGrp="1"/>
          </p:cNvSpPr>
          <p:nvPr>
            <p:ph type="body" idx="1"/>
          </p:nvPr>
        </p:nvSpPr>
        <p:spPr>
          <a:xfrm>
            <a:off x="838200" y="4097096"/>
            <a:ext cx="5534024" cy="4670665"/>
          </a:xfrm>
        </p:spPr>
        <p:txBody>
          <a:bodyPr/>
          <a:lstStyle/>
          <a:p>
            <a:pPr marL="0" lvl="0" indent="0">
              <a:buNone/>
            </a:pPr>
            <a:endParaRPr lang="en-US" dirty="0"/>
          </a:p>
          <a:p>
            <a:pPr marL="0" lvl="0" indent="0">
              <a:buNone/>
            </a:pPr>
            <a:r>
              <a:rPr lang="en-US" dirty="0"/>
              <a:t>This is an example of a two-column slide with text on one side and a graphic on the other. </a:t>
            </a:r>
          </a:p>
          <a:p>
            <a:pPr marL="0" lvl="0" indent="0">
              <a:buNone/>
            </a:pPr>
            <a:endParaRPr lang="en-US" dirty="0"/>
          </a:p>
          <a:p>
            <a:pPr marL="342900" lvl="0" indent="-342900">
              <a:buFont typeface="+mj-lt"/>
              <a:buAutoNum type="arabicPeriod"/>
            </a:pPr>
            <a:r>
              <a:rPr lang="en-US" dirty="0"/>
              <a:t>Where practical, reuse existing graphics for consistency and for ease of copyright administration.</a:t>
            </a:r>
            <a:br>
              <a:rPr lang="en-US" dirty="0"/>
            </a:br>
            <a:endParaRPr lang="en-US" dirty="0"/>
          </a:p>
          <a:p>
            <a:pPr marL="342900" lvl="0" indent="-342900">
              <a:buFont typeface="+mj-lt"/>
              <a:buAutoNum type="arabicPeriod"/>
            </a:pPr>
            <a:r>
              <a:rPr lang="en-US" dirty="0"/>
              <a:t>This is a PERA diagram, so it is covered under Creative Commons copyright.</a:t>
            </a:r>
          </a:p>
        </p:txBody>
      </p:sp>
      <p:sp>
        <p:nvSpPr>
          <p:cNvPr id="4" name="Slide Number Placeholder 3"/>
          <p:cNvSpPr>
            <a:spLocks noGrp="1"/>
          </p:cNvSpPr>
          <p:nvPr>
            <p:ph type="sldNum" sz="quarter" idx="10"/>
          </p:nvPr>
        </p:nvSpPr>
        <p:spPr/>
        <p:txBody>
          <a:bodyPr lIns="96647" tIns="48324" rIns="96647" bIns="48324"/>
          <a:lstStyle/>
          <a:p>
            <a:r>
              <a:rPr lang="en-GB" sz="800" dirty="0">
                <a:solidFill>
                  <a:schemeClr val="bg1"/>
                </a:solidFill>
              </a:rPr>
              <a:t>10</a:t>
            </a:r>
          </a:p>
        </p:txBody>
      </p:sp>
    </p:spTree>
    <p:extLst>
      <p:ext uri="{BB962C8B-B14F-4D97-AF65-F5344CB8AC3E}">
        <p14:creationId xmlns:p14="http://schemas.microsoft.com/office/powerpoint/2010/main" val="390592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419" name="Rectangle 3"/>
          <p:cNvSpPr>
            <a:spLocks noGrp="1" noChangeArrowheads="1"/>
          </p:cNvSpPr>
          <p:nvPr>
            <p:ph type="ctrTitle"/>
          </p:nvPr>
        </p:nvSpPr>
        <p:spPr bwMode="auto">
          <a:xfrm>
            <a:off x="1242398" y="1977552"/>
            <a:ext cx="7048501" cy="1371320"/>
          </a:xfrm>
        </p:spPr>
        <p:txBody>
          <a:bodyPr/>
          <a:lstStyle>
            <a:lvl1pPr algn="ctr">
              <a:defRPr sz="3177">
                <a:solidFill>
                  <a:srgbClr val="002060"/>
                </a:solidFill>
              </a:defRPr>
            </a:lvl1pPr>
          </a:lstStyle>
          <a:p>
            <a:pPr lvl="0"/>
            <a:r>
              <a:rPr lang="en-US" altLang="en-US" noProof="0" dirty="0"/>
              <a:t>Click to edit Master title style</a:t>
            </a:r>
          </a:p>
        </p:txBody>
      </p:sp>
      <p:sp>
        <p:nvSpPr>
          <p:cNvPr id="60420" name="Rectangle 4"/>
          <p:cNvSpPr>
            <a:spLocks noGrp="1" noChangeArrowheads="1"/>
          </p:cNvSpPr>
          <p:nvPr>
            <p:ph type="subTitle" idx="1"/>
          </p:nvPr>
        </p:nvSpPr>
        <p:spPr bwMode="auto">
          <a:xfrm>
            <a:off x="3879273" y="4496361"/>
            <a:ext cx="7048501" cy="1294279"/>
          </a:xfrm>
        </p:spPr>
        <p:txBody>
          <a:bodyPr/>
          <a:lstStyle>
            <a:lvl1pPr marL="0" indent="0">
              <a:buFontTx/>
              <a:buNone/>
              <a:defRPr/>
            </a:lvl1pPr>
          </a:lstStyle>
          <a:p>
            <a:pPr lvl="0"/>
            <a:r>
              <a:rPr lang="en-US" altLang="en-US" noProof="0" dirty="0"/>
              <a:t>Click to edit Master subtitle style</a:t>
            </a:r>
          </a:p>
        </p:txBody>
      </p:sp>
      <p:sp>
        <p:nvSpPr>
          <p:cNvPr id="5" name="Date Placeholder 5">
            <a:extLst>
              <a:ext uri="{FF2B5EF4-FFF2-40B4-BE49-F238E27FC236}">
                <a16:creationId xmlns:a16="http://schemas.microsoft.com/office/drawing/2014/main" id="{F415BB7A-1662-4831-80E2-75EDF4639B6F}"/>
              </a:ext>
            </a:extLst>
          </p:cNvPr>
          <p:cNvSpPr>
            <a:spLocks noGrp="1" noChangeArrowheads="1"/>
          </p:cNvSpPr>
          <p:nvPr>
            <p:ph type="dt" sz="half" idx="10"/>
          </p:nvPr>
        </p:nvSpPr>
        <p:spPr bwMode="auto">
          <a:xfrm>
            <a:off x="3879273" y="6256274"/>
            <a:ext cx="2540000" cy="458041"/>
          </a:xfrm>
          <a:prstGeom prst="rect">
            <a:avLst/>
          </a:prstGeom>
        </p:spPr>
        <p:txBody>
          <a:bodyPr vert="horz" wrap="square" lIns="101870" tIns="50935" rIns="101870" bIns="50935" numCol="1" anchor="t" anchorCtr="0" compatLnSpc="1">
            <a:prstTxWarp prst="textNoShape">
              <a:avLst/>
            </a:prstTxWarp>
          </a:bodyPr>
          <a:lstStyle>
            <a:lvl1pPr defTabSz="899320">
              <a:defRPr lang="en-US" altLang="en-US" sz="1059" kern="1200" dirty="0">
                <a:solidFill>
                  <a:schemeClr val="tx1"/>
                </a:solidFill>
                <a:latin typeface="Arial" panose="020B0604020202020204" pitchFamily="34" charset="0"/>
                <a:ea typeface="+mn-ea"/>
                <a:cs typeface="+mn-cs"/>
              </a:defRPr>
            </a:lvl1pPr>
          </a:lstStyle>
          <a:p>
            <a:pPr>
              <a:defRPr/>
            </a:pPr>
            <a:endParaRPr lang="en-US" dirty="0"/>
          </a:p>
        </p:txBody>
      </p:sp>
      <p:sp>
        <p:nvSpPr>
          <p:cNvPr id="6" name="Slide Number Placeholder 6">
            <a:extLst>
              <a:ext uri="{FF2B5EF4-FFF2-40B4-BE49-F238E27FC236}">
                <a16:creationId xmlns:a16="http://schemas.microsoft.com/office/drawing/2014/main" id="{609B4D88-08EA-41F5-A2BD-84F92E54B182}"/>
              </a:ext>
            </a:extLst>
          </p:cNvPr>
          <p:cNvSpPr>
            <a:spLocks noGrp="1" noChangeArrowheads="1"/>
          </p:cNvSpPr>
          <p:nvPr>
            <p:ph type="sldNum" sz="quarter" idx="11"/>
          </p:nvPr>
        </p:nvSpPr>
        <p:spPr bwMode="black">
          <a:xfrm>
            <a:off x="8927577" y="6266890"/>
            <a:ext cx="2540000" cy="458041"/>
          </a:xfrm>
          <a:prstGeom prst="rect">
            <a:avLst/>
          </a:prstGeom>
        </p:spPr>
        <p:txBody>
          <a:bodyPr vert="horz" wrap="square" lIns="101870" tIns="50935" rIns="101870" bIns="50935" numCol="1" anchor="t" anchorCtr="0" compatLnSpc="1">
            <a:prstTxWarp prst="textNoShape">
              <a:avLst/>
            </a:prstTxWarp>
          </a:bodyPr>
          <a:lstStyle>
            <a:lvl1pPr algn="r" defTabSz="899320">
              <a:defRPr sz="971">
                <a:latin typeface="Arial" panose="020B0604020202020204" pitchFamily="34" charset="0"/>
              </a:defRPr>
            </a:lvl1pPr>
          </a:lstStyle>
          <a:p>
            <a:pPr>
              <a:defRPr/>
            </a:pPr>
            <a:fld id="{3F9BFECF-A7EE-41A2-85EB-1E98BD6C3CFB}" type="slidenum">
              <a:rPr lang="en-US" altLang="en-US"/>
              <a:pPr>
                <a:defRPr/>
              </a:pPr>
              <a:t>‹#›</a:t>
            </a:fld>
            <a:endParaRPr lang="en-US" altLang="en-US" dirty="0"/>
          </a:p>
        </p:txBody>
      </p:sp>
      <p:pic>
        <p:nvPicPr>
          <p:cNvPr id="3" name="Picture 2" descr="A diagram of a diagram&#10;&#10;Description automatically generated with medium confidence">
            <a:extLst>
              <a:ext uri="{FF2B5EF4-FFF2-40B4-BE49-F238E27FC236}">
                <a16:creationId xmlns:a16="http://schemas.microsoft.com/office/drawing/2014/main" id="{461098F5-F551-793F-7B9D-0D40E9E4A7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7030" y="261016"/>
            <a:ext cx="953000" cy="893414"/>
          </a:xfrm>
          <a:prstGeom prst="rect">
            <a:avLst/>
          </a:prstGeom>
        </p:spPr>
      </p:pic>
    </p:spTree>
    <p:custDataLst>
      <p:tags r:id="rId1"/>
    </p:custDataLst>
    <p:extLst>
      <p:ext uri="{BB962C8B-B14F-4D97-AF65-F5344CB8AC3E}">
        <p14:creationId xmlns:p14="http://schemas.microsoft.com/office/powerpoint/2010/main" val="362391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9777B-8347-EB53-B764-BCCE842C7F27}"/>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B952379-D25D-5AD0-A426-88E8B9E4E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926C7-AE77-289A-A490-78DDF95269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0AA264-B82D-31CA-F8C2-5BA0900062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46AE47-0EEE-CE04-D0B5-B637E2C388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E464F2-4A9D-DC7A-23C1-F13EB89C3B7B}"/>
              </a:ext>
            </a:extLst>
          </p:cNvPr>
          <p:cNvSpPr>
            <a:spLocks noGrp="1"/>
          </p:cNvSpPr>
          <p:nvPr>
            <p:ph type="dt" sz="half" idx="10"/>
          </p:nvPr>
        </p:nvSpPr>
        <p:spPr/>
        <p:txBody>
          <a:bodyPr/>
          <a:lstStyle/>
          <a:p>
            <a:fld id="{75F8D6AE-4437-4473-9449-CFC432BAC0A3}" type="datetimeFigureOut">
              <a:rPr lang="en-US" smtClean="0"/>
              <a:t>1/27/2026</a:t>
            </a:fld>
            <a:endParaRPr lang="en-US"/>
          </a:p>
        </p:txBody>
      </p:sp>
      <p:sp>
        <p:nvSpPr>
          <p:cNvPr id="8" name="Footer Placeholder 7">
            <a:extLst>
              <a:ext uri="{FF2B5EF4-FFF2-40B4-BE49-F238E27FC236}">
                <a16:creationId xmlns:a16="http://schemas.microsoft.com/office/drawing/2014/main" id="{9DB491AA-49D2-51B4-AB9F-982533C00F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C19285-774D-E16C-8F9B-2DC5FB314975}"/>
              </a:ext>
            </a:extLst>
          </p:cNvPr>
          <p:cNvSpPr>
            <a:spLocks noGrp="1"/>
          </p:cNvSpPr>
          <p:nvPr>
            <p:ph type="sldNum" sz="quarter" idx="12"/>
          </p:nvPr>
        </p:nvSpPr>
        <p:spPr/>
        <p:txBody>
          <a:bodyPr/>
          <a:lstStyle/>
          <a:p>
            <a:fld id="{A7F83B6A-93BD-4D01-A3DB-20BFE661BA76}" type="slidenum">
              <a:rPr lang="en-US" smtClean="0"/>
              <a:t>‹#›</a:t>
            </a:fld>
            <a:endParaRPr lang="en-US"/>
          </a:p>
        </p:txBody>
      </p:sp>
    </p:spTree>
    <p:extLst>
      <p:ext uri="{BB962C8B-B14F-4D97-AF65-F5344CB8AC3E}">
        <p14:creationId xmlns:p14="http://schemas.microsoft.com/office/powerpoint/2010/main" val="89302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8D409-A116-D876-E47C-D32A495026AA}"/>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7F6CB51-EF04-CF92-6823-5911FBDB95EA}"/>
              </a:ext>
            </a:extLst>
          </p:cNvPr>
          <p:cNvSpPr>
            <a:spLocks noGrp="1"/>
          </p:cNvSpPr>
          <p:nvPr>
            <p:ph type="dt" sz="half" idx="10"/>
          </p:nvPr>
        </p:nvSpPr>
        <p:spPr/>
        <p:txBody>
          <a:bodyPr/>
          <a:lstStyle/>
          <a:p>
            <a:fld id="{75F8D6AE-4437-4473-9449-CFC432BAC0A3}" type="datetimeFigureOut">
              <a:rPr lang="en-US" smtClean="0"/>
              <a:t>1/27/2026</a:t>
            </a:fld>
            <a:endParaRPr lang="en-US"/>
          </a:p>
        </p:txBody>
      </p:sp>
      <p:sp>
        <p:nvSpPr>
          <p:cNvPr id="4" name="Footer Placeholder 3">
            <a:extLst>
              <a:ext uri="{FF2B5EF4-FFF2-40B4-BE49-F238E27FC236}">
                <a16:creationId xmlns:a16="http://schemas.microsoft.com/office/drawing/2014/main" id="{BECAC003-9BDB-27E9-48D8-F55887B357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2C52FA-6BC3-A963-A857-86D4D214CA94}"/>
              </a:ext>
            </a:extLst>
          </p:cNvPr>
          <p:cNvSpPr>
            <a:spLocks noGrp="1"/>
          </p:cNvSpPr>
          <p:nvPr>
            <p:ph type="sldNum" sz="quarter" idx="12"/>
          </p:nvPr>
        </p:nvSpPr>
        <p:spPr/>
        <p:txBody>
          <a:bodyPr/>
          <a:lstStyle/>
          <a:p>
            <a:fld id="{A7F83B6A-93BD-4D01-A3DB-20BFE661BA76}" type="slidenum">
              <a:rPr lang="en-US" smtClean="0"/>
              <a:t>‹#›</a:t>
            </a:fld>
            <a:endParaRPr lang="en-US"/>
          </a:p>
        </p:txBody>
      </p:sp>
    </p:spTree>
    <p:extLst>
      <p:ext uri="{BB962C8B-B14F-4D97-AF65-F5344CB8AC3E}">
        <p14:creationId xmlns:p14="http://schemas.microsoft.com/office/powerpoint/2010/main" val="190779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A0861E-9565-C19A-A22B-232780D49580}"/>
              </a:ext>
            </a:extLst>
          </p:cNvPr>
          <p:cNvSpPr>
            <a:spLocks noGrp="1"/>
          </p:cNvSpPr>
          <p:nvPr>
            <p:ph type="dt" sz="half" idx="10"/>
          </p:nvPr>
        </p:nvSpPr>
        <p:spPr/>
        <p:txBody>
          <a:bodyPr/>
          <a:lstStyle/>
          <a:p>
            <a:fld id="{75F8D6AE-4437-4473-9449-CFC432BAC0A3}" type="datetimeFigureOut">
              <a:rPr lang="en-US" smtClean="0"/>
              <a:t>1/27/2026</a:t>
            </a:fld>
            <a:endParaRPr lang="en-US"/>
          </a:p>
        </p:txBody>
      </p:sp>
      <p:sp>
        <p:nvSpPr>
          <p:cNvPr id="3" name="Footer Placeholder 2">
            <a:extLst>
              <a:ext uri="{FF2B5EF4-FFF2-40B4-BE49-F238E27FC236}">
                <a16:creationId xmlns:a16="http://schemas.microsoft.com/office/drawing/2014/main" id="{D4A49C78-2590-101E-1A98-87A494A954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98F871-846E-0C84-CF6D-B90293C1D80E}"/>
              </a:ext>
            </a:extLst>
          </p:cNvPr>
          <p:cNvSpPr>
            <a:spLocks noGrp="1"/>
          </p:cNvSpPr>
          <p:nvPr>
            <p:ph type="sldNum" sz="quarter" idx="12"/>
          </p:nvPr>
        </p:nvSpPr>
        <p:spPr/>
        <p:txBody>
          <a:bodyPr/>
          <a:lstStyle/>
          <a:p>
            <a:fld id="{A7F83B6A-93BD-4D01-A3DB-20BFE661BA76}" type="slidenum">
              <a:rPr lang="en-US" smtClean="0"/>
              <a:t>‹#›</a:t>
            </a:fld>
            <a:endParaRPr lang="en-US"/>
          </a:p>
        </p:txBody>
      </p:sp>
    </p:spTree>
    <p:extLst>
      <p:ext uri="{BB962C8B-B14F-4D97-AF65-F5344CB8AC3E}">
        <p14:creationId xmlns:p14="http://schemas.microsoft.com/office/powerpoint/2010/main" val="214280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105" y="301887"/>
            <a:ext cx="9938713" cy="537882"/>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83107" y="1344706"/>
            <a:ext cx="10776247" cy="46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8246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7943" y="251460"/>
            <a:ext cx="9259314" cy="908350"/>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947942" y="1503111"/>
            <a:ext cx="5049922"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a:t>Click to edit Master text styles</a:t>
            </a:r>
          </a:p>
        </p:txBody>
      </p:sp>
      <p:sp>
        <p:nvSpPr>
          <p:cNvPr id="4" name="Content Placeholder 3"/>
          <p:cNvSpPr>
            <a:spLocks noGrp="1"/>
          </p:cNvSpPr>
          <p:nvPr>
            <p:ph sz="half" idx="2" hasCustomPrompt="1"/>
          </p:nvPr>
        </p:nvSpPr>
        <p:spPr>
          <a:xfrm>
            <a:off x="947942" y="2326744"/>
            <a:ext cx="5049922"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970" y="1503111"/>
            <a:ext cx="5181985"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hasCustomPrompt="1"/>
          </p:nvPr>
        </p:nvSpPr>
        <p:spPr>
          <a:xfrm>
            <a:off x="6172970" y="2326744"/>
            <a:ext cx="5181985"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09080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9585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6278" y="268941"/>
            <a:ext cx="9200978" cy="605118"/>
          </a:xfrm>
        </p:spPr>
        <p:txBody>
          <a:bodyPr anchor="b"/>
          <a:lstStyle>
            <a:lvl1pPr>
              <a:defRPr sz="2824"/>
            </a:lvl1pPr>
          </a:lstStyle>
          <a:p>
            <a:r>
              <a:rPr lang="en-US" dirty="0"/>
              <a:t>Click to edit Master title style</a:t>
            </a:r>
          </a:p>
        </p:txBody>
      </p:sp>
      <p:sp>
        <p:nvSpPr>
          <p:cNvPr id="3" name="Content Placeholder 2"/>
          <p:cNvSpPr>
            <a:spLocks noGrp="1"/>
          </p:cNvSpPr>
          <p:nvPr>
            <p:ph idx="1"/>
          </p:nvPr>
        </p:nvSpPr>
        <p:spPr>
          <a:xfrm>
            <a:off x="5183910" y="1479176"/>
            <a:ext cx="6171046" cy="4571999"/>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13980" y="1479176"/>
            <a:ext cx="3933152" cy="4572000"/>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05757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67" y="336177"/>
            <a:ext cx="10086879" cy="537882"/>
          </a:xfrm>
        </p:spPr>
        <p:txBody>
          <a:bodyPr/>
          <a:lstStyle/>
          <a:p>
            <a:r>
              <a:rPr lang="en-US" dirty="0"/>
              <a:t>Click to edit Master title style</a:t>
            </a:r>
          </a:p>
        </p:txBody>
      </p:sp>
      <p:sp>
        <p:nvSpPr>
          <p:cNvPr id="3" name="Content Placeholder 2"/>
          <p:cNvSpPr>
            <a:spLocks noGrp="1"/>
          </p:cNvSpPr>
          <p:nvPr>
            <p:ph sz="half" idx="1"/>
          </p:nvPr>
        </p:nvSpPr>
        <p:spPr>
          <a:xfrm>
            <a:off x="469515" y="1371320"/>
            <a:ext cx="5412895" cy="46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67138" y="1371320"/>
            <a:ext cx="5412893" cy="46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602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2461" y="148286"/>
            <a:ext cx="9882909" cy="537882"/>
          </a:xfrm>
        </p:spPr>
        <p:txBody>
          <a:bodyPr/>
          <a:lstStyle/>
          <a:p>
            <a:r>
              <a:rPr lang="en-US" dirty="0"/>
              <a:t>Click to edit Master title style</a:t>
            </a:r>
          </a:p>
        </p:txBody>
      </p:sp>
    </p:spTree>
    <p:extLst>
      <p:ext uri="{BB962C8B-B14F-4D97-AF65-F5344CB8AC3E}">
        <p14:creationId xmlns:p14="http://schemas.microsoft.com/office/powerpoint/2010/main" val="353037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5756-FD1A-D2B5-E75E-0C500B0952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D005F3-0D94-0F66-6A0A-60B804D54E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858C5-6FCE-E976-BD4F-1A228159A714}"/>
              </a:ext>
            </a:extLst>
          </p:cNvPr>
          <p:cNvSpPr>
            <a:spLocks noGrp="1"/>
          </p:cNvSpPr>
          <p:nvPr>
            <p:ph type="dt" sz="half" idx="10"/>
          </p:nvPr>
        </p:nvSpPr>
        <p:spPr/>
        <p:txBody>
          <a:bodyPr/>
          <a:lstStyle/>
          <a:p>
            <a:fld id="{75F8D6AE-4437-4473-9449-CFC432BAC0A3}" type="datetimeFigureOut">
              <a:rPr lang="en-US" smtClean="0"/>
              <a:t>1/27/2026</a:t>
            </a:fld>
            <a:endParaRPr lang="en-US"/>
          </a:p>
        </p:txBody>
      </p:sp>
      <p:sp>
        <p:nvSpPr>
          <p:cNvPr id="5" name="Footer Placeholder 4">
            <a:extLst>
              <a:ext uri="{FF2B5EF4-FFF2-40B4-BE49-F238E27FC236}">
                <a16:creationId xmlns:a16="http://schemas.microsoft.com/office/drawing/2014/main" id="{CC3F86E8-DF1B-0497-AE1B-DCF764819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5EF32-E325-85C6-700C-412C19AED6B0}"/>
              </a:ext>
            </a:extLst>
          </p:cNvPr>
          <p:cNvSpPr>
            <a:spLocks noGrp="1"/>
          </p:cNvSpPr>
          <p:nvPr>
            <p:ph type="sldNum" sz="quarter" idx="12"/>
          </p:nvPr>
        </p:nvSpPr>
        <p:spPr/>
        <p:txBody>
          <a:bodyPr/>
          <a:lstStyle/>
          <a:p>
            <a:fld id="{A7F83B6A-93BD-4D01-A3DB-20BFE661BA76}" type="slidenum">
              <a:rPr lang="en-US" smtClean="0"/>
              <a:t>‹#›</a:t>
            </a:fld>
            <a:endParaRPr lang="en-US"/>
          </a:p>
        </p:txBody>
      </p:sp>
    </p:spTree>
    <p:extLst>
      <p:ext uri="{BB962C8B-B14F-4D97-AF65-F5344CB8AC3E}">
        <p14:creationId xmlns:p14="http://schemas.microsoft.com/office/powerpoint/2010/main" val="361913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F3BB-535E-8C73-5E6C-9A477E771AA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5DC9C68-6B91-4C6E-FB73-B57781EEDAA1}"/>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FE342FE-0EF2-54F2-7072-E98F2A666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2D7D35-0F3B-7F98-B0F4-DF8B1913ED72}"/>
              </a:ext>
            </a:extLst>
          </p:cNvPr>
          <p:cNvSpPr>
            <a:spLocks noGrp="1"/>
          </p:cNvSpPr>
          <p:nvPr>
            <p:ph type="dt" sz="half" idx="10"/>
          </p:nvPr>
        </p:nvSpPr>
        <p:spPr/>
        <p:txBody>
          <a:bodyPr/>
          <a:lstStyle/>
          <a:p>
            <a:fld id="{75F8D6AE-4437-4473-9449-CFC432BAC0A3}" type="datetimeFigureOut">
              <a:rPr lang="en-US" smtClean="0"/>
              <a:t>1/27/2026</a:t>
            </a:fld>
            <a:endParaRPr lang="en-US"/>
          </a:p>
        </p:txBody>
      </p:sp>
      <p:sp>
        <p:nvSpPr>
          <p:cNvPr id="6" name="Footer Placeholder 5">
            <a:extLst>
              <a:ext uri="{FF2B5EF4-FFF2-40B4-BE49-F238E27FC236}">
                <a16:creationId xmlns:a16="http://schemas.microsoft.com/office/drawing/2014/main" id="{763D504B-B5D8-ABCF-3FEE-5F787DA23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8EA96-A998-4CF6-4673-1D67EB98FC3F}"/>
              </a:ext>
            </a:extLst>
          </p:cNvPr>
          <p:cNvSpPr>
            <a:spLocks noGrp="1"/>
          </p:cNvSpPr>
          <p:nvPr>
            <p:ph type="sldNum" sz="quarter" idx="12"/>
          </p:nvPr>
        </p:nvSpPr>
        <p:spPr/>
        <p:txBody>
          <a:bodyPr/>
          <a:lstStyle/>
          <a:p>
            <a:fld id="{A7F83B6A-93BD-4D01-A3DB-20BFE661BA76}" type="slidenum">
              <a:rPr lang="en-US" smtClean="0"/>
              <a:t>‹#›</a:t>
            </a:fld>
            <a:endParaRPr lang="en-US"/>
          </a:p>
        </p:txBody>
      </p:sp>
    </p:spTree>
    <p:extLst>
      <p:ext uri="{BB962C8B-B14F-4D97-AF65-F5344CB8AC3E}">
        <p14:creationId xmlns:p14="http://schemas.microsoft.com/office/powerpoint/2010/main" val="348091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hyperlink" Target="https://creativecommons.org/share-your-work/cclicenses/"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customXml" Target="../ink/ink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6F6C7780-C851-4520-B02E-3053AE2CF5CD}"/>
              </a:ext>
            </a:extLst>
          </p:cNvPr>
          <p:cNvSpPr>
            <a:spLocks noGrp="1" noChangeArrowheads="1"/>
          </p:cNvSpPr>
          <p:nvPr>
            <p:ph type="title"/>
          </p:nvPr>
        </p:nvSpPr>
        <p:spPr bwMode="black">
          <a:xfrm>
            <a:off x="993072" y="293711"/>
            <a:ext cx="9536383" cy="53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BFE21187-D957-4EBC-A84A-B0E3991B5A2F}"/>
              </a:ext>
            </a:extLst>
          </p:cNvPr>
          <p:cNvSpPr>
            <a:spLocks noGrp="1" noChangeArrowheads="1"/>
          </p:cNvSpPr>
          <p:nvPr>
            <p:ph type="body" idx="1"/>
          </p:nvPr>
        </p:nvSpPr>
        <p:spPr bwMode="black">
          <a:xfrm>
            <a:off x="993071" y="1371320"/>
            <a:ext cx="10484779" cy="46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ext Box 6">
            <a:extLst>
              <a:ext uri="{FF2B5EF4-FFF2-40B4-BE49-F238E27FC236}">
                <a16:creationId xmlns:a16="http://schemas.microsoft.com/office/drawing/2014/main" id="{F0633E3E-D016-4AD1-BB78-764691151E7F}"/>
              </a:ext>
            </a:extLst>
          </p:cNvPr>
          <p:cNvSpPr txBox="1">
            <a:spLocks noChangeArrowheads="1"/>
          </p:cNvSpPr>
          <p:nvPr userDrawn="1"/>
        </p:nvSpPr>
        <p:spPr bwMode="auto">
          <a:xfrm>
            <a:off x="11144593" y="6367321"/>
            <a:ext cx="711970" cy="309637"/>
          </a:xfrm>
          <a:prstGeom prst="rect">
            <a:avLst/>
          </a:prstGeom>
          <a:noFill/>
          <a:ln>
            <a:noFill/>
          </a:ln>
          <a:effec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defRPr/>
            </a:pPr>
            <a:fld id="{64458543-3D9D-4BFB-95C3-772B1AA483AD}" type="slidenum">
              <a:rPr lang="en-US" altLang="en-US" sz="1412" smtClean="0">
                <a:latin typeface="Arial" panose="020B0604020202020204" pitchFamily="34" charset="0"/>
              </a:rPr>
              <a:pPr>
                <a:spcBef>
                  <a:spcPct val="50000"/>
                </a:spcBef>
                <a:defRPr/>
              </a:pPr>
              <a:t>‹#›</a:t>
            </a:fld>
            <a:endParaRPr lang="en-US" altLang="en-US" sz="1412" dirty="0">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5D474127-0F43-42B8-9839-50D8980947E6}"/>
                  </a:ext>
                </a:extLst>
              </p14:cNvPr>
              <p14:cNvContentPartPr/>
              <p14:nvPr userDrawn="1"/>
            </p14:nvContentPartPr>
            <p14:xfrm>
              <a:off x="12740325" y="5479562"/>
              <a:ext cx="436" cy="12071"/>
            </p14:xfrm>
          </p:contentPart>
        </mc:Choice>
        <mc:Fallback xmlns="">
          <p:pic>
            <p:nvPicPr>
              <p:cNvPr id="3" name="Ink 2">
                <a:extLst>
                  <a:ext uri="{FF2B5EF4-FFF2-40B4-BE49-F238E27FC236}">
                    <a16:creationId xmlns:a16="http://schemas.microsoft.com/office/drawing/2014/main" id="{5D474127-0F43-42B8-9839-50D8980947E6}"/>
                  </a:ext>
                </a:extLst>
              </p:cNvPr>
              <p:cNvPicPr/>
              <p:nvPr/>
            </p:nvPicPr>
            <p:blipFill>
              <a:blip r:embed="rId11"/>
              <a:stretch>
                <a:fillRect/>
              </a:stretch>
            </p:blipFill>
            <p:spPr>
              <a:xfrm>
                <a:off x="12729425" y="5470686"/>
                <a:ext cx="21800" cy="29467"/>
              </a:xfrm>
              <a:prstGeom prst="rect">
                <a:avLst/>
              </a:prstGeom>
            </p:spPr>
          </p:pic>
        </mc:Fallback>
      </mc:AlternateContent>
      <p:pic>
        <p:nvPicPr>
          <p:cNvPr id="4" name="Picture 3" descr="A diagram of a diagram&#10;&#10;Description automatically generated with medium confidence">
            <a:extLst>
              <a:ext uri="{FF2B5EF4-FFF2-40B4-BE49-F238E27FC236}">
                <a16:creationId xmlns:a16="http://schemas.microsoft.com/office/drawing/2014/main" id="{BA3C8928-4A64-E0FA-EB17-4FCB55402E9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529455" y="261015"/>
            <a:ext cx="950575" cy="961991"/>
          </a:xfrm>
          <a:prstGeom prst="rect">
            <a:avLst/>
          </a:prstGeom>
        </p:spPr>
      </p:pic>
      <p:cxnSp>
        <p:nvCxnSpPr>
          <p:cNvPr id="5" name="Straight Connector 4">
            <a:extLst>
              <a:ext uri="{FF2B5EF4-FFF2-40B4-BE49-F238E27FC236}">
                <a16:creationId xmlns:a16="http://schemas.microsoft.com/office/drawing/2014/main" id="{762467E6-E784-6337-5855-14FFEAA4CADD}"/>
              </a:ext>
            </a:extLst>
          </p:cNvPr>
          <p:cNvCxnSpPr/>
          <p:nvPr userDrawn="1"/>
        </p:nvCxnSpPr>
        <p:spPr bwMode="auto">
          <a:xfrm flipH="1">
            <a:off x="993072" y="1169518"/>
            <a:ext cx="9226417"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CC BY SA image">
            <a:hlinkClick r:id="rId13"/>
            <a:extLst>
              <a:ext uri="{FF2B5EF4-FFF2-40B4-BE49-F238E27FC236}">
                <a16:creationId xmlns:a16="http://schemas.microsoft.com/office/drawing/2014/main" id="{9AA145BA-F87D-D462-EEB8-8BE22415435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05433" y="6252259"/>
            <a:ext cx="1570518" cy="400136"/>
          </a:xfrm>
          <a:prstGeom prst="rect">
            <a:avLst/>
          </a:prstGeom>
          <a:noFill/>
          <a:ln>
            <a:noFill/>
          </a:ln>
        </p:spPr>
      </p:pic>
    </p:spTree>
    <p:custDataLst>
      <p:tags r:id="rId9"/>
    </p:custDataLst>
    <p:extLst>
      <p:ext uri="{BB962C8B-B14F-4D97-AF65-F5344CB8AC3E}">
        <p14:creationId xmlns:p14="http://schemas.microsoft.com/office/powerpoint/2010/main" val="359175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4" r:id="rId6"/>
    <p:sldLayoutId id="2147483675" r:id="rId7"/>
  </p:sldLayoutIdLst>
  <p:txStyles>
    <p:titleStyle>
      <a:lvl1pPr algn="l" defTabSz="899320" rtl="0" eaLnBrk="0" fontAlgn="base" hangingPunct="0">
        <a:spcBef>
          <a:spcPct val="0"/>
        </a:spcBef>
        <a:spcAft>
          <a:spcPct val="0"/>
        </a:spcAft>
        <a:defRPr sz="3200" b="1" kern="1200">
          <a:solidFill>
            <a:srgbClr val="072B5F"/>
          </a:solidFill>
          <a:latin typeface="Arial" panose="020B0604020202020204" pitchFamily="34" charset="0"/>
          <a:ea typeface="+mj-ea"/>
          <a:cs typeface="Arial" panose="020B0604020202020204" pitchFamily="34" charset="0"/>
        </a:defRPr>
      </a:lvl1pPr>
      <a:lvl2pPr algn="l" defTabSz="899320" rtl="0" eaLnBrk="0" fontAlgn="base" hangingPunct="0">
        <a:spcBef>
          <a:spcPct val="0"/>
        </a:spcBef>
        <a:spcAft>
          <a:spcPct val="0"/>
        </a:spcAft>
        <a:defRPr sz="2471" b="1">
          <a:solidFill>
            <a:srgbClr val="072B5F"/>
          </a:solidFill>
          <a:latin typeface="Arial" panose="020B0604020202020204" pitchFamily="34" charset="0"/>
        </a:defRPr>
      </a:lvl2pPr>
      <a:lvl3pPr algn="l" defTabSz="899320" rtl="0" eaLnBrk="0" fontAlgn="base" hangingPunct="0">
        <a:spcBef>
          <a:spcPct val="0"/>
        </a:spcBef>
        <a:spcAft>
          <a:spcPct val="0"/>
        </a:spcAft>
        <a:defRPr sz="2471" b="1">
          <a:solidFill>
            <a:srgbClr val="072B5F"/>
          </a:solidFill>
          <a:latin typeface="Arial" panose="020B0604020202020204" pitchFamily="34" charset="0"/>
        </a:defRPr>
      </a:lvl3pPr>
      <a:lvl4pPr algn="l" defTabSz="899320" rtl="0" eaLnBrk="0" fontAlgn="base" hangingPunct="0">
        <a:spcBef>
          <a:spcPct val="0"/>
        </a:spcBef>
        <a:spcAft>
          <a:spcPct val="0"/>
        </a:spcAft>
        <a:defRPr sz="2471" b="1">
          <a:solidFill>
            <a:srgbClr val="072B5F"/>
          </a:solidFill>
          <a:latin typeface="Arial" panose="020B0604020202020204" pitchFamily="34" charset="0"/>
        </a:defRPr>
      </a:lvl4pPr>
      <a:lvl5pPr algn="l" defTabSz="899320" rtl="0" eaLnBrk="0" fontAlgn="base" hangingPunct="0">
        <a:spcBef>
          <a:spcPct val="0"/>
        </a:spcBef>
        <a:spcAft>
          <a:spcPct val="0"/>
        </a:spcAft>
        <a:defRPr sz="2471" b="1">
          <a:solidFill>
            <a:srgbClr val="072B5F"/>
          </a:solidFill>
          <a:latin typeface="Arial" panose="020B0604020202020204" pitchFamily="34" charset="0"/>
        </a:defRPr>
      </a:lvl5pPr>
      <a:lvl6pPr marL="403433" algn="l" defTabSz="899320" rtl="0" fontAlgn="base">
        <a:spcBef>
          <a:spcPct val="0"/>
        </a:spcBef>
        <a:spcAft>
          <a:spcPct val="0"/>
        </a:spcAft>
        <a:defRPr sz="2471" b="1">
          <a:solidFill>
            <a:srgbClr val="072B5F"/>
          </a:solidFill>
          <a:latin typeface="Arial" panose="020B0604020202020204" pitchFamily="34" charset="0"/>
        </a:defRPr>
      </a:lvl6pPr>
      <a:lvl7pPr marL="806867" algn="l" defTabSz="899320" rtl="0" fontAlgn="base">
        <a:spcBef>
          <a:spcPct val="0"/>
        </a:spcBef>
        <a:spcAft>
          <a:spcPct val="0"/>
        </a:spcAft>
        <a:defRPr sz="2471" b="1">
          <a:solidFill>
            <a:srgbClr val="072B5F"/>
          </a:solidFill>
          <a:latin typeface="Arial" panose="020B0604020202020204" pitchFamily="34" charset="0"/>
        </a:defRPr>
      </a:lvl7pPr>
      <a:lvl8pPr marL="1210300" algn="l" defTabSz="899320" rtl="0" fontAlgn="base">
        <a:spcBef>
          <a:spcPct val="0"/>
        </a:spcBef>
        <a:spcAft>
          <a:spcPct val="0"/>
        </a:spcAft>
        <a:defRPr sz="2471" b="1">
          <a:solidFill>
            <a:srgbClr val="072B5F"/>
          </a:solidFill>
          <a:latin typeface="Arial" panose="020B0604020202020204" pitchFamily="34" charset="0"/>
        </a:defRPr>
      </a:lvl8pPr>
      <a:lvl9pPr marL="1613733" algn="l" defTabSz="899320" rtl="0" fontAlgn="base">
        <a:spcBef>
          <a:spcPct val="0"/>
        </a:spcBef>
        <a:spcAft>
          <a:spcPct val="0"/>
        </a:spcAft>
        <a:defRPr sz="2471" b="1">
          <a:solidFill>
            <a:srgbClr val="072B5F"/>
          </a:solidFill>
          <a:latin typeface="Arial" panose="020B0604020202020204" pitchFamily="34" charset="0"/>
        </a:defRPr>
      </a:lvl9pPr>
    </p:titleStyle>
    <p:bodyStyle>
      <a:lvl1pPr marL="337596" indent="-337596" algn="l" defTabSz="899320" rtl="0" eaLnBrk="0" fontAlgn="base" hangingPunct="0">
        <a:spcBef>
          <a:spcPct val="20000"/>
        </a:spcBef>
        <a:spcAft>
          <a:spcPct val="0"/>
        </a:spcAft>
        <a:buChar char="•"/>
        <a:defRPr sz="2800" kern="1200">
          <a:solidFill>
            <a:srgbClr val="002060"/>
          </a:solidFill>
          <a:latin typeface="Arial" panose="020B0604020202020204" pitchFamily="34" charset="0"/>
          <a:ea typeface="+mn-ea"/>
          <a:cs typeface="+mn-cs"/>
        </a:defRPr>
      </a:lvl1pPr>
      <a:lvl2pPr marL="729822" indent="-280162" algn="l" defTabSz="899320" rtl="0" eaLnBrk="0" fontAlgn="base" hangingPunct="0">
        <a:spcBef>
          <a:spcPct val="20000"/>
        </a:spcBef>
        <a:spcAft>
          <a:spcPct val="0"/>
        </a:spcAft>
        <a:buChar char="–"/>
        <a:defRPr sz="2400" kern="1200">
          <a:solidFill>
            <a:srgbClr val="002060"/>
          </a:solidFill>
          <a:latin typeface="Arial" panose="020B0604020202020204" pitchFamily="34" charset="0"/>
          <a:ea typeface="+mn-ea"/>
          <a:cs typeface="+mn-cs"/>
        </a:defRPr>
      </a:lvl2pPr>
      <a:lvl3pPr marL="1123450" indent="-224130" algn="l" defTabSz="899320" rtl="0" eaLnBrk="0" fontAlgn="base" hangingPunct="0">
        <a:spcBef>
          <a:spcPct val="20000"/>
        </a:spcBef>
        <a:spcAft>
          <a:spcPct val="0"/>
        </a:spcAft>
        <a:buChar char="–"/>
        <a:defRPr sz="2000" kern="1200">
          <a:solidFill>
            <a:srgbClr val="002060"/>
          </a:solidFill>
          <a:latin typeface="Arial" panose="020B0604020202020204" pitchFamily="34" charset="0"/>
          <a:ea typeface="+mn-ea"/>
          <a:cs typeface="+mn-cs"/>
        </a:defRPr>
      </a:lvl3pPr>
      <a:lvl4pPr marL="1573110" indent="-224130" algn="l" defTabSz="899320" rtl="0" eaLnBrk="0" fontAlgn="base" hangingPunct="0">
        <a:spcBef>
          <a:spcPct val="20000"/>
        </a:spcBef>
        <a:spcAft>
          <a:spcPct val="0"/>
        </a:spcAft>
        <a:buChar char="–"/>
        <a:defRPr sz="2000" kern="1200">
          <a:solidFill>
            <a:srgbClr val="002060"/>
          </a:solidFill>
          <a:latin typeface="Arial" panose="020B0604020202020204" pitchFamily="34" charset="0"/>
          <a:ea typeface="+mn-ea"/>
          <a:cs typeface="+mn-cs"/>
        </a:defRPr>
      </a:lvl4pPr>
      <a:lvl5pPr marL="2022770" indent="-224130" algn="l" defTabSz="899320" rtl="0" eaLnBrk="0" fontAlgn="base" hangingPunct="0">
        <a:spcBef>
          <a:spcPct val="20000"/>
        </a:spcBef>
        <a:spcAft>
          <a:spcPct val="0"/>
        </a:spcAft>
        <a:buChar char="–"/>
        <a:defRPr kern="1200">
          <a:solidFill>
            <a:srgbClr val="002060"/>
          </a:solidFill>
          <a:latin typeface="Arial" panose="020B0604020202020204" pitchFamily="34" charset="0"/>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6A5A4-35DB-2659-236D-8D2F25727E94}"/>
              </a:ext>
            </a:extLst>
          </p:cNvPr>
          <p:cNvSpPr>
            <a:spLocks noGrp="1"/>
          </p:cNvSpPr>
          <p:nvPr>
            <p:ph type="title"/>
          </p:nvPr>
        </p:nvSpPr>
        <p:spPr>
          <a:xfrm>
            <a:off x="838200" y="365125"/>
            <a:ext cx="10515600" cy="8150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3EF6B65-B64E-C954-69EA-B404C8910C6A}"/>
              </a:ext>
            </a:extLst>
          </p:cNvPr>
          <p:cNvSpPr>
            <a:spLocks noGrp="1"/>
          </p:cNvSpPr>
          <p:nvPr>
            <p:ph type="body" idx="1"/>
          </p:nvPr>
        </p:nvSpPr>
        <p:spPr>
          <a:xfrm>
            <a:off x="838200" y="1329070"/>
            <a:ext cx="10515600" cy="48478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5BEF28-0F04-95D3-C25F-978F4842E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defRPr>
            </a:lvl1pPr>
          </a:lstStyle>
          <a:p>
            <a:fld id="{75F8D6AE-4437-4473-9449-CFC432BAC0A3}" type="datetimeFigureOut">
              <a:rPr lang="en-US" smtClean="0"/>
              <a:pPr/>
              <a:t>1/27/2026</a:t>
            </a:fld>
            <a:endParaRPr lang="en-US" dirty="0"/>
          </a:p>
        </p:txBody>
      </p:sp>
      <p:sp>
        <p:nvSpPr>
          <p:cNvPr id="5" name="Footer Placeholder 4">
            <a:extLst>
              <a:ext uri="{FF2B5EF4-FFF2-40B4-BE49-F238E27FC236}">
                <a16:creationId xmlns:a16="http://schemas.microsoft.com/office/drawing/2014/main" id="{7A57ACB8-C235-D7EA-9DD6-A7EC4EE3C6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69BD9430-84C6-EF75-3918-B9A2A5504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defRPr>
            </a:lvl1pPr>
          </a:lstStyle>
          <a:p>
            <a:fld id="{A7F83B6A-93BD-4D01-A3DB-20BFE661BA76}" type="slidenum">
              <a:rPr lang="en-US" smtClean="0"/>
              <a:pPr/>
              <a:t>‹#›</a:t>
            </a:fld>
            <a:endParaRPr lang="en-US" dirty="0"/>
          </a:p>
        </p:txBody>
      </p:sp>
    </p:spTree>
    <p:extLst>
      <p:ext uri="{BB962C8B-B14F-4D97-AF65-F5344CB8AC3E}">
        <p14:creationId xmlns:p14="http://schemas.microsoft.com/office/powerpoint/2010/main" val="3008688678"/>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 id="2147483673" r:id="rId5"/>
  </p:sldLayoutIdLst>
  <p:txStyles>
    <p:titleStyle>
      <a:lvl1pPr algn="ctr" defTabSz="914400" rtl="0" eaLnBrk="1" latinLnBrk="0" hangingPunct="1">
        <a:lnSpc>
          <a:spcPct val="90000"/>
        </a:lnSpc>
        <a:spcBef>
          <a:spcPct val="0"/>
        </a:spcBef>
        <a:buNone/>
        <a:defRPr sz="3200" b="1"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20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8" Type="http://schemas.openxmlformats.org/officeDocument/2006/relationships/hyperlink" Target="https://medium.com/@fareedkhandev" TargetMode="External"/><Relationship Id="rId3" Type="http://schemas.openxmlformats.org/officeDocument/2006/relationships/notesSlide" Target="../notesSlides/notesSlide11.xml"/><Relationship Id="rId7" Type="http://schemas.openxmlformats.org/officeDocument/2006/relationships/hyperlink" Target="https://www.linkedin.com/in/fareed-khan-dev/"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www.isa.org/standards-and-publications/isa-standards/isa-standards-committees/isa18" TargetMode="External"/><Relationship Id="rId5" Type="http://schemas.openxmlformats.org/officeDocument/2006/relationships/hyperlink" Target="https://www.pera.net/MLMs/MLM-091-A.pdf" TargetMode="External"/><Relationship Id="rId10" Type="http://schemas.openxmlformats.org/officeDocument/2006/relationships/hyperlink" Target="https://creativecommons.org/licenses/by-sa/4.0/" TargetMode="External"/><Relationship Id="rId4" Type="http://schemas.openxmlformats.org/officeDocument/2006/relationships/hyperlink" Target="https://www.pera.net/MLMs/MLM-091-B.pptx" TargetMode="External"/><Relationship Id="rId9" Type="http://schemas.openxmlformats.org/officeDocument/2006/relationships/hyperlink" Target="mailto:gary.rathwell@pera.net"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hyperlink" Target="https://commons.wikimedia.org/wiki/File:Icons8_flat_electrical_sensor.svg" TargetMode="External"/><Relationship Id="rId3" Type="http://schemas.openxmlformats.org/officeDocument/2006/relationships/notesSlide" Target="../notesSlides/notesSlide9.xml"/><Relationship Id="rId7" Type="http://schemas.microsoft.com/office/2007/relationships/hdphoto" Target="../media/hdphoto1.wdp"/><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DE5965B-8ACE-4192-B5D2-A3B7BCE516D2}"/>
              </a:ext>
            </a:extLst>
          </p:cNvPr>
          <p:cNvSpPr txBox="1"/>
          <p:nvPr/>
        </p:nvSpPr>
        <p:spPr>
          <a:xfrm>
            <a:off x="1482813" y="3120848"/>
            <a:ext cx="5625910" cy="2098267"/>
          </a:xfrm>
          <a:prstGeom prst="rect">
            <a:avLst/>
          </a:prstGeom>
          <a:noFill/>
        </p:spPr>
        <p:txBody>
          <a:bodyPr wrap="square" lIns="0" tIns="0" rIns="0" bIns="0" rtlCol="0">
            <a:spAutoFit/>
          </a:bodyPr>
          <a:lstStyle/>
          <a:p>
            <a:pPr algn="ctr"/>
            <a:r>
              <a:rPr lang="en-US" sz="2800" b="1" dirty="0">
                <a:solidFill>
                  <a:srgbClr val="002060"/>
                </a:solidFill>
                <a:latin typeface="Arial" panose="020B0604020202020204" pitchFamily="34" charset="0"/>
                <a:ea typeface="+mj-ea"/>
                <a:cs typeface="Arial" panose="020B0604020202020204" pitchFamily="34" charset="0"/>
              </a:rPr>
              <a:t>MLM-024-C</a:t>
            </a:r>
          </a:p>
          <a:p>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Industry 		–  All</a:t>
            </a:r>
          </a:p>
          <a:p>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Principal Role 	–  All</a:t>
            </a:r>
          </a:p>
          <a:p>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Professional Role	–  All</a:t>
            </a:r>
          </a:p>
          <a:p>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Enterprise Phase 	–  All</a:t>
            </a:r>
          </a:p>
          <a:p>
            <a:endParaRPr lang="en-US" sz="1235" dirty="0">
              <a:solidFill>
                <a:schemeClr val="tx2"/>
              </a:solidFill>
              <a:latin typeface="Arial" panose="020B0604020202020204" pitchFamily="34" charset="0"/>
            </a:endParaRPr>
          </a:p>
        </p:txBody>
      </p:sp>
      <p:pic>
        <p:nvPicPr>
          <p:cNvPr id="18" name="Picture 17" descr="Icon&#10;&#10;Description automatically generated">
            <a:extLst>
              <a:ext uri="{FF2B5EF4-FFF2-40B4-BE49-F238E27FC236}">
                <a16:creationId xmlns:a16="http://schemas.microsoft.com/office/drawing/2014/main" id="{5F21DABD-379B-468D-B8DE-DF4271049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978" y="5694044"/>
            <a:ext cx="686911" cy="627380"/>
          </a:xfrm>
          <a:prstGeom prst="rect">
            <a:avLst/>
          </a:prstGeom>
        </p:spPr>
      </p:pic>
      <p:sp>
        <p:nvSpPr>
          <p:cNvPr id="19" name="TextBox 18">
            <a:extLst>
              <a:ext uri="{FF2B5EF4-FFF2-40B4-BE49-F238E27FC236}">
                <a16:creationId xmlns:a16="http://schemas.microsoft.com/office/drawing/2014/main" id="{5E00BCE0-3B0B-45E1-9C9B-495C65EBD17E}"/>
              </a:ext>
            </a:extLst>
          </p:cNvPr>
          <p:cNvSpPr txBox="1"/>
          <p:nvPr/>
        </p:nvSpPr>
        <p:spPr>
          <a:xfrm>
            <a:off x="2645230" y="5708020"/>
            <a:ext cx="2759528" cy="553998"/>
          </a:xfrm>
          <a:prstGeom prst="rect">
            <a:avLst/>
          </a:prstGeom>
          <a:noFill/>
        </p:spPr>
        <p:txBody>
          <a:bodyPr wrap="square" lIns="0" tIns="0" rIns="0" bIns="0" rtlCol="0">
            <a:spAutoFit/>
          </a:bodyPr>
          <a:lstStyle/>
          <a:p>
            <a:r>
              <a:rPr lang="en-US" dirty="0">
                <a:latin typeface="Arial" panose="020B0604020202020204" pitchFamily="34" charset="0"/>
                <a:cs typeface="Arial" panose="020B0604020202020204" pitchFamily="34" charset="0"/>
              </a:rPr>
              <a:t>Turn on your audio and click start to begin video</a:t>
            </a:r>
          </a:p>
        </p:txBody>
      </p:sp>
      <p:pic>
        <p:nvPicPr>
          <p:cNvPr id="20" name="Picture 19">
            <a:extLst>
              <a:ext uri="{FF2B5EF4-FFF2-40B4-BE49-F238E27FC236}">
                <a16:creationId xmlns:a16="http://schemas.microsoft.com/office/drawing/2014/main" id="{F9324F00-E31A-446C-9531-DF1E5BED4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1213" y="5783086"/>
            <a:ext cx="936031" cy="449295"/>
          </a:xfrm>
          <a:prstGeom prst="rect">
            <a:avLst/>
          </a:prstGeom>
        </p:spPr>
      </p:pic>
      <p:pic>
        <p:nvPicPr>
          <p:cNvPr id="3" name="Picture 2" descr="A shield with a computer and a bow tie&#10;&#10;AI-generated content may be incorrect.">
            <a:extLst>
              <a:ext uri="{FF2B5EF4-FFF2-40B4-BE49-F238E27FC236}">
                <a16:creationId xmlns:a16="http://schemas.microsoft.com/office/drawing/2014/main" id="{8895C4FA-1E16-A456-3249-C4DC63406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3284" y="2194562"/>
            <a:ext cx="2634149" cy="3024553"/>
          </a:xfrm>
          <a:prstGeom prst="rect">
            <a:avLst/>
          </a:prstGeom>
        </p:spPr>
      </p:pic>
      <p:sp>
        <p:nvSpPr>
          <p:cNvPr id="4" name="TextBox 3">
            <a:extLst>
              <a:ext uri="{FF2B5EF4-FFF2-40B4-BE49-F238E27FC236}">
                <a16:creationId xmlns:a16="http://schemas.microsoft.com/office/drawing/2014/main" id="{3518D04B-6C1E-1FC2-31E3-8807633C1C18}"/>
              </a:ext>
            </a:extLst>
          </p:cNvPr>
          <p:cNvSpPr txBox="1"/>
          <p:nvPr/>
        </p:nvSpPr>
        <p:spPr>
          <a:xfrm>
            <a:off x="1884952" y="1327801"/>
            <a:ext cx="6098458" cy="584775"/>
          </a:xfrm>
          <a:prstGeom prst="rect">
            <a:avLst/>
          </a:prstGeom>
          <a:noFill/>
        </p:spPr>
        <p:txBody>
          <a:bodyPr wrap="square">
            <a:spAutoFit/>
          </a:bodyPr>
          <a:lstStyle/>
          <a:p>
            <a:r>
              <a:rPr lang="en-US" altLang="en-US" sz="3200" b="1" dirty="0">
                <a:solidFill>
                  <a:srgbClr val="002060"/>
                </a:solidFill>
                <a:latin typeface="Arial" panose="020B0604020202020204" pitchFamily="34" charset="0"/>
                <a:ea typeface="+mj-ea"/>
                <a:cs typeface="Arial" panose="020B0604020202020204" pitchFamily="34" charset="0"/>
              </a:rPr>
              <a:t>MLM Content and Format</a:t>
            </a:r>
            <a:endParaRPr lang="en-US" sz="3200" b="1" dirty="0">
              <a:solidFill>
                <a:srgbClr val="002060"/>
              </a:solidFill>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249F8D83-C712-EF6D-D0B3-E46C210F16EF}"/>
              </a:ext>
            </a:extLst>
          </p:cNvPr>
          <p:cNvSpPr/>
          <p:nvPr/>
        </p:nvSpPr>
        <p:spPr>
          <a:xfrm>
            <a:off x="2219718" y="2525687"/>
            <a:ext cx="4118435" cy="523220"/>
          </a:xfrm>
          <a:prstGeom prst="rect">
            <a:avLst/>
          </a:prstGeom>
        </p:spPr>
        <p:txBody>
          <a:bodyPr wrap="none">
            <a:spAutoFit/>
          </a:bodyPr>
          <a:lstStyle/>
          <a:p>
            <a:r>
              <a:rPr lang="en-US" altLang="en-US" sz="2800" b="1" dirty="0">
                <a:solidFill>
                  <a:srgbClr val="002060"/>
                </a:solidFill>
                <a:latin typeface="Arial" panose="020B0604020202020204" pitchFamily="34" charset="0"/>
                <a:ea typeface="+mj-ea"/>
                <a:cs typeface="Arial" panose="020B0604020202020204" pitchFamily="34" charset="0"/>
              </a:rPr>
              <a:t>Micro Learning Module</a:t>
            </a:r>
            <a:endParaRPr lang="en-US" sz="2800" b="1" dirty="0">
              <a:solidFill>
                <a:srgbClr val="002060"/>
              </a:solidFill>
              <a:latin typeface="Arial" panose="020B0604020202020204" pitchFamily="34" charset="0"/>
              <a:ea typeface="+mj-ea"/>
              <a:cs typeface="Arial" panose="020B0604020202020204" pitchFamily="34" charset="0"/>
            </a:endParaRPr>
          </a:p>
        </p:txBody>
      </p:sp>
    </p:spTree>
    <p:custDataLst>
      <p:tags r:id="rId1"/>
    </p:custDataLst>
    <p:extLst>
      <p:ext uri="{BB962C8B-B14F-4D97-AF65-F5344CB8AC3E}">
        <p14:creationId xmlns:p14="http://schemas.microsoft.com/office/powerpoint/2010/main" val="345120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75A9-5F53-4AB9-900E-140675A89616}"/>
              </a:ext>
            </a:extLst>
          </p:cNvPr>
          <p:cNvSpPr>
            <a:spLocks noGrp="1"/>
          </p:cNvSpPr>
          <p:nvPr>
            <p:ph type="title"/>
          </p:nvPr>
        </p:nvSpPr>
        <p:spPr>
          <a:xfrm>
            <a:off x="2592565" y="254071"/>
            <a:ext cx="6533025" cy="405362"/>
          </a:xfrm>
        </p:spPr>
        <p:txBody>
          <a:bodyPr>
            <a:noAutofit/>
          </a:bodyPr>
          <a:lstStyle/>
          <a:p>
            <a:pPr algn="ctr"/>
            <a:r>
              <a:rPr lang="en-US" dirty="0"/>
              <a:t>Key Messages</a:t>
            </a:r>
          </a:p>
        </p:txBody>
      </p:sp>
      <p:sp>
        <p:nvSpPr>
          <p:cNvPr id="3" name="Content Placeholder 2">
            <a:extLst>
              <a:ext uri="{FF2B5EF4-FFF2-40B4-BE49-F238E27FC236}">
                <a16:creationId xmlns:a16="http://schemas.microsoft.com/office/drawing/2014/main" id="{8E6B3B00-9DB4-4B7C-A930-214059C7C7F2}"/>
              </a:ext>
            </a:extLst>
          </p:cNvPr>
          <p:cNvSpPr>
            <a:spLocks noGrp="1"/>
          </p:cNvSpPr>
          <p:nvPr>
            <p:ph idx="1"/>
          </p:nvPr>
        </p:nvSpPr>
        <p:spPr>
          <a:xfrm>
            <a:off x="943897" y="1479177"/>
            <a:ext cx="10043651" cy="4392846"/>
          </a:xfrm>
        </p:spPr>
        <p:txBody>
          <a:bodyPr>
            <a:normAutofit/>
          </a:bodyPr>
          <a:lstStyle/>
          <a:p>
            <a:pPr marL="0" indent="0">
              <a:buNone/>
            </a:pPr>
            <a:r>
              <a:rPr lang="en-US" sz="2400" b="1" dirty="0"/>
              <a:t>The following are key messages to take away from this MLM:</a:t>
            </a:r>
            <a:br>
              <a:rPr lang="en-US" b="1" dirty="0"/>
            </a:br>
            <a:endParaRPr lang="en-US" b="1" dirty="0"/>
          </a:p>
          <a:p>
            <a:r>
              <a:rPr lang="en-US" sz="2400" b="1" dirty="0"/>
              <a:t>Definitions</a:t>
            </a:r>
          </a:p>
          <a:p>
            <a:pPr lvl="1"/>
            <a:r>
              <a:rPr lang="en-US" sz="2000" dirty="0"/>
              <a:t>Term 1</a:t>
            </a:r>
          </a:p>
          <a:p>
            <a:pPr lvl="1"/>
            <a:r>
              <a:rPr lang="en-US" sz="2000" dirty="0"/>
              <a:t>Term 2</a:t>
            </a:r>
            <a:br>
              <a:rPr lang="en-US" sz="2000" dirty="0"/>
            </a:br>
            <a:endParaRPr lang="en-US" sz="2000" dirty="0"/>
          </a:p>
          <a:p>
            <a:r>
              <a:rPr lang="en-US" sz="2400" b="1" dirty="0"/>
              <a:t>Topic A</a:t>
            </a:r>
            <a:br>
              <a:rPr lang="en-US" sz="2400" b="1" dirty="0"/>
            </a:br>
            <a:endParaRPr lang="en-US" sz="2400" b="1" dirty="0"/>
          </a:p>
          <a:p>
            <a:r>
              <a:rPr lang="en-US" sz="2400" b="1" dirty="0"/>
              <a:t>Topic B</a:t>
            </a:r>
          </a:p>
        </p:txBody>
      </p:sp>
      <p:sp>
        <p:nvSpPr>
          <p:cNvPr id="4" name="Speech Bubble: Rectangle 3">
            <a:extLst>
              <a:ext uri="{FF2B5EF4-FFF2-40B4-BE49-F238E27FC236}">
                <a16:creationId xmlns:a16="http://schemas.microsoft.com/office/drawing/2014/main" id="{E2EBB1DA-6F05-4461-B88A-B86D377A4B42}"/>
              </a:ext>
            </a:extLst>
          </p:cNvPr>
          <p:cNvSpPr/>
          <p:nvPr/>
        </p:nvSpPr>
        <p:spPr>
          <a:xfrm>
            <a:off x="4069642" y="3878242"/>
            <a:ext cx="1789435" cy="586307"/>
          </a:xfrm>
          <a:prstGeom prst="wedgeRectCallout">
            <a:avLst>
              <a:gd name="adj1" fmla="val -128587"/>
              <a:gd name="adj2" fmla="val -2107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1287"/>
            <a:r>
              <a:rPr lang="en-US" sz="1235" dirty="0">
                <a:solidFill>
                  <a:schemeClr val="tx1"/>
                </a:solidFill>
                <a:latin typeface="Arial" panose="020B0604020202020204" pitchFamily="34" charset="0"/>
                <a:cs typeface="Arial" panose="020B0604020202020204" pitchFamily="34" charset="0"/>
              </a:rPr>
              <a:t>2, Summarize a few key topics for reinforcement.</a:t>
            </a:r>
          </a:p>
        </p:txBody>
      </p:sp>
      <p:sp>
        <p:nvSpPr>
          <p:cNvPr id="5" name="Speech Bubble: Rectangle 4">
            <a:extLst>
              <a:ext uri="{FF2B5EF4-FFF2-40B4-BE49-F238E27FC236}">
                <a16:creationId xmlns:a16="http://schemas.microsoft.com/office/drawing/2014/main" id="{C9549AE5-C2A6-4998-A8CB-632F4713D3BE}"/>
              </a:ext>
            </a:extLst>
          </p:cNvPr>
          <p:cNvSpPr/>
          <p:nvPr/>
        </p:nvSpPr>
        <p:spPr>
          <a:xfrm>
            <a:off x="3463777" y="2470770"/>
            <a:ext cx="2395300" cy="586307"/>
          </a:xfrm>
          <a:prstGeom prst="wedgeRectCallout">
            <a:avLst>
              <a:gd name="adj1" fmla="val -80811"/>
              <a:gd name="adj2" fmla="val 3362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0858"/>
            <a:r>
              <a:rPr lang="en-US" sz="1235" dirty="0">
                <a:solidFill>
                  <a:schemeClr val="tx1"/>
                </a:solidFill>
                <a:latin typeface="Arial" panose="020B0604020202020204" pitchFamily="34" charset="0"/>
                <a:cs typeface="Arial" panose="020B0604020202020204" pitchFamily="34" charset="0"/>
              </a:rPr>
              <a:t>1. Repeat any important terms or acronyms, but with short or no definitions.</a:t>
            </a:r>
          </a:p>
        </p:txBody>
      </p:sp>
    </p:spTree>
    <p:custDataLst>
      <p:tags r:id="rId1"/>
    </p:custDataLst>
    <p:extLst>
      <p:ext uri="{BB962C8B-B14F-4D97-AF65-F5344CB8AC3E}">
        <p14:creationId xmlns:p14="http://schemas.microsoft.com/office/powerpoint/2010/main" val="30715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26F0204-E415-4A70-824F-C36CA7B82559}"/>
              </a:ext>
            </a:extLst>
          </p:cNvPr>
          <p:cNvSpPr>
            <a:spLocks noGrp="1" noChangeArrowheads="1"/>
          </p:cNvSpPr>
          <p:nvPr>
            <p:ph type="title"/>
          </p:nvPr>
        </p:nvSpPr>
        <p:spPr>
          <a:xfrm>
            <a:off x="2628065" y="404085"/>
            <a:ext cx="6759656" cy="537882"/>
          </a:xfrm>
        </p:spPr>
        <p:txBody>
          <a:bodyPr/>
          <a:lstStyle/>
          <a:p>
            <a:pPr algn="ctr"/>
            <a:r>
              <a:rPr lang="en-US" altLang="en-US" sz="3200" dirty="0">
                <a:ea typeface="Calibri" panose="020F0502020204030204" pitchFamily="34" charset="0"/>
              </a:rPr>
              <a:t>More Reading</a:t>
            </a:r>
          </a:p>
        </p:txBody>
      </p:sp>
      <p:sp>
        <p:nvSpPr>
          <p:cNvPr id="24579" name="Content Placeholder 2">
            <a:extLst>
              <a:ext uri="{FF2B5EF4-FFF2-40B4-BE49-F238E27FC236}">
                <a16:creationId xmlns:a16="http://schemas.microsoft.com/office/drawing/2014/main" id="{E7B1CEC1-A8C8-4CF3-8E21-64273F06003C}"/>
              </a:ext>
            </a:extLst>
          </p:cNvPr>
          <p:cNvSpPr>
            <a:spLocks noGrp="1" noChangeArrowheads="1"/>
          </p:cNvSpPr>
          <p:nvPr>
            <p:ph idx="1"/>
          </p:nvPr>
        </p:nvSpPr>
        <p:spPr>
          <a:xfrm>
            <a:off x="1571625" y="1344706"/>
            <a:ext cx="8872537" cy="4275509"/>
          </a:xfrm>
        </p:spPr>
        <p:txBody>
          <a:bodyPr/>
          <a:lstStyle/>
          <a:p>
            <a:pPr marL="0" indent="0" eaLnBrk="1" hangingPunct="1">
              <a:spcBef>
                <a:spcPts val="441"/>
              </a:spcBef>
              <a:spcAft>
                <a:spcPts val="441"/>
              </a:spcAft>
              <a:buNone/>
            </a:pPr>
            <a:r>
              <a:rPr lang="en-US" altLang="en-US" sz="2800" b="1" dirty="0">
                <a:ea typeface="Calibri" panose="020F0502020204030204" pitchFamily="34" charset="0"/>
                <a:cs typeface="Arial" panose="020B0604020202020204" pitchFamily="34" charset="0"/>
              </a:rPr>
              <a:t>Related MLMs:</a:t>
            </a:r>
          </a:p>
          <a:p>
            <a:pPr eaLnBrk="1" hangingPunct="1">
              <a:spcBef>
                <a:spcPts val="441"/>
              </a:spcBef>
              <a:spcAft>
                <a:spcPts val="441"/>
              </a:spcAft>
            </a:pPr>
            <a:r>
              <a:rPr lang="en-US" altLang="en-US" sz="2400" dirty="0">
                <a:ea typeface="Calibri" panose="020F0502020204030204" pitchFamily="34" charset="0"/>
                <a:cs typeface="Arial" panose="020B0604020202020204" pitchFamily="34" charset="0"/>
                <a:hlinkClick r:id="rId4"/>
              </a:rPr>
              <a:t>MLM-090-B</a:t>
            </a:r>
            <a:r>
              <a:rPr lang="en-US" altLang="en-US" sz="2400" dirty="0">
                <a:ea typeface="Calibri" panose="020F0502020204030204" pitchFamily="34" charset="0"/>
                <a:cs typeface="Arial" panose="020B0604020202020204" pitchFamily="34" charset="0"/>
              </a:rPr>
              <a:t> AI Applications in Process Industry.</a:t>
            </a:r>
          </a:p>
          <a:p>
            <a:pPr eaLnBrk="1" hangingPunct="1">
              <a:spcBef>
                <a:spcPts val="441"/>
              </a:spcBef>
              <a:spcAft>
                <a:spcPts val="441"/>
              </a:spcAft>
            </a:pPr>
            <a:r>
              <a:rPr lang="en-US" altLang="en-US" sz="2400" dirty="0">
                <a:ea typeface="Calibri" panose="020F0502020204030204" pitchFamily="34" charset="0"/>
                <a:cs typeface="Arial" panose="020B0604020202020204" pitchFamily="34" charset="0"/>
                <a:hlinkClick r:id="rId5"/>
              </a:rPr>
              <a:t>MLM-091-A</a:t>
            </a:r>
            <a:r>
              <a:rPr lang="en-US" altLang="en-US" sz="2400" dirty="0">
                <a:ea typeface="Calibri" panose="020F0502020204030204" pitchFamily="34" charset="0"/>
                <a:cs typeface="Arial" panose="020B0604020202020204" pitchFamily="34" charset="0"/>
              </a:rPr>
              <a:t> Plant AI and Human Interfaces.</a:t>
            </a:r>
          </a:p>
          <a:p>
            <a:pPr marL="0" indent="0" eaLnBrk="1" hangingPunct="1">
              <a:spcBef>
                <a:spcPts val="441"/>
              </a:spcBef>
              <a:spcAft>
                <a:spcPts val="441"/>
              </a:spcAft>
              <a:buNone/>
            </a:pPr>
            <a:br>
              <a:rPr lang="en-US" sz="2400" dirty="0">
                <a:ea typeface="Calibri" panose="020F0502020204030204" pitchFamily="34" charset="0"/>
                <a:cs typeface="Arial" panose="020B0604020202020204" pitchFamily="34" charset="0"/>
              </a:rPr>
            </a:br>
            <a:r>
              <a:rPr lang="en-US" sz="2800" b="1" dirty="0">
                <a:ea typeface="Calibri" panose="020F0502020204030204" pitchFamily="34" charset="0"/>
                <a:cs typeface="Arial" panose="020B0604020202020204" pitchFamily="34" charset="0"/>
              </a:rPr>
              <a:t>References</a:t>
            </a:r>
          </a:p>
          <a:p>
            <a:r>
              <a:rPr lang="en-US" sz="2400" dirty="0">
                <a:ea typeface="Calibri" panose="020F0502020204030204" pitchFamily="34" charset="0"/>
                <a:cs typeface="Arial" panose="020B0604020202020204" pitchFamily="34" charset="0"/>
                <a:hlinkClick r:id="rId6"/>
              </a:rPr>
              <a:t>ISA 18 </a:t>
            </a:r>
            <a:r>
              <a:rPr lang="en-US" sz="2400" dirty="0">
                <a:ea typeface="Calibri" panose="020F0502020204030204" pitchFamily="34" charset="0"/>
                <a:cs typeface="Arial" panose="020B0604020202020204" pitchFamily="34" charset="0"/>
              </a:rPr>
              <a:t>Management of Alarms Standard</a:t>
            </a:r>
            <a:endParaRPr lang="en-US" sz="2400" dirty="0">
              <a:ea typeface="Calibri" panose="020F0502020204030204" pitchFamily="34" charset="0"/>
              <a:cs typeface="Arial" panose="020B0604020202020204" pitchFamily="34" charset="0"/>
              <a:hlinkClick r:id="rId7"/>
            </a:endParaRPr>
          </a:p>
          <a:p>
            <a:r>
              <a:rPr lang="en-US" sz="2400" dirty="0">
                <a:ea typeface="Calibri" panose="020F0502020204030204" pitchFamily="34" charset="0"/>
                <a:cs typeface="Arial" panose="020B0604020202020204" pitchFamily="34" charset="0"/>
              </a:rPr>
              <a:t>Fareed Khan offers an extensive library describing the development of </a:t>
            </a:r>
            <a:r>
              <a:rPr lang="en-US" sz="2400" dirty="0">
                <a:solidFill>
                  <a:srgbClr val="00B050"/>
                </a:solidFill>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AI applications</a:t>
            </a:r>
            <a:r>
              <a:rPr lang="en-US" sz="2400" dirty="0">
                <a:solidFill>
                  <a:srgbClr val="00B050"/>
                </a:solidFill>
                <a:ea typeface="Calibri" panose="020F0502020204030204" pitchFamily="34" charset="0"/>
                <a:cs typeface="Arial" panose="020B0604020202020204" pitchFamily="34" charset="0"/>
              </a:rPr>
              <a:t> </a:t>
            </a:r>
            <a:r>
              <a:rPr lang="en-US" sz="2400" dirty="0">
                <a:ea typeface="Calibri" panose="020F0502020204030204" pitchFamily="34" charset="0"/>
                <a:cs typeface="Arial" panose="020B0604020202020204" pitchFamily="34" charset="0"/>
              </a:rPr>
              <a:t>on the Medium.com publishing platform.</a:t>
            </a:r>
            <a:br>
              <a:rPr lang="en-US" altLang="en-US" dirty="0"/>
            </a:br>
            <a:endParaRPr lang="en-US" altLang="en-US" dirty="0"/>
          </a:p>
          <a:p>
            <a:pPr marL="0" indent="0">
              <a:buNone/>
            </a:pPr>
            <a:endParaRPr lang="en-US" altLang="en-US" dirty="0"/>
          </a:p>
        </p:txBody>
      </p:sp>
      <p:sp>
        <p:nvSpPr>
          <p:cNvPr id="2" name="TextBox 1">
            <a:extLst>
              <a:ext uri="{FF2B5EF4-FFF2-40B4-BE49-F238E27FC236}">
                <a16:creationId xmlns:a16="http://schemas.microsoft.com/office/drawing/2014/main" id="{FF34A972-5D19-89ED-1A00-ACC3D3BD2179}"/>
              </a:ext>
            </a:extLst>
          </p:cNvPr>
          <p:cNvSpPr txBox="1"/>
          <p:nvPr/>
        </p:nvSpPr>
        <p:spPr>
          <a:xfrm>
            <a:off x="2861365" y="5729288"/>
            <a:ext cx="7582797" cy="461665"/>
          </a:xfrm>
          <a:prstGeom prst="rect">
            <a:avLst/>
          </a:prstGeom>
          <a:noFill/>
        </p:spPr>
        <p:txBody>
          <a:bodyPr wrap="square">
            <a:spAutoFit/>
          </a:bodyPr>
          <a:lstStyle/>
          <a:p>
            <a:pPr marL="449660" lvl="1" indent="0">
              <a:spcAft>
                <a:spcPts val="1059"/>
              </a:spcAft>
              <a:buNone/>
            </a:pPr>
            <a:r>
              <a:rPr lang="en-US" altLang="en-US" sz="2400" dirty="0">
                <a:latin typeface="Arial" panose="020B0604020202020204" pitchFamily="34" charset="0"/>
                <a:ea typeface="Calibri" panose="020F0502020204030204" pitchFamily="34" charset="0"/>
                <a:cs typeface="Arial" panose="020B0604020202020204" pitchFamily="34" charset="0"/>
              </a:rPr>
              <a:t>Please click </a:t>
            </a:r>
            <a:r>
              <a:rPr lang="en-US" altLang="en-US" sz="2400" dirty="0">
                <a:latin typeface="Arial" panose="020B0604020202020204" pitchFamily="34" charset="0"/>
                <a:ea typeface="Calibri" panose="020F0502020204030204" pitchFamily="34" charset="0"/>
                <a:cs typeface="Arial" panose="020B0604020202020204" pitchFamily="34" charset="0"/>
                <a:hlinkClick r:id="rId9"/>
              </a:rPr>
              <a:t>here</a:t>
            </a:r>
            <a:r>
              <a:rPr lang="en-US" altLang="en-US" sz="2400" dirty="0">
                <a:latin typeface="Arial" panose="020B0604020202020204" pitchFamily="34" charset="0"/>
                <a:ea typeface="Calibri" panose="020F0502020204030204" pitchFamily="34" charset="0"/>
                <a:cs typeface="Arial" panose="020B0604020202020204" pitchFamily="34" charset="0"/>
              </a:rPr>
              <a:t> to provide feedback on this MLM.</a:t>
            </a:r>
          </a:p>
        </p:txBody>
      </p:sp>
      <p:sp>
        <p:nvSpPr>
          <p:cNvPr id="7" name="TextBox 6">
            <a:extLst>
              <a:ext uri="{FF2B5EF4-FFF2-40B4-BE49-F238E27FC236}">
                <a16:creationId xmlns:a16="http://schemas.microsoft.com/office/drawing/2014/main" id="{CD51850B-8613-F126-7929-260211D0FC30}"/>
              </a:ext>
            </a:extLst>
          </p:cNvPr>
          <p:cNvSpPr txBox="1"/>
          <p:nvPr/>
        </p:nvSpPr>
        <p:spPr>
          <a:xfrm>
            <a:off x="2628065" y="6300026"/>
            <a:ext cx="4139447" cy="523220"/>
          </a:xfrm>
          <a:prstGeom prst="rect">
            <a:avLst/>
          </a:prstGeom>
          <a:noFill/>
        </p:spPr>
        <p:txBody>
          <a:bodyPr wrap="square">
            <a:spAutoFit/>
          </a:bodyPr>
          <a:lstStyle/>
          <a:p>
            <a:pPr marL="0" indent="0">
              <a:spcAft>
                <a:spcPts val="1059"/>
              </a:spcAft>
              <a:buNone/>
            </a:pPr>
            <a:r>
              <a:rPr lang="en-US" altLang="en-US" sz="1400" b="1" dirty="0">
                <a:solidFill>
                  <a:srgbClr val="00B050"/>
                </a:solidFill>
                <a:latin typeface="Arial" panose="020B0604020202020204" pitchFamily="34" charset="0"/>
                <a:ea typeface="Calibri" panose="020F0502020204030204" pitchFamily="34" charset="0"/>
                <a:cs typeface="Arial" panose="020B0604020202020204" pitchFamily="34" charset="0"/>
                <a:hlinkClick r:id="rId10"/>
              </a:rPr>
              <a:t>https://creativecommons.org/licenses/by-sa/4.0/</a:t>
            </a:r>
            <a:r>
              <a:rPr lang="en-US" altLang="en-US" sz="1400" b="1" dirty="0">
                <a:solidFill>
                  <a:srgbClr val="00B050"/>
                </a:solidFill>
                <a:latin typeface="Arial" panose="020B0604020202020204" pitchFamily="34" charset="0"/>
                <a:ea typeface="Calibri" panose="020F0502020204030204" pitchFamily="34" charset="0"/>
                <a:cs typeface="Arial" panose="020B0604020202020204" pitchFamily="34" charset="0"/>
              </a:rPr>
              <a:t> </a:t>
            </a:r>
          </a:p>
        </p:txBody>
      </p:sp>
      <p:sp>
        <p:nvSpPr>
          <p:cNvPr id="5" name="Speech Bubble: Rectangle 4">
            <a:extLst>
              <a:ext uri="{FF2B5EF4-FFF2-40B4-BE49-F238E27FC236}">
                <a16:creationId xmlns:a16="http://schemas.microsoft.com/office/drawing/2014/main" id="{72F1471D-A41D-7589-01B6-5AE48B3C2A25}"/>
              </a:ext>
            </a:extLst>
          </p:cNvPr>
          <p:cNvSpPr/>
          <p:nvPr/>
        </p:nvSpPr>
        <p:spPr>
          <a:xfrm>
            <a:off x="8912842" y="1362057"/>
            <a:ext cx="2177945" cy="700038"/>
          </a:xfrm>
          <a:prstGeom prst="wedgeRectCallout">
            <a:avLst>
              <a:gd name="adj1" fmla="val -101321"/>
              <a:gd name="adj2" fmla="val 5561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35" dirty="0">
                <a:solidFill>
                  <a:schemeClr val="tx1"/>
                </a:solidFill>
                <a:latin typeface="Arial" panose="020B0604020202020204" pitchFamily="34" charset="0"/>
                <a:cs typeface="Arial" panose="020B0604020202020204" pitchFamily="34" charset="0"/>
              </a:rPr>
              <a:t>1. Show related MLMs with a list or a Learning Map</a:t>
            </a:r>
          </a:p>
        </p:txBody>
      </p:sp>
      <p:sp>
        <p:nvSpPr>
          <p:cNvPr id="6" name="Speech Bubble: Rectangle 5">
            <a:extLst>
              <a:ext uri="{FF2B5EF4-FFF2-40B4-BE49-F238E27FC236}">
                <a16:creationId xmlns:a16="http://schemas.microsoft.com/office/drawing/2014/main" id="{2A25F0AF-3B12-49FA-A4E6-6A2AD60B67F3}"/>
              </a:ext>
            </a:extLst>
          </p:cNvPr>
          <p:cNvSpPr/>
          <p:nvPr/>
        </p:nvSpPr>
        <p:spPr>
          <a:xfrm>
            <a:off x="4324813" y="2811100"/>
            <a:ext cx="1899006" cy="406987"/>
          </a:xfrm>
          <a:prstGeom prst="wedgeRectCallout">
            <a:avLst>
              <a:gd name="adj1" fmla="val -104886"/>
              <a:gd name="adj2" fmla="val -1016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35" dirty="0">
                <a:solidFill>
                  <a:schemeClr val="tx1"/>
                </a:solidFill>
                <a:latin typeface="Arial" panose="020B0604020202020204" pitchFamily="34" charset="0"/>
                <a:cs typeface="Arial" panose="020B0604020202020204" pitchFamily="34" charset="0"/>
              </a:rPr>
              <a:t>3. Include full URL links to related MLMs.</a:t>
            </a:r>
          </a:p>
        </p:txBody>
      </p:sp>
      <p:sp>
        <p:nvSpPr>
          <p:cNvPr id="8" name="Speech Bubble: Rectangle 7">
            <a:extLst>
              <a:ext uri="{FF2B5EF4-FFF2-40B4-BE49-F238E27FC236}">
                <a16:creationId xmlns:a16="http://schemas.microsoft.com/office/drawing/2014/main" id="{981F793F-DACE-1CB6-BFBD-5CF0AD531B6E}"/>
              </a:ext>
            </a:extLst>
          </p:cNvPr>
          <p:cNvSpPr/>
          <p:nvPr/>
        </p:nvSpPr>
        <p:spPr>
          <a:xfrm>
            <a:off x="3589179" y="3417332"/>
            <a:ext cx="2506821" cy="406987"/>
          </a:xfrm>
          <a:prstGeom prst="wedgeRectCallout">
            <a:avLst>
              <a:gd name="adj1" fmla="val -79004"/>
              <a:gd name="adj2" fmla="val 690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35" dirty="0">
                <a:solidFill>
                  <a:schemeClr val="tx1"/>
                </a:solidFill>
                <a:latin typeface="Arial" panose="020B0604020202020204" pitchFamily="34" charset="0"/>
                <a:cs typeface="Arial" panose="020B0604020202020204" pitchFamily="34" charset="0"/>
              </a:rPr>
              <a:t>2. Include links to Requirements in Standards</a:t>
            </a:r>
          </a:p>
        </p:txBody>
      </p:sp>
      <p:sp>
        <p:nvSpPr>
          <p:cNvPr id="9" name="Speech Bubble: Rectangle 8">
            <a:extLst>
              <a:ext uri="{FF2B5EF4-FFF2-40B4-BE49-F238E27FC236}">
                <a16:creationId xmlns:a16="http://schemas.microsoft.com/office/drawing/2014/main" id="{E9F21671-61B8-69A0-797D-6320FB5B01D4}"/>
              </a:ext>
            </a:extLst>
          </p:cNvPr>
          <p:cNvSpPr/>
          <p:nvPr/>
        </p:nvSpPr>
        <p:spPr>
          <a:xfrm>
            <a:off x="5298858" y="4944515"/>
            <a:ext cx="2506821" cy="568780"/>
          </a:xfrm>
          <a:prstGeom prst="wedgeRectCallout">
            <a:avLst>
              <a:gd name="adj1" fmla="val -96720"/>
              <a:gd name="adj2" fmla="val -618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35" dirty="0">
                <a:solidFill>
                  <a:schemeClr val="tx1"/>
                </a:solidFill>
                <a:latin typeface="Arial" panose="020B0604020202020204" pitchFamily="34" charset="0"/>
                <a:cs typeface="Arial" panose="020B0604020202020204" pitchFamily="34" charset="0"/>
              </a:rPr>
              <a:t>4. Include web links to third party reference material</a:t>
            </a:r>
          </a:p>
        </p:txBody>
      </p:sp>
      <p:sp>
        <p:nvSpPr>
          <p:cNvPr id="10" name="Rectangle: Rounded Corners 9">
            <a:extLst>
              <a:ext uri="{FF2B5EF4-FFF2-40B4-BE49-F238E27FC236}">
                <a16:creationId xmlns:a16="http://schemas.microsoft.com/office/drawing/2014/main" id="{236C754D-677B-C9B7-2CB0-CEE7B15BCCE8}"/>
              </a:ext>
            </a:extLst>
          </p:cNvPr>
          <p:cNvSpPr/>
          <p:nvPr/>
        </p:nvSpPr>
        <p:spPr>
          <a:xfrm>
            <a:off x="9478030" y="2188413"/>
            <a:ext cx="908448" cy="28696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dirty="0">
              <a:solidFill>
                <a:schemeClr val="tx1"/>
              </a:solidFill>
            </a:endParaRPr>
          </a:p>
        </p:txBody>
      </p:sp>
      <p:sp>
        <p:nvSpPr>
          <p:cNvPr id="11" name="Rectangle: Rounded Corners 10">
            <a:extLst>
              <a:ext uri="{FF2B5EF4-FFF2-40B4-BE49-F238E27FC236}">
                <a16:creationId xmlns:a16="http://schemas.microsoft.com/office/drawing/2014/main" id="{EA4D4902-8FE8-3999-A9B9-BFE9BDFDE7AF}"/>
              </a:ext>
            </a:extLst>
          </p:cNvPr>
          <p:cNvSpPr/>
          <p:nvPr/>
        </p:nvSpPr>
        <p:spPr>
          <a:xfrm>
            <a:off x="8498469" y="2661614"/>
            <a:ext cx="839195" cy="283337"/>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2" dirty="0">
              <a:solidFill>
                <a:schemeClr val="tx1"/>
              </a:solidFill>
            </a:endParaRPr>
          </a:p>
        </p:txBody>
      </p:sp>
      <p:sp>
        <p:nvSpPr>
          <p:cNvPr id="12" name="Rectangle: Rounded Corners 11">
            <a:extLst>
              <a:ext uri="{FF2B5EF4-FFF2-40B4-BE49-F238E27FC236}">
                <a16:creationId xmlns:a16="http://schemas.microsoft.com/office/drawing/2014/main" id="{7791864B-8BC7-7635-CE3E-739F9C23B43E}"/>
              </a:ext>
            </a:extLst>
          </p:cNvPr>
          <p:cNvSpPr/>
          <p:nvPr/>
        </p:nvSpPr>
        <p:spPr>
          <a:xfrm>
            <a:off x="9520619" y="2657988"/>
            <a:ext cx="809202" cy="28696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2" dirty="0">
              <a:solidFill>
                <a:schemeClr val="tx1"/>
              </a:solidFill>
            </a:endParaRPr>
          </a:p>
        </p:txBody>
      </p:sp>
      <p:sp>
        <p:nvSpPr>
          <p:cNvPr id="13" name="Rectangle: Rounded Corners 12">
            <a:extLst>
              <a:ext uri="{FF2B5EF4-FFF2-40B4-BE49-F238E27FC236}">
                <a16:creationId xmlns:a16="http://schemas.microsoft.com/office/drawing/2014/main" id="{3891381B-A69D-B17A-ED0E-53FC69108FB7}"/>
              </a:ext>
            </a:extLst>
          </p:cNvPr>
          <p:cNvSpPr/>
          <p:nvPr/>
        </p:nvSpPr>
        <p:spPr>
          <a:xfrm>
            <a:off x="10542771" y="2657990"/>
            <a:ext cx="809202" cy="28696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12" dirty="0">
              <a:solidFill>
                <a:schemeClr val="tx1"/>
              </a:solidFill>
            </a:endParaRPr>
          </a:p>
        </p:txBody>
      </p:sp>
      <p:cxnSp>
        <p:nvCxnSpPr>
          <p:cNvPr id="14" name="Straight Arrow Connector 13">
            <a:extLst>
              <a:ext uri="{FF2B5EF4-FFF2-40B4-BE49-F238E27FC236}">
                <a16:creationId xmlns:a16="http://schemas.microsoft.com/office/drawing/2014/main" id="{C8F028C0-88DB-608A-B407-6AE2397513F3}"/>
              </a:ext>
            </a:extLst>
          </p:cNvPr>
          <p:cNvCxnSpPr>
            <a:cxnSpLocks/>
            <a:stCxn id="10" idx="2"/>
            <a:endCxn id="12" idx="0"/>
          </p:cNvCxnSpPr>
          <p:nvPr/>
        </p:nvCxnSpPr>
        <p:spPr>
          <a:xfrm flipH="1">
            <a:off x="9925221" y="2475378"/>
            <a:ext cx="7032" cy="182613"/>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4DDBF47-302A-3120-F5DA-737786D75C8B}"/>
              </a:ext>
            </a:extLst>
          </p:cNvPr>
          <p:cNvCxnSpPr>
            <a:cxnSpLocks/>
            <a:stCxn id="10" idx="2"/>
            <a:endCxn id="13" idx="0"/>
          </p:cNvCxnSpPr>
          <p:nvPr/>
        </p:nvCxnSpPr>
        <p:spPr>
          <a:xfrm>
            <a:off x="9932253" y="2475375"/>
            <a:ext cx="1015119" cy="182613"/>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D3538FE-8442-907A-A74F-4745AB6B880D}"/>
              </a:ext>
            </a:extLst>
          </p:cNvPr>
          <p:cNvCxnSpPr>
            <a:cxnSpLocks/>
            <a:stCxn id="10" idx="2"/>
            <a:endCxn id="11" idx="0"/>
          </p:cNvCxnSpPr>
          <p:nvPr/>
        </p:nvCxnSpPr>
        <p:spPr>
          <a:xfrm flipH="1">
            <a:off x="8918068" y="2475376"/>
            <a:ext cx="1014186" cy="186237"/>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Speech Bubble: Rectangle 18">
            <a:extLst>
              <a:ext uri="{FF2B5EF4-FFF2-40B4-BE49-F238E27FC236}">
                <a16:creationId xmlns:a16="http://schemas.microsoft.com/office/drawing/2014/main" id="{8E8A3FEB-0050-EEF5-F4BA-A75FB316EB6D}"/>
              </a:ext>
            </a:extLst>
          </p:cNvPr>
          <p:cNvSpPr/>
          <p:nvPr/>
        </p:nvSpPr>
        <p:spPr>
          <a:xfrm>
            <a:off x="1648036" y="5185445"/>
            <a:ext cx="2024677" cy="461665"/>
          </a:xfrm>
          <a:prstGeom prst="wedgeRectCallout">
            <a:avLst>
              <a:gd name="adj1" fmla="val 116719"/>
              <a:gd name="adj2" fmla="val 8731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35" dirty="0">
                <a:solidFill>
                  <a:schemeClr val="tx1"/>
                </a:solidFill>
                <a:latin typeface="Arial" panose="020B0604020202020204" pitchFamily="34" charset="0"/>
                <a:cs typeface="Arial" panose="020B0604020202020204" pitchFamily="34" charset="0"/>
              </a:rPr>
              <a:t>5. This link requests feedback from reader</a:t>
            </a:r>
            <a:r>
              <a:rPr lang="en-US" sz="1235" dirty="0">
                <a:solidFill>
                  <a:schemeClr val="tx1"/>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DBBF-E539-4CF5-BE3F-5130527A502F}"/>
              </a:ext>
            </a:extLst>
          </p:cNvPr>
          <p:cNvSpPr txBox="1">
            <a:spLocks/>
          </p:cNvSpPr>
          <p:nvPr/>
        </p:nvSpPr>
        <p:spPr>
          <a:xfrm>
            <a:off x="2788528" y="291520"/>
            <a:ext cx="6201703" cy="557611"/>
          </a:xfrm>
          <a:prstGeom prst="rect">
            <a:avLst/>
          </a:prstGeom>
          <a:solidFill>
            <a:schemeClr val="accent3">
              <a:lumMod val="20000"/>
              <a:lumOff val="80000"/>
            </a:schemeClr>
          </a:solidFill>
        </p:spPr>
        <p:txBody>
          <a:bodyPr/>
          <a:lstStyle>
            <a:lvl1pPr algn="l" defTabSz="1019175" rtl="0" eaLnBrk="0" fontAlgn="base" hangingPunct="0">
              <a:spcBef>
                <a:spcPct val="0"/>
              </a:spcBef>
              <a:spcAft>
                <a:spcPct val="0"/>
              </a:spcAft>
              <a:defRPr sz="2800" b="1" kern="1200">
                <a:solidFill>
                  <a:srgbClr val="072B5F"/>
                </a:solidFill>
                <a:latin typeface="+mj-lt"/>
                <a:ea typeface="+mj-ea"/>
                <a:cs typeface="+mj-cs"/>
              </a:defRPr>
            </a:lvl1pPr>
            <a:lvl2pPr algn="l" defTabSz="1019175" rtl="0" eaLnBrk="0" fontAlgn="base" hangingPunct="0">
              <a:spcBef>
                <a:spcPct val="0"/>
              </a:spcBef>
              <a:spcAft>
                <a:spcPct val="0"/>
              </a:spcAft>
              <a:defRPr sz="2800" b="1">
                <a:solidFill>
                  <a:srgbClr val="072B5F"/>
                </a:solidFill>
                <a:latin typeface="Arial" panose="020B0604020202020204" pitchFamily="34" charset="0"/>
              </a:defRPr>
            </a:lvl2pPr>
            <a:lvl3pPr algn="l" defTabSz="1019175" rtl="0" eaLnBrk="0" fontAlgn="base" hangingPunct="0">
              <a:spcBef>
                <a:spcPct val="0"/>
              </a:spcBef>
              <a:spcAft>
                <a:spcPct val="0"/>
              </a:spcAft>
              <a:defRPr sz="2800" b="1">
                <a:solidFill>
                  <a:srgbClr val="072B5F"/>
                </a:solidFill>
                <a:latin typeface="Arial" panose="020B0604020202020204" pitchFamily="34" charset="0"/>
              </a:defRPr>
            </a:lvl3pPr>
            <a:lvl4pPr algn="l" defTabSz="1019175" rtl="0" eaLnBrk="0" fontAlgn="base" hangingPunct="0">
              <a:spcBef>
                <a:spcPct val="0"/>
              </a:spcBef>
              <a:spcAft>
                <a:spcPct val="0"/>
              </a:spcAft>
              <a:defRPr sz="2800" b="1">
                <a:solidFill>
                  <a:srgbClr val="072B5F"/>
                </a:solidFill>
                <a:latin typeface="Arial" panose="020B0604020202020204" pitchFamily="34" charset="0"/>
              </a:defRPr>
            </a:lvl4pPr>
            <a:lvl5pPr algn="l" defTabSz="1019175" rtl="0" eaLnBrk="0" fontAlgn="base" hangingPunct="0">
              <a:spcBef>
                <a:spcPct val="0"/>
              </a:spcBef>
              <a:spcAft>
                <a:spcPct val="0"/>
              </a:spcAft>
              <a:defRPr sz="2800" b="1">
                <a:solidFill>
                  <a:srgbClr val="072B5F"/>
                </a:solidFill>
                <a:latin typeface="Arial" panose="020B0604020202020204" pitchFamily="34" charset="0"/>
              </a:defRPr>
            </a:lvl5pPr>
            <a:lvl6pPr marL="457200" algn="l" defTabSz="1019175" rtl="0" fontAlgn="base">
              <a:spcBef>
                <a:spcPct val="0"/>
              </a:spcBef>
              <a:spcAft>
                <a:spcPct val="0"/>
              </a:spcAft>
              <a:defRPr sz="2800" b="1">
                <a:solidFill>
                  <a:srgbClr val="072B5F"/>
                </a:solidFill>
                <a:latin typeface="Arial" panose="020B0604020202020204" pitchFamily="34" charset="0"/>
              </a:defRPr>
            </a:lvl6pPr>
            <a:lvl7pPr marL="914400" algn="l" defTabSz="1019175" rtl="0" fontAlgn="base">
              <a:spcBef>
                <a:spcPct val="0"/>
              </a:spcBef>
              <a:spcAft>
                <a:spcPct val="0"/>
              </a:spcAft>
              <a:defRPr sz="2800" b="1">
                <a:solidFill>
                  <a:srgbClr val="072B5F"/>
                </a:solidFill>
                <a:latin typeface="Arial" panose="020B0604020202020204" pitchFamily="34" charset="0"/>
              </a:defRPr>
            </a:lvl7pPr>
            <a:lvl8pPr marL="1371600" algn="l" defTabSz="1019175" rtl="0" fontAlgn="base">
              <a:spcBef>
                <a:spcPct val="0"/>
              </a:spcBef>
              <a:spcAft>
                <a:spcPct val="0"/>
              </a:spcAft>
              <a:defRPr sz="2800" b="1">
                <a:solidFill>
                  <a:srgbClr val="072B5F"/>
                </a:solidFill>
                <a:latin typeface="Arial" panose="020B0604020202020204" pitchFamily="34" charset="0"/>
              </a:defRPr>
            </a:lvl8pPr>
            <a:lvl9pPr marL="1828800" algn="l" defTabSz="1019175" rtl="0" fontAlgn="base">
              <a:spcBef>
                <a:spcPct val="0"/>
              </a:spcBef>
              <a:spcAft>
                <a:spcPct val="0"/>
              </a:spcAft>
              <a:defRPr sz="2800" b="1">
                <a:solidFill>
                  <a:srgbClr val="072B5F"/>
                </a:solidFill>
                <a:latin typeface="Arial" panose="020B0604020202020204" pitchFamily="34" charset="0"/>
              </a:defRPr>
            </a:lvl9pPr>
          </a:lstStyle>
          <a:p>
            <a:pPr algn="ctr"/>
            <a:r>
              <a:rPr lang="en-US" sz="3200" dirty="0">
                <a:solidFill>
                  <a:srgbClr val="003F6B"/>
                </a:solidFill>
                <a:latin typeface="Arial" panose="020B0604020202020204" pitchFamily="34" charset="0"/>
                <a:ea typeface="Calibri" panose="020F0502020204030204" pitchFamily="34" charset="0"/>
                <a:cs typeface="Arial" panose="020B0604020202020204" pitchFamily="34" charset="0"/>
              </a:rPr>
              <a:t>Author Profile</a:t>
            </a:r>
          </a:p>
        </p:txBody>
      </p:sp>
      <p:sp>
        <p:nvSpPr>
          <p:cNvPr id="10" name="TextBox 9">
            <a:extLst>
              <a:ext uri="{FF2B5EF4-FFF2-40B4-BE49-F238E27FC236}">
                <a16:creationId xmlns:a16="http://schemas.microsoft.com/office/drawing/2014/main" id="{50E93500-1BF3-3153-2A39-B4BF748C7839}"/>
              </a:ext>
            </a:extLst>
          </p:cNvPr>
          <p:cNvSpPr txBox="1"/>
          <p:nvPr/>
        </p:nvSpPr>
        <p:spPr>
          <a:xfrm>
            <a:off x="3739850" y="2035766"/>
            <a:ext cx="6613519" cy="2867452"/>
          </a:xfrm>
          <a:prstGeom prst="rect">
            <a:avLst/>
          </a:prstGeom>
          <a:noFill/>
        </p:spPr>
        <p:txBody>
          <a:bodyPr wrap="square">
            <a:spAutoFit/>
          </a:bodyPr>
          <a:lstStyle/>
          <a:p>
            <a:pPr marL="0" marR="0">
              <a:spcBef>
                <a:spcPts val="0"/>
              </a:spcBef>
              <a:spcAft>
                <a:spcPts val="1060"/>
              </a:spcAft>
            </a:pPr>
            <a:r>
              <a:rPr lang="en-US" kern="1200" dirty="0">
                <a:solidFill>
                  <a:srgbClr val="000000"/>
                </a:solidFill>
                <a:effectLst/>
                <a:latin typeface="Arial" panose="020B0604020202020204" pitchFamily="34" charset="0"/>
                <a:ea typeface="Arial" panose="020B0604020202020204" pitchFamily="34" charset="0"/>
                <a:cs typeface="Arial" panose="020B0604020202020204" pitchFamily="34" charset="0"/>
              </a:rPr>
              <a:t>Bridget is a Chemical Engineer with international and US experience in design of petroleum refineries and pipelines. </a:t>
            </a:r>
          </a:p>
          <a:p>
            <a:pPr marL="0" marR="0">
              <a:spcBef>
                <a:spcPts val="0"/>
              </a:spcBef>
              <a:spcAft>
                <a:spcPts val="1060"/>
              </a:spcAft>
            </a:pP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She also holds a bachelor’s degree in Chemical Engineering, a Master’s Degree in Science Instruction, and a Master’s degree in Instructional Design.</a:t>
            </a:r>
          </a:p>
          <a:p>
            <a:pPr marL="0" marR="0">
              <a:spcBef>
                <a:spcPts val="0"/>
              </a:spcBef>
              <a:spcAft>
                <a:spcPts val="1060"/>
              </a:spcAft>
            </a:pPr>
            <a:r>
              <a:rPr lang="en-US" dirty="0">
                <a:solidFill>
                  <a:srgbClr val="000000"/>
                </a:solidFill>
                <a:effectLst/>
                <a:latin typeface="Arial" panose="020B0604020202020204" pitchFamily="34" charset="0"/>
                <a:ea typeface="Arial" panose="020B0604020202020204" pitchFamily="34" charset="0"/>
                <a:cs typeface="Arial" panose="020B0604020202020204" pitchFamily="34" charset="0"/>
              </a:rPr>
              <a:t>Br</a:t>
            </a: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idget currently manages a STEM tutorial program at a Chicago community college, and continues to provide technical support, programming, and Instructional Design services for the PERA website.</a:t>
            </a:r>
            <a:endParaRPr lang="en-US" dirty="0">
              <a:effectLst/>
              <a:latin typeface="Arial" panose="020B0604020202020204" pitchFamily="34" charset="0"/>
              <a:ea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503D766-43DE-F5B5-BA7C-B4763B1E447B}"/>
              </a:ext>
            </a:extLst>
          </p:cNvPr>
          <p:cNvSpPr/>
          <p:nvPr/>
        </p:nvSpPr>
        <p:spPr>
          <a:xfrm>
            <a:off x="1059498" y="4278465"/>
            <a:ext cx="1511340" cy="584775"/>
          </a:xfrm>
          <a:prstGeom prst="rect">
            <a:avLst/>
          </a:prstGeom>
        </p:spPr>
        <p:txBody>
          <a:bodyPr wrap="square">
            <a:spAutoFit/>
          </a:bodyPr>
          <a:lstStyle/>
          <a:p>
            <a:pPr algn="ctr"/>
            <a:r>
              <a:rPr lang="en-US" sz="1600" b="1" i="1" dirty="0">
                <a:latin typeface="Arial" panose="020B0604020202020204" pitchFamily="34" charset="0"/>
                <a:cs typeface="Arial" panose="020B0604020202020204" pitchFamily="34" charset="0"/>
              </a:rPr>
              <a:t>Bridget Rathwell</a:t>
            </a:r>
            <a:endParaRPr lang="en-US" sz="2800" b="1" i="1" dirty="0">
              <a:latin typeface="Arial" panose="020B0604020202020204" pitchFamily="34" charset="0"/>
              <a:cs typeface="Arial" panose="020B0604020202020204" pitchFamily="34" charset="0"/>
            </a:endParaRPr>
          </a:p>
        </p:txBody>
      </p:sp>
      <p:pic>
        <p:nvPicPr>
          <p:cNvPr id="6" name="Picture 5" descr="A person in glasses looking at the camera&#10;&#10;Description automatically generated">
            <a:extLst>
              <a:ext uri="{FF2B5EF4-FFF2-40B4-BE49-F238E27FC236}">
                <a16:creationId xmlns:a16="http://schemas.microsoft.com/office/drawing/2014/main" id="{4D2E6166-AF84-43FA-599A-43079F7CABEC}"/>
              </a:ext>
            </a:extLst>
          </p:cNvPr>
          <p:cNvPicPr>
            <a:picLocks noChangeAspect="1"/>
          </p:cNvPicPr>
          <p:nvPr/>
        </p:nvPicPr>
        <p:blipFill rotWithShape="1">
          <a:blip r:embed="rId4">
            <a:extLst>
              <a:ext uri="{28A0092B-C50C-407E-A947-70E740481C1C}">
                <a14:useLocalDpi xmlns:a14="http://schemas.microsoft.com/office/drawing/2010/main" val="0"/>
              </a:ext>
            </a:extLst>
          </a:blip>
          <a:srcRect b="9553"/>
          <a:stretch/>
        </p:blipFill>
        <p:spPr>
          <a:xfrm>
            <a:off x="1133980" y="2106992"/>
            <a:ext cx="1654547" cy="1894004"/>
          </a:xfrm>
          <a:prstGeom prst="rect">
            <a:avLst/>
          </a:prstGeom>
        </p:spPr>
      </p:pic>
    </p:spTree>
    <p:custDataLst>
      <p:tags r:id="rId1"/>
    </p:custDataLst>
    <p:extLst>
      <p:ext uri="{BB962C8B-B14F-4D97-AF65-F5344CB8AC3E}">
        <p14:creationId xmlns:p14="http://schemas.microsoft.com/office/powerpoint/2010/main" val="295545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44955" y="304163"/>
            <a:ext cx="6978918" cy="461395"/>
          </a:xfrm>
        </p:spPr>
        <p:txBody>
          <a:bodyPr/>
          <a:lstStyle/>
          <a:p>
            <a:pPr algn="ctr"/>
            <a:r>
              <a:rPr lang="en-US" b="1" dirty="0"/>
              <a:t>Format of MLMs</a:t>
            </a:r>
            <a:endParaRPr lang="en-US" sz="1285" dirty="0"/>
          </a:p>
        </p:txBody>
      </p:sp>
      <p:sp>
        <p:nvSpPr>
          <p:cNvPr id="11267" name="Rectangle 3"/>
          <p:cNvSpPr>
            <a:spLocks noGrp="1" noChangeArrowheads="1"/>
          </p:cNvSpPr>
          <p:nvPr>
            <p:ph idx="1"/>
          </p:nvPr>
        </p:nvSpPr>
        <p:spPr>
          <a:xfrm>
            <a:off x="1002889" y="1527375"/>
            <a:ext cx="10073149" cy="4505140"/>
          </a:xfrm>
        </p:spPr>
        <p:txBody>
          <a:bodyPr/>
          <a:lstStyle/>
          <a:p>
            <a:pPr marL="0" indent="0" defTabSz="852938">
              <a:buNone/>
              <a:defRPr/>
            </a:pPr>
            <a:r>
              <a:rPr lang="en-US" sz="2400" b="1" dirty="0"/>
              <a:t>Open MLM-000-A PowerPoint template:</a:t>
            </a:r>
          </a:p>
          <a:p>
            <a:pPr defTabSz="852938">
              <a:defRPr/>
            </a:pPr>
            <a:r>
              <a:rPr lang="en-US" sz="2000" dirty="0"/>
              <a:t>It is located under the PERA Docs/MLMs menu on the website.</a:t>
            </a:r>
          </a:p>
          <a:p>
            <a:pPr defTabSz="852938">
              <a:defRPr/>
            </a:pPr>
            <a:r>
              <a:rPr lang="en-US" sz="2000" dirty="0"/>
              <a:t>Use of this “Master Template” assures benefits of the latest version</a:t>
            </a:r>
            <a:br>
              <a:rPr lang="en-US" sz="2400" dirty="0"/>
            </a:br>
            <a:endParaRPr lang="en-US" sz="2400" dirty="0"/>
          </a:p>
          <a:p>
            <a:pPr marL="0" indent="0" defTabSz="852938">
              <a:buNone/>
              <a:defRPr/>
            </a:pPr>
            <a:r>
              <a:rPr lang="en-US" sz="2400" b="1" dirty="0"/>
              <a:t>Immediately save a copy to your local drive with:</a:t>
            </a:r>
          </a:p>
          <a:p>
            <a:pPr marL="252146" indent="-252146" defTabSz="852938">
              <a:defRPr/>
            </a:pPr>
            <a:r>
              <a:rPr lang="en-US" sz="2000" dirty="0">
                <a:solidFill>
                  <a:srgbClr val="0070C0"/>
                </a:solidFill>
              </a:rPr>
              <a:t>A filename </a:t>
            </a:r>
            <a:r>
              <a:rPr lang="en-US" sz="2000" dirty="0"/>
              <a:t>that includes the </a:t>
            </a:r>
            <a:r>
              <a:rPr lang="en-US" sz="2000" dirty="0">
                <a:solidFill>
                  <a:schemeClr val="tx1"/>
                </a:solidFill>
              </a:rPr>
              <a:t>MLM number and title</a:t>
            </a:r>
          </a:p>
          <a:p>
            <a:pPr marL="252146" indent="-252146" defTabSz="852938">
              <a:defRPr/>
            </a:pPr>
            <a:r>
              <a:rPr lang="en-US" sz="2000" dirty="0">
                <a:solidFill>
                  <a:srgbClr val="C00000"/>
                </a:solidFill>
              </a:rPr>
              <a:t>A date </a:t>
            </a:r>
            <a:r>
              <a:rPr lang="en-US" sz="2000" dirty="0"/>
              <a:t>at the end of the file name, for example</a:t>
            </a:r>
            <a:br>
              <a:rPr lang="en-US" sz="2400" dirty="0"/>
            </a:br>
            <a:r>
              <a:rPr lang="en-US" sz="2400" dirty="0"/>
              <a:t>          </a:t>
            </a:r>
            <a:r>
              <a:rPr lang="en-US" sz="2000" i="1" dirty="0">
                <a:solidFill>
                  <a:srgbClr val="0070C0"/>
                </a:solidFill>
              </a:rPr>
              <a:t>MLM-024-C MLM Content and Format</a:t>
            </a:r>
            <a:r>
              <a:rPr lang="en-US" sz="2000" i="1" dirty="0"/>
              <a:t> </a:t>
            </a:r>
            <a:r>
              <a:rPr lang="en-US" sz="2000" i="1" dirty="0">
                <a:solidFill>
                  <a:srgbClr val="C00000"/>
                </a:solidFill>
              </a:rPr>
              <a:t>2026-12-31.pptx</a:t>
            </a:r>
          </a:p>
          <a:p>
            <a:pPr marL="0" indent="0" defTabSz="852938">
              <a:buNone/>
              <a:defRPr/>
            </a:pPr>
            <a:endParaRPr lang="en-US" sz="2000" i="1" dirty="0">
              <a:solidFill>
                <a:srgbClr val="C00000"/>
              </a:solidFill>
            </a:endParaRPr>
          </a:p>
          <a:p>
            <a:pPr marL="0" indent="0" defTabSz="852938">
              <a:buNone/>
              <a:defRPr/>
            </a:pPr>
            <a:r>
              <a:rPr lang="en-US" sz="2400" b="1" dirty="0"/>
              <a:t>Create draft MLM by adding text bullets &amp; images to template slides</a:t>
            </a:r>
          </a:p>
          <a:p>
            <a:pPr marL="252146" indent="-252146" defTabSz="852938">
              <a:defRPr/>
            </a:pPr>
            <a:r>
              <a:rPr lang="en-US" sz="2000" dirty="0">
                <a:solidFill>
                  <a:schemeClr val="tx1"/>
                </a:solidFill>
              </a:rPr>
              <a:t>Later, copy slide text to Notes area and expand to full sentences for book format and audio generation. Note: paste as “A” (Alpha) text to retain Notes fonts and sizes.</a:t>
            </a:r>
          </a:p>
        </p:txBody>
      </p:sp>
      <p:sp>
        <p:nvSpPr>
          <p:cNvPr id="11269" name="Rectangle 6"/>
          <p:cNvSpPr>
            <a:spLocks noGrp="1" noChangeArrowheads="1"/>
          </p:cNvSpPr>
          <p:nvPr>
            <p:ph type="sldNum" sz="quarter" idx="4294967295"/>
          </p:nvPr>
        </p:nvSpPr>
        <p:spPr>
          <a:xfrm>
            <a:off x="10015817" y="6270252"/>
            <a:ext cx="2662518" cy="354386"/>
          </a:xfrm>
          <a:prstGeom prst="rect">
            <a:avLst/>
          </a:prstGeom>
        </p:spPr>
        <p:txBody>
          <a:bodyPr vert="horz" lIns="88751" tIns="44375" rIns="88751" bIns="44375" rtlCol="0" anchor="ctr"/>
          <a:lstStyle>
            <a:defPPr>
              <a:defRPr lang="en-US"/>
            </a:defPPr>
            <a:lvl1pPr marL="0" algn="r" defTabSz="887553" rtl="0" eaLnBrk="1" latinLnBrk="0" hangingPunct="1">
              <a:defRPr sz="1165" kern="1200">
                <a:solidFill>
                  <a:schemeClr val="tx1">
                    <a:tint val="75000"/>
                  </a:schemeClr>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a:lstStyle>
          <a:p>
            <a:fld id="{4D8F3151-A6C0-4042-9E08-167B6A3D8F66}" type="slidenum">
              <a:rPr lang="en-US" smtClean="0"/>
              <a:pPr/>
              <a:t>2</a:t>
            </a:fld>
            <a:endParaRPr lang="en-US" dirty="0"/>
          </a:p>
        </p:txBody>
      </p:sp>
    </p:spTree>
    <p:custDataLst>
      <p:tags r:id="rId1"/>
    </p:custDataLst>
    <p:extLst>
      <p:ext uri="{BB962C8B-B14F-4D97-AF65-F5344CB8AC3E}">
        <p14:creationId xmlns:p14="http://schemas.microsoft.com/office/powerpoint/2010/main" val="3504627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A8ADC-28A6-174B-63A7-431FB60A173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64847356-30A1-E87D-3208-46DA09DC9942}"/>
              </a:ext>
            </a:extLst>
          </p:cNvPr>
          <p:cNvSpPr>
            <a:spLocks noGrp="1" noChangeArrowheads="1"/>
          </p:cNvSpPr>
          <p:nvPr>
            <p:ph type="title"/>
          </p:nvPr>
        </p:nvSpPr>
        <p:spPr>
          <a:xfrm>
            <a:off x="2144955" y="304163"/>
            <a:ext cx="6978918" cy="461395"/>
          </a:xfrm>
        </p:spPr>
        <p:txBody>
          <a:bodyPr/>
          <a:lstStyle/>
          <a:p>
            <a:pPr algn="ctr"/>
            <a:r>
              <a:rPr lang="en-US" b="1" dirty="0"/>
              <a:t>Format of MLMs</a:t>
            </a:r>
            <a:endParaRPr lang="en-US" sz="1285" dirty="0"/>
          </a:p>
        </p:txBody>
      </p:sp>
      <p:sp>
        <p:nvSpPr>
          <p:cNvPr id="11267" name="Rectangle 3">
            <a:extLst>
              <a:ext uri="{FF2B5EF4-FFF2-40B4-BE49-F238E27FC236}">
                <a16:creationId xmlns:a16="http://schemas.microsoft.com/office/drawing/2014/main" id="{286D5DBE-CA63-6569-6806-BA8D5E519BD0}"/>
              </a:ext>
            </a:extLst>
          </p:cNvPr>
          <p:cNvSpPr>
            <a:spLocks noGrp="1" noChangeArrowheads="1"/>
          </p:cNvSpPr>
          <p:nvPr>
            <p:ph idx="1"/>
          </p:nvPr>
        </p:nvSpPr>
        <p:spPr>
          <a:xfrm>
            <a:off x="1002890" y="1527375"/>
            <a:ext cx="9955162" cy="4505140"/>
          </a:xfrm>
        </p:spPr>
        <p:txBody>
          <a:bodyPr/>
          <a:lstStyle/>
          <a:p>
            <a:pPr marL="0" indent="0" defTabSz="852938">
              <a:buNone/>
              <a:defRPr/>
            </a:pPr>
            <a:r>
              <a:rPr lang="en-US" sz="2400" b="1" dirty="0"/>
              <a:t>The MLM-000-A.pptx template contains:</a:t>
            </a:r>
          </a:p>
          <a:p>
            <a:pPr defTabSz="852938">
              <a:defRPr/>
            </a:pPr>
            <a:r>
              <a:rPr lang="en-US" sz="2400" dirty="0"/>
              <a:t>A “Slide Master” with several slide formats for text bullets, diagrams, title slides, etc.</a:t>
            </a:r>
          </a:p>
          <a:p>
            <a:pPr defTabSz="852938">
              <a:defRPr/>
            </a:pPr>
            <a:r>
              <a:rPr lang="en-US" sz="2400" dirty="0"/>
              <a:t>Example slides for MLM title, Author Profile, Key Messages, and More Reading.</a:t>
            </a:r>
          </a:p>
          <a:p>
            <a:pPr defTabSz="852938">
              <a:defRPr/>
            </a:pPr>
            <a:r>
              <a:rPr lang="en-US" sz="2400" dirty="0"/>
              <a:t>Versions of these slides with and without Creative Commons copyright and PERA pie graphic.</a:t>
            </a:r>
          </a:p>
          <a:p>
            <a:pPr defTabSz="852938">
              <a:defRPr/>
            </a:pPr>
            <a:r>
              <a:rPr lang="en-US" sz="2400" dirty="0"/>
              <a:t>One “Notes Master” with slide image at top and Notes text below.</a:t>
            </a:r>
            <a:br>
              <a:rPr lang="en-US" sz="2400" dirty="0"/>
            </a:br>
            <a:endParaRPr lang="en-US" sz="2400" dirty="0"/>
          </a:p>
          <a:p>
            <a:pPr marL="0" indent="0">
              <a:buNone/>
            </a:pPr>
            <a:r>
              <a:rPr lang="en-US" sz="2400" dirty="0"/>
              <a:t>The rest of this MLM explains</a:t>
            </a:r>
            <a:r>
              <a:rPr lang="en-US" sz="2400" b="1" dirty="0"/>
              <a:t> how to use each slide in the standard template.</a:t>
            </a:r>
            <a:endParaRPr lang="en-US" sz="2400" dirty="0"/>
          </a:p>
        </p:txBody>
      </p:sp>
      <p:sp>
        <p:nvSpPr>
          <p:cNvPr id="11269" name="Rectangle 6">
            <a:extLst>
              <a:ext uri="{FF2B5EF4-FFF2-40B4-BE49-F238E27FC236}">
                <a16:creationId xmlns:a16="http://schemas.microsoft.com/office/drawing/2014/main" id="{2005F05E-B92F-3E27-1D89-D9A61CFB4FE0}"/>
              </a:ext>
            </a:extLst>
          </p:cNvPr>
          <p:cNvSpPr>
            <a:spLocks noGrp="1" noChangeArrowheads="1"/>
          </p:cNvSpPr>
          <p:nvPr>
            <p:ph type="sldNum" sz="quarter" idx="4294967295"/>
          </p:nvPr>
        </p:nvSpPr>
        <p:spPr>
          <a:xfrm>
            <a:off x="10015817" y="6270252"/>
            <a:ext cx="2662518" cy="354386"/>
          </a:xfrm>
          <a:prstGeom prst="rect">
            <a:avLst/>
          </a:prstGeom>
        </p:spPr>
        <p:txBody>
          <a:bodyPr vert="horz" lIns="88751" tIns="44375" rIns="88751" bIns="44375" rtlCol="0" anchor="ctr"/>
          <a:lstStyle>
            <a:defPPr>
              <a:defRPr lang="en-US"/>
            </a:defPPr>
            <a:lvl1pPr marL="0" algn="r" defTabSz="887553" rtl="0" eaLnBrk="1" latinLnBrk="0" hangingPunct="1">
              <a:defRPr sz="1165" kern="1200">
                <a:solidFill>
                  <a:schemeClr val="tx1">
                    <a:tint val="75000"/>
                  </a:schemeClr>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a:lstStyle>
          <a:p>
            <a:fld id="{4D8F3151-A6C0-4042-9E08-167B6A3D8F66}" type="slidenum">
              <a:rPr lang="en-US" smtClean="0"/>
              <a:pPr/>
              <a:t>3</a:t>
            </a:fld>
            <a:endParaRPr lang="en-US" dirty="0"/>
          </a:p>
        </p:txBody>
      </p:sp>
    </p:spTree>
    <p:custDataLst>
      <p:tags r:id="rId1"/>
    </p:custDataLst>
    <p:extLst>
      <p:ext uri="{BB962C8B-B14F-4D97-AF65-F5344CB8AC3E}">
        <p14:creationId xmlns:p14="http://schemas.microsoft.com/office/powerpoint/2010/main" val="152355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44A1F-9E50-6322-525B-F39545225544}"/>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3F6121DD-571F-8654-F68A-58CDB42A6FAE}"/>
              </a:ext>
            </a:extLst>
          </p:cNvPr>
          <p:cNvSpPr txBox="1"/>
          <p:nvPr/>
        </p:nvSpPr>
        <p:spPr>
          <a:xfrm>
            <a:off x="1482813" y="3120848"/>
            <a:ext cx="5625910" cy="2098267"/>
          </a:xfrm>
          <a:prstGeom prst="rect">
            <a:avLst/>
          </a:prstGeom>
          <a:noFill/>
        </p:spPr>
        <p:txBody>
          <a:bodyPr wrap="square" lIns="0" tIns="0" rIns="0" bIns="0" rtlCol="0">
            <a:spAutoFit/>
          </a:bodyPr>
          <a:lstStyle/>
          <a:p>
            <a:pPr algn="ctr"/>
            <a:r>
              <a:rPr lang="en-US" sz="2800" b="1" dirty="0">
                <a:solidFill>
                  <a:srgbClr val="002060"/>
                </a:solidFill>
                <a:latin typeface="Arial" panose="020B0604020202020204" pitchFamily="34" charset="0"/>
                <a:ea typeface="+mj-ea"/>
                <a:cs typeface="Arial" panose="020B0604020202020204" pitchFamily="34" charset="0"/>
              </a:rPr>
              <a:t>MLM-024-C</a:t>
            </a:r>
          </a:p>
          <a:p>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Industry 		–  All</a:t>
            </a:r>
          </a:p>
          <a:p>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Principal Role 		–  All</a:t>
            </a:r>
          </a:p>
          <a:p>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Professional Role	–  All</a:t>
            </a:r>
          </a:p>
          <a:p>
            <a:r>
              <a:rPr lang="en-US" sz="2400" dirty="0">
                <a:solidFill>
                  <a:schemeClr val="tx2"/>
                </a:solidFill>
                <a:latin typeface="Arial" panose="020B0604020202020204" pitchFamily="34" charset="0"/>
                <a:ea typeface="Calibri" panose="020F0502020204030204" pitchFamily="34" charset="0"/>
                <a:cs typeface="Arial" panose="020B0604020202020204" pitchFamily="34" charset="0"/>
              </a:rPr>
              <a:t>Enterprise Phase 	–  All</a:t>
            </a:r>
          </a:p>
          <a:p>
            <a:endParaRPr lang="en-US" sz="1235" dirty="0">
              <a:solidFill>
                <a:schemeClr val="tx2"/>
              </a:solidFill>
              <a:latin typeface="Arial" panose="020B0604020202020204" pitchFamily="34" charset="0"/>
            </a:endParaRPr>
          </a:p>
        </p:txBody>
      </p:sp>
      <p:pic>
        <p:nvPicPr>
          <p:cNvPr id="18" name="Picture 17" descr="Icon&#10;&#10;Description automatically generated">
            <a:extLst>
              <a:ext uri="{FF2B5EF4-FFF2-40B4-BE49-F238E27FC236}">
                <a16:creationId xmlns:a16="http://schemas.microsoft.com/office/drawing/2014/main" id="{0776F25E-1195-9C09-8CE2-611436846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978" y="5694044"/>
            <a:ext cx="686911" cy="627380"/>
          </a:xfrm>
          <a:prstGeom prst="rect">
            <a:avLst/>
          </a:prstGeom>
        </p:spPr>
      </p:pic>
      <p:sp>
        <p:nvSpPr>
          <p:cNvPr id="19" name="TextBox 18">
            <a:extLst>
              <a:ext uri="{FF2B5EF4-FFF2-40B4-BE49-F238E27FC236}">
                <a16:creationId xmlns:a16="http://schemas.microsoft.com/office/drawing/2014/main" id="{9A2CF1F6-F446-3541-5E3E-62E10F623536}"/>
              </a:ext>
            </a:extLst>
          </p:cNvPr>
          <p:cNvSpPr txBox="1"/>
          <p:nvPr/>
        </p:nvSpPr>
        <p:spPr>
          <a:xfrm>
            <a:off x="2645230" y="5708020"/>
            <a:ext cx="2759528" cy="553998"/>
          </a:xfrm>
          <a:prstGeom prst="rect">
            <a:avLst/>
          </a:prstGeom>
          <a:noFill/>
        </p:spPr>
        <p:txBody>
          <a:bodyPr wrap="square" lIns="0" tIns="0" rIns="0" bIns="0" rtlCol="0">
            <a:spAutoFit/>
          </a:bodyPr>
          <a:lstStyle/>
          <a:p>
            <a:r>
              <a:rPr lang="en-US" dirty="0">
                <a:latin typeface="Arial" panose="020B0604020202020204" pitchFamily="34" charset="0"/>
                <a:cs typeface="Arial" panose="020B0604020202020204" pitchFamily="34" charset="0"/>
              </a:rPr>
              <a:t>Turn on your audio and click start to begin video</a:t>
            </a:r>
          </a:p>
        </p:txBody>
      </p:sp>
      <p:pic>
        <p:nvPicPr>
          <p:cNvPr id="20" name="Picture 19">
            <a:extLst>
              <a:ext uri="{FF2B5EF4-FFF2-40B4-BE49-F238E27FC236}">
                <a16:creationId xmlns:a16="http://schemas.microsoft.com/office/drawing/2014/main" id="{54396309-6DC7-1C59-EA51-66BCBED611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1213" y="5783086"/>
            <a:ext cx="936031" cy="449295"/>
          </a:xfrm>
          <a:prstGeom prst="rect">
            <a:avLst/>
          </a:prstGeom>
        </p:spPr>
      </p:pic>
      <p:pic>
        <p:nvPicPr>
          <p:cNvPr id="3" name="Picture 2" descr="A shield with a computer and a bow tie&#10;&#10;AI-generated content may be incorrect.">
            <a:extLst>
              <a:ext uri="{FF2B5EF4-FFF2-40B4-BE49-F238E27FC236}">
                <a16:creationId xmlns:a16="http://schemas.microsoft.com/office/drawing/2014/main" id="{B7A2A323-B668-570A-93C6-BE42702C4F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3284" y="2194562"/>
            <a:ext cx="2634149" cy="3024553"/>
          </a:xfrm>
          <a:prstGeom prst="rect">
            <a:avLst/>
          </a:prstGeom>
        </p:spPr>
      </p:pic>
      <p:sp>
        <p:nvSpPr>
          <p:cNvPr id="4" name="TextBox 3">
            <a:extLst>
              <a:ext uri="{FF2B5EF4-FFF2-40B4-BE49-F238E27FC236}">
                <a16:creationId xmlns:a16="http://schemas.microsoft.com/office/drawing/2014/main" id="{7DBE9009-0891-84F0-1D43-629982100944}"/>
              </a:ext>
            </a:extLst>
          </p:cNvPr>
          <p:cNvSpPr txBox="1"/>
          <p:nvPr/>
        </p:nvSpPr>
        <p:spPr>
          <a:xfrm>
            <a:off x="1884952" y="1327801"/>
            <a:ext cx="6098458" cy="584775"/>
          </a:xfrm>
          <a:prstGeom prst="rect">
            <a:avLst/>
          </a:prstGeom>
          <a:noFill/>
        </p:spPr>
        <p:txBody>
          <a:bodyPr wrap="square">
            <a:spAutoFit/>
          </a:bodyPr>
          <a:lstStyle/>
          <a:p>
            <a:r>
              <a:rPr lang="en-US" altLang="en-US" sz="3200" b="1" dirty="0">
                <a:solidFill>
                  <a:srgbClr val="002060"/>
                </a:solidFill>
                <a:latin typeface="Arial" panose="020B0604020202020204" pitchFamily="34" charset="0"/>
                <a:ea typeface="+mj-ea"/>
                <a:cs typeface="Arial" panose="020B0604020202020204" pitchFamily="34" charset="0"/>
              </a:rPr>
              <a:t>MLM Content and Format</a:t>
            </a:r>
            <a:endParaRPr lang="en-US" sz="3200" b="1" dirty="0">
              <a:solidFill>
                <a:srgbClr val="002060"/>
              </a:solidFill>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63B4608D-D66F-23C6-64C6-CE4EF5835BEB}"/>
              </a:ext>
            </a:extLst>
          </p:cNvPr>
          <p:cNvSpPr/>
          <p:nvPr/>
        </p:nvSpPr>
        <p:spPr>
          <a:xfrm>
            <a:off x="2219718" y="2525687"/>
            <a:ext cx="4118435" cy="523220"/>
          </a:xfrm>
          <a:prstGeom prst="rect">
            <a:avLst/>
          </a:prstGeom>
        </p:spPr>
        <p:txBody>
          <a:bodyPr wrap="none">
            <a:spAutoFit/>
          </a:bodyPr>
          <a:lstStyle/>
          <a:p>
            <a:r>
              <a:rPr lang="en-US" altLang="en-US" sz="2800" b="1" dirty="0">
                <a:solidFill>
                  <a:srgbClr val="002060"/>
                </a:solidFill>
                <a:latin typeface="Arial" panose="020B0604020202020204" pitchFamily="34" charset="0"/>
                <a:ea typeface="+mj-ea"/>
                <a:cs typeface="Arial" panose="020B0604020202020204" pitchFamily="34" charset="0"/>
              </a:rPr>
              <a:t>Micro Learning Module</a:t>
            </a:r>
            <a:endParaRPr lang="en-US" sz="2800" b="1" dirty="0">
              <a:solidFill>
                <a:srgbClr val="002060"/>
              </a:solidFill>
              <a:latin typeface="Arial" panose="020B0604020202020204" pitchFamily="34" charset="0"/>
              <a:ea typeface="+mj-ea"/>
              <a:cs typeface="Arial" panose="020B0604020202020204" pitchFamily="34" charset="0"/>
            </a:endParaRPr>
          </a:p>
        </p:txBody>
      </p:sp>
      <p:sp>
        <p:nvSpPr>
          <p:cNvPr id="2" name="Speech Bubble: Rectangle 1">
            <a:extLst>
              <a:ext uri="{FF2B5EF4-FFF2-40B4-BE49-F238E27FC236}">
                <a16:creationId xmlns:a16="http://schemas.microsoft.com/office/drawing/2014/main" id="{2D1A90D7-C852-E0F4-BC49-E3101D667524}"/>
              </a:ext>
            </a:extLst>
          </p:cNvPr>
          <p:cNvSpPr/>
          <p:nvPr/>
        </p:nvSpPr>
        <p:spPr>
          <a:xfrm>
            <a:off x="7819462" y="1231533"/>
            <a:ext cx="1821792" cy="814703"/>
          </a:xfrm>
          <a:prstGeom prst="wedgeRectCallout">
            <a:avLst>
              <a:gd name="adj1" fmla="val -91617"/>
              <a:gd name="adj2" fmla="val -28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12" dirty="0">
                <a:solidFill>
                  <a:schemeClr val="tx1"/>
                </a:solidFill>
                <a:latin typeface="Arial" panose="020B0604020202020204" pitchFamily="34" charset="0"/>
                <a:cs typeface="Arial" panose="020B0604020202020204" pitchFamily="34" charset="0"/>
              </a:rPr>
              <a:t>1. Insert the actual MLM title here.</a:t>
            </a:r>
          </a:p>
        </p:txBody>
      </p:sp>
      <p:sp>
        <p:nvSpPr>
          <p:cNvPr id="6" name="Speech Bubble: Rectangle 5">
            <a:extLst>
              <a:ext uri="{FF2B5EF4-FFF2-40B4-BE49-F238E27FC236}">
                <a16:creationId xmlns:a16="http://schemas.microsoft.com/office/drawing/2014/main" id="{6FE690D2-94CC-B8DB-255C-2601B79F0495}"/>
              </a:ext>
            </a:extLst>
          </p:cNvPr>
          <p:cNvSpPr/>
          <p:nvPr/>
        </p:nvSpPr>
        <p:spPr>
          <a:xfrm>
            <a:off x="5304505" y="3598629"/>
            <a:ext cx="1933741" cy="514168"/>
          </a:xfrm>
          <a:prstGeom prst="wedgeRectCallout">
            <a:avLst>
              <a:gd name="adj1" fmla="val -45489"/>
              <a:gd name="adj2" fmla="val -974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12" dirty="0">
                <a:solidFill>
                  <a:schemeClr val="tx1"/>
                </a:solidFill>
                <a:latin typeface="Arial" panose="020B0604020202020204" pitchFamily="34" charset="0"/>
                <a:cs typeface="Arial" panose="020B0604020202020204" pitchFamily="34" charset="0"/>
              </a:rPr>
              <a:t>2. Insert the MLM number.</a:t>
            </a:r>
          </a:p>
        </p:txBody>
      </p:sp>
      <p:sp>
        <p:nvSpPr>
          <p:cNvPr id="8" name="Speech Bubble: Rectangle 7">
            <a:extLst>
              <a:ext uri="{FF2B5EF4-FFF2-40B4-BE49-F238E27FC236}">
                <a16:creationId xmlns:a16="http://schemas.microsoft.com/office/drawing/2014/main" id="{E5157F41-AC8D-4C19-5EA5-6196A44BA890}"/>
              </a:ext>
            </a:extLst>
          </p:cNvPr>
          <p:cNvSpPr/>
          <p:nvPr/>
        </p:nvSpPr>
        <p:spPr>
          <a:xfrm>
            <a:off x="5129129" y="4911867"/>
            <a:ext cx="1933741" cy="514168"/>
          </a:xfrm>
          <a:prstGeom prst="wedgeRectCallout">
            <a:avLst>
              <a:gd name="adj1" fmla="val -59217"/>
              <a:gd name="adj2" fmla="val -1605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12" dirty="0">
                <a:solidFill>
                  <a:schemeClr val="tx1"/>
                </a:solidFill>
                <a:latin typeface="Arial" panose="020B0604020202020204" pitchFamily="34" charset="0"/>
                <a:cs typeface="Arial" panose="020B0604020202020204" pitchFamily="34" charset="0"/>
              </a:rPr>
              <a:t>2. Insert the MLM classification data</a:t>
            </a:r>
          </a:p>
        </p:txBody>
      </p:sp>
    </p:spTree>
    <p:custDataLst>
      <p:tags r:id="rId1"/>
    </p:custDataLst>
    <p:extLst>
      <p:ext uri="{BB962C8B-B14F-4D97-AF65-F5344CB8AC3E}">
        <p14:creationId xmlns:p14="http://schemas.microsoft.com/office/powerpoint/2010/main" val="6567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297D-295D-4E57-B6D8-31E9190A6C5B}"/>
              </a:ext>
            </a:extLst>
          </p:cNvPr>
          <p:cNvSpPr>
            <a:spLocks noGrp="1"/>
          </p:cNvSpPr>
          <p:nvPr>
            <p:ph type="title"/>
          </p:nvPr>
        </p:nvSpPr>
        <p:spPr>
          <a:xfrm>
            <a:off x="2862685" y="180631"/>
            <a:ext cx="6201703" cy="557611"/>
          </a:xfrm>
          <a:solidFill>
            <a:schemeClr val="accent3">
              <a:lumMod val="20000"/>
              <a:lumOff val="80000"/>
            </a:schemeClr>
          </a:solidFill>
        </p:spPr>
        <p:txBody>
          <a:bodyPr/>
          <a:lstStyle/>
          <a:p>
            <a:pPr algn="ctr"/>
            <a:r>
              <a:rPr lang="en-US" b="1" dirty="0"/>
              <a:t>What is </a:t>
            </a:r>
            <a:r>
              <a:rPr lang="en-US" dirty="0"/>
              <a:t>________?</a:t>
            </a:r>
            <a:endParaRPr lang="en-US" b="1" dirty="0"/>
          </a:p>
        </p:txBody>
      </p:sp>
      <p:sp>
        <p:nvSpPr>
          <p:cNvPr id="7" name="Content Placeholder 6">
            <a:extLst>
              <a:ext uri="{FF2B5EF4-FFF2-40B4-BE49-F238E27FC236}">
                <a16:creationId xmlns:a16="http://schemas.microsoft.com/office/drawing/2014/main" id="{22646176-ED61-4306-985C-0999EDFA89BD}"/>
              </a:ext>
            </a:extLst>
          </p:cNvPr>
          <p:cNvSpPr>
            <a:spLocks noGrp="1"/>
          </p:cNvSpPr>
          <p:nvPr>
            <p:ph idx="1"/>
          </p:nvPr>
        </p:nvSpPr>
        <p:spPr>
          <a:xfrm>
            <a:off x="958645" y="1531720"/>
            <a:ext cx="10323871" cy="4874700"/>
          </a:xfrm>
        </p:spPr>
        <p:txBody>
          <a:bodyPr>
            <a:normAutofit/>
          </a:bodyPr>
          <a:lstStyle/>
          <a:p>
            <a:pPr marL="0" indent="0">
              <a:buNone/>
            </a:pPr>
            <a:r>
              <a:rPr lang="en-US" sz="2400" b="1" dirty="0"/>
              <a:t>The following are definitions of key terms used in this MLM:</a:t>
            </a:r>
          </a:p>
          <a:p>
            <a:pPr marL="0" indent="0">
              <a:buNone/>
            </a:pPr>
            <a:endParaRPr lang="en-US" sz="2400" b="1" dirty="0"/>
          </a:p>
          <a:p>
            <a:r>
              <a:rPr lang="en-US" sz="2400" dirty="0"/>
              <a:t>Instructional designer (ID) – Specialist supporting MLM authors</a:t>
            </a:r>
          </a:p>
          <a:p>
            <a:endParaRPr lang="en-US" sz="2400" dirty="0"/>
          </a:p>
          <a:p>
            <a:r>
              <a:rPr lang="en-US" sz="2400" dirty="0"/>
              <a:t>Subject matter expert (SME) – Specialist with expertise in subject MLM</a:t>
            </a:r>
          </a:p>
          <a:p>
            <a:endParaRPr lang="en-US" sz="2400" dirty="0"/>
          </a:p>
          <a:p>
            <a:pPr marL="0" indent="0">
              <a:buNone/>
            </a:pPr>
            <a:endParaRPr lang="en-US" dirty="0"/>
          </a:p>
        </p:txBody>
      </p:sp>
      <p:sp>
        <p:nvSpPr>
          <p:cNvPr id="4" name="Speech Bubble: Rectangle 3">
            <a:extLst>
              <a:ext uri="{FF2B5EF4-FFF2-40B4-BE49-F238E27FC236}">
                <a16:creationId xmlns:a16="http://schemas.microsoft.com/office/drawing/2014/main" id="{1A262C76-5F17-4600-B181-D802E6388231}"/>
              </a:ext>
            </a:extLst>
          </p:cNvPr>
          <p:cNvSpPr/>
          <p:nvPr/>
        </p:nvSpPr>
        <p:spPr>
          <a:xfrm>
            <a:off x="7952692" y="659947"/>
            <a:ext cx="2371410" cy="871773"/>
          </a:xfrm>
          <a:prstGeom prst="wedgeRectCallout">
            <a:avLst>
              <a:gd name="adj1" fmla="val -77180"/>
              <a:gd name="adj2" fmla="val -601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29"/>
            <a:r>
              <a:rPr lang="en-US" sz="1412" dirty="0">
                <a:solidFill>
                  <a:schemeClr val="tx1"/>
                </a:solidFill>
                <a:latin typeface="Arial" panose="020B0604020202020204" pitchFamily="34" charset="0"/>
                <a:cs typeface="Arial" panose="020B0604020202020204" pitchFamily="34" charset="0"/>
              </a:rPr>
              <a:t>1. start with a question or other way to engage the reader</a:t>
            </a:r>
          </a:p>
        </p:txBody>
      </p:sp>
      <p:sp>
        <p:nvSpPr>
          <p:cNvPr id="5" name="Speech Bubble: Rectangle 4">
            <a:extLst>
              <a:ext uri="{FF2B5EF4-FFF2-40B4-BE49-F238E27FC236}">
                <a16:creationId xmlns:a16="http://schemas.microsoft.com/office/drawing/2014/main" id="{2526F205-BF35-4A00-95F5-C3E0E0980D82}"/>
              </a:ext>
            </a:extLst>
          </p:cNvPr>
          <p:cNvSpPr/>
          <p:nvPr/>
        </p:nvSpPr>
        <p:spPr>
          <a:xfrm>
            <a:off x="9241636" y="5466403"/>
            <a:ext cx="1683769" cy="644254"/>
          </a:xfrm>
          <a:prstGeom prst="wedgeRectCallout">
            <a:avLst>
              <a:gd name="adj1" fmla="val 62991"/>
              <a:gd name="adj2" fmla="val 10715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29"/>
            <a:r>
              <a:rPr lang="en-US" sz="1412" dirty="0">
                <a:solidFill>
                  <a:schemeClr val="tx1"/>
                </a:solidFill>
                <a:latin typeface="Arial" panose="020B0604020202020204" pitchFamily="34" charset="0"/>
                <a:cs typeface="Arial" panose="020B0604020202020204" pitchFamily="34" charset="0"/>
              </a:rPr>
              <a:t>4. Page number.  Do not edit.</a:t>
            </a:r>
          </a:p>
        </p:txBody>
      </p:sp>
      <p:sp>
        <p:nvSpPr>
          <p:cNvPr id="6" name="Speech Bubble: Rectangle 5">
            <a:extLst>
              <a:ext uri="{FF2B5EF4-FFF2-40B4-BE49-F238E27FC236}">
                <a16:creationId xmlns:a16="http://schemas.microsoft.com/office/drawing/2014/main" id="{E1FDE1D5-CA8B-40AA-9D03-F380898DAA30}"/>
              </a:ext>
            </a:extLst>
          </p:cNvPr>
          <p:cNvSpPr/>
          <p:nvPr/>
        </p:nvSpPr>
        <p:spPr>
          <a:xfrm>
            <a:off x="6995613" y="4307187"/>
            <a:ext cx="3328489" cy="863454"/>
          </a:xfrm>
          <a:prstGeom prst="wedgeRectCallout">
            <a:avLst>
              <a:gd name="adj1" fmla="val -42580"/>
              <a:gd name="adj2" fmla="val -12082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29"/>
            <a:r>
              <a:rPr lang="en-US" sz="1412" dirty="0">
                <a:solidFill>
                  <a:schemeClr val="tx1"/>
                </a:solidFill>
                <a:latin typeface="Arial" panose="020B0604020202020204" pitchFamily="34" charset="0"/>
                <a:cs typeface="Arial" panose="020B0604020202020204" pitchFamily="34" charset="0"/>
              </a:rPr>
              <a:t>2. Define terms that the reader will need.  Repeat them in </a:t>
            </a:r>
            <a:r>
              <a:rPr lang="en-US" sz="1412" dirty="0" err="1">
                <a:solidFill>
                  <a:schemeClr val="tx1"/>
                </a:solidFill>
                <a:latin typeface="Arial" panose="020B0604020202020204" pitchFamily="34" charset="0"/>
                <a:cs typeface="Arial" panose="020B0604020202020204" pitchFamily="34" charset="0"/>
              </a:rPr>
              <a:t>Quizes</a:t>
            </a:r>
            <a:r>
              <a:rPr lang="en-US" sz="1412" dirty="0">
                <a:solidFill>
                  <a:schemeClr val="tx1"/>
                </a:solidFill>
                <a:latin typeface="Arial" panose="020B0604020202020204" pitchFamily="34" charset="0"/>
                <a:cs typeface="Arial" panose="020B0604020202020204" pitchFamily="34" charset="0"/>
              </a:rPr>
              <a:t> and / or key Message slide.</a:t>
            </a:r>
          </a:p>
        </p:txBody>
      </p:sp>
      <p:sp>
        <p:nvSpPr>
          <p:cNvPr id="8" name="Speech Bubble: Rectangle 7">
            <a:extLst>
              <a:ext uri="{FF2B5EF4-FFF2-40B4-BE49-F238E27FC236}">
                <a16:creationId xmlns:a16="http://schemas.microsoft.com/office/drawing/2014/main" id="{FBB643FC-7CDF-402E-A7A9-7C99E8921690}"/>
              </a:ext>
            </a:extLst>
          </p:cNvPr>
          <p:cNvSpPr/>
          <p:nvPr/>
        </p:nvSpPr>
        <p:spPr>
          <a:xfrm>
            <a:off x="1867898" y="4307187"/>
            <a:ext cx="2293338" cy="863454"/>
          </a:xfrm>
          <a:prstGeom prst="wedgeRectCallout">
            <a:avLst>
              <a:gd name="adj1" fmla="val 73599"/>
              <a:gd name="adj2" fmla="val -12165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0858"/>
            <a:r>
              <a:rPr lang="en-US" sz="1412" dirty="0">
                <a:solidFill>
                  <a:schemeClr val="tx1"/>
                </a:solidFill>
                <a:latin typeface="Arial" panose="020B0604020202020204" pitchFamily="34" charset="0"/>
                <a:cs typeface="Arial" panose="020B0604020202020204" pitchFamily="34" charset="0"/>
              </a:rPr>
              <a:t>3. Avoid acronyms unless they are a part of what the learner should know.</a:t>
            </a:r>
          </a:p>
        </p:txBody>
      </p:sp>
    </p:spTree>
    <p:custDataLst>
      <p:tags r:id="rId1"/>
    </p:custDataLst>
    <p:extLst>
      <p:ext uri="{BB962C8B-B14F-4D97-AF65-F5344CB8AC3E}">
        <p14:creationId xmlns:p14="http://schemas.microsoft.com/office/powerpoint/2010/main" val="188074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67220" y="271910"/>
            <a:ext cx="6187507" cy="461395"/>
          </a:xfrm>
        </p:spPr>
        <p:txBody>
          <a:bodyPr/>
          <a:lstStyle/>
          <a:p>
            <a:pPr algn="ctr"/>
            <a:r>
              <a:rPr lang="en-US" b="1" dirty="0"/>
              <a:t>Single-Column Slide</a:t>
            </a:r>
            <a:endParaRPr lang="en-US" sz="1285" dirty="0"/>
          </a:p>
        </p:txBody>
      </p:sp>
      <p:sp>
        <p:nvSpPr>
          <p:cNvPr id="11267" name="Rectangle 3"/>
          <p:cNvSpPr>
            <a:spLocks noGrp="1" noChangeArrowheads="1"/>
          </p:cNvSpPr>
          <p:nvPr>
            <p:ph idx="1"/>
          </p:nvPr>
        </p:nvSpPr>
        <p:spPr>
          <a:xfrm>
            <a:off x="2121596" y="1697944"/>
            <a:ext cx="7902090" cy="4250876"/>
          </a:xfrm>
        </p:spPr>
        <p:txBody>
          <a:bodyPr/>
          <a:lstStyle/>
          <a:p>
            <a:pPr marL="0" indent="0">
              <a:buNone/>
            </a:pPr>
            <a:r>
              <a:rPr lang="en-US" b="1" dirty="0"/>
              <a:t>Topic A</a:t>
            </a:r>
          </a:p>
          <a:p>
            <a:pPr marL="755037"/>
            <a:r>
              <a:rPr lang="en-US" sz="2400" dirty="0"/>
              <a:t>Item 1</a:t>
            </a:r>
          </a:p>
          <a:p>
            <a:pPr marL="755037"/>
            <a:r>
              <a:rPr lang="en-US" sz="2400" dirty="0"/>
              <a:t>Item 2 – text to be </a:t>
            </a:r>
            <a:r>
              <a:rPr lang="en-US" sz="2400" b="1" dirty="0"/>
              <a:t>emphasized</a:t>
            </a:r>
          </a:p>
          <a:p>
            <a:pPr marL="0" indent="0">
              <a:buNone/>
            </a:pPr>
            <a:endParaRPr lang="en-US" b="1" dirty="0"/>
          </a:p>
          <a:p>
            <a:pPr marL="0" indent="0">
              <a:buNone/>
            </a:pPr>
            <a:r>
              <a:rPr lang="en-US" b="1" dirty="0"/>
              <a:t>Topic B</a:t>
            </a:r>
          </a:p>
          <a:p>
            <a:pPr lvl="1">
              <a:buFont typeface="Arial" panose="020B0604020202020204" pitchFamily="34" charset="0"/>
              <a:buChar char="•"/>
            </a:pPr>
            <a:r>
              <a:rPr lang="en-US" sz="2118" dirty="0"/>
              <a:t>&lt;1&gt; List item</a:t>
            </a:r>
          </a:p>
          <a:p>
            <a:pPr lvl="1">
              <a:buFont typeface="Arial" panose="020B0604020202020204" pitchFamily="34" charset="0"/>
              <a:buChar char="•"/>
            </a:pPr>
            <a:r>
              <a:rPr lang="en-US" sz="2118" dirty="0"/>
              <a:t>&lt;2&gt; Another list item</a:t>
            </a:r>
          </a:p>
          <a:p>
            <a:pPr lvl="2">
              <a:buFont typeface="Arial" panose="020B0604020202020204" pitchFamily="34" charset="0"/>
              <a:buChar char="‒"/>
            </a:pPr>
            <a:r>
              <a:rPr lang="en-US" sz="1941" dirty="0"/>
              <a:t>Subitem</a:t>
            </a:r>
          </a:p>
          <a:p>
            <a:pPr lvl="2">
              <a:buFont typeface="Arial" panose="020B0604020202020204" pitchFamily="34" charset="0"/>
              <a:buChar char="‒"/>
            </a:pPr>
            <a:r>
              <a:rPr lang="en-US" sz="1941" dirty="0"/>
              <a:t>Next subitem</a:t>
            </a:r>
          </a:p>
        </p:txBody>
      </p:sp>
      <p:sp>
        <p:nvSpPr>
          <p:cNvPr id="11269" name="Rectangle 6"/>
          <p:cNvSpPr>
            <a:spLocks noGrp="1" noChangeArrowheads="1"/>
          </p:cNvSpPr>
          <p:nvPr>
            <p:ph type="sldNum" sz="quarter" idx="4294967295"/>
          </p:nvPr>
        </p:nvSpPr>
        <p:spPr>
          <a:xfrm>
            <a:off x="10015817" y="6270252"/>
            <a:ext cx="2662518" cy="354386"/>
          </a:xfrm>
          <a:prstGeom prst="rect">
            <a:avLst/>
          </a:prstGeom>
        </p:spPr>
        <p:txBody>
          <a:bodyPr vert="horz" lIns="88751" tIns="44375" rIns="88751" bIns="44375" rtlCol="0" anchor="ctr"/>
          <a:lstStyle>
            <a:defPPr>
              <a:defRPr lang="en-US"/>
            </a:defPPr>
            <a:lvl1pPr marL="0" algn="r" defTabSz="887553" rtl="0" eaLnBrk="1" latinLnBrk="0" hangingPunct="1">
              <a:defRPr sz="1165" kern="1200">
                <a:solidFill>
                  <a:schemeClr val="tx1">
                    <a:tint val="75000"/>
                  </a:schemeClr>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a:lstStyle>
          <a:p>
            <a:fld id="{4D8F3151-A6C0-4042-9E08-167B6A3D8F66}" type="slidenum">
              <a:rPr lang="en-US" smtClean="0"/>
              <a:pPr/>
              <a:t>6</a:t>
            </a:fld>
            <a:endParaRPr lang="en-US" dirty="0"/>
          </a:p>
        </p:txBody>
      </p:sp>
      <p:sp>
        <p:nvSpPr>
          <p:cNvPr id="5" name="Speech Bubble: Rectangle 4">
            <a:extLst>
              <a:ext uri="{FF2B5EF4-FFF2-40B4-BE49-F238E27FC236}">
                <a16:creationId xmlns:a16="http://schemas.microsoft.com/office/drawing/2014/main" id="{BFC1BB0F-96EB-41CC-A60F-48CA3B05F601}"/>
              </a:ext>
            </a:extLst>
          </p:cNvPr>
          <p:cNvSpPr/>
          <p:nvPr/>
        </p:nvSpPr>
        <p:spPr>
          <a:xfrm>
            <a:off x="4238096" y="984991"/>
            <a:ext cx="2319103" cy="1084686"/>
          </a:xfrm>
          <a:prstGeom prst="wedgeRectCallout">
            <a:avLst>
              <a:gd name="adj1" fmla="val -70120"/>
              <a:gd name="adj2" fmla="val 483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8915" indent="-198915"/>
            <a:r>
              <a:rPr lang="en-US" sz="1412" dirty="0">
                <a:solidFill>
                  <a:schemeClr val="tx1"/>
                </a:solidFill>
                <a:latin typeface="Arial" panose="020B0604020202020204" pitchFamily="34" charset="0"/>
                <a:cs typeface="Arial" panose="020B0604020202020204" pitchFamily="34" charset="0"/>
              </a:rPr>
              <a:t>2. Use standard Arial font.</a:t>
            </a:r>
          </a:p>
          <a:p>
            <a:pPr marL="198915" indent="-198915">
              <a:buFont typeface="Arial" panose="020B0604020202020204" pitchFamily="34" charset="0"/>
              <a:buChar char="•"/>
            </a:pPr>
            <a:r>
              <a:rPr lang="en-US" sz="1412" dirty="0">
                <a:solidFill>
                  <a:schemeClr val="tx1"/>
                </a:solidFill>
                <a:latin typeface="Arial" panose="020B0604020202020204" pitchFamily="34" charset="0"/>
                <a:cs typeface="Arial" panose="020B0604020202020204" pitchFamily="34" charset="0"/>
              </a:rPr>
              <a:t>Topic 24 pt. bold</a:t>
            </a:r>
          </a:p>
          <a:p>
            <a:pPr marL="198915" indent="-198915">
              <a:buFont typeface="Arial" panose="020B0604020202020204" pitchFamily="34" charset="0"/>
              <a:buChar char="•"/>
            </a:pPr>
            <a:r>
              <a:rPr lang="en-US" sz="1412" dirty="0">
                <a:solidFill>
                  <a:schemeClr val="tx1"/>
                </a:solidFill>
                <a:latin typeface="Arial" panose="020B0604020202020204" pitchFamily="34" charset="0"/>
                <a:cs typeface="Arial" panose="020B0604020202020204" pitchFamily="34" charset="0"/>
              </a:rPr>
              <a:t>Item 24 pt.</a:t>
            </a:r>
          </a:p>
          <a:p>
            <a:pPr marL="198915" indent="-198915">
              <a:buFont typeface="Arial" panose="020B0604020202020204" pitchFamily="34" charset="0"/>
              <a:buChar char="•"/>
            </a:pPr>
            <a:r>
              <a:rPr lang="en-US" sz="1412" dirty="0">
                <a:solidFill>
                  <a:schemeClr val="tx1"/>
                </a:solidFill>
                <a:latin typeface="Arial" panose="020B0604020202020204" pitchFamily="34" charset="0"/>
                <a:cs typeface="Arial" panose="020B0604020202020204" pitchFamily="34" charset="0"/>
              </a:rPr>
              <a:t>Subitem 20 pt.</a:t>
            </a:r>
          </a:p>
        </p:txBody>
      </p:sp>
      <p:sp>
        <p:nvSpPr>
          <p:cNvPr id="6" name="Speech Bubble: Rectangle 5">
            <a:extLst>
              <a:ext uri="{FF2B5EF4-FFF2-40B4-BE49-F238E27FC236}">
                <a16:creationId xmlns:a16="http://schemas.microsoft.com/office/drawing/2014/main" id="{84F162B2-03CE-4652-AC1A-5DF1905B8EAC}"/>
              </a:ext>
            </a:extLst>
          </p:cNvPr>
          <p:cNvSpPr/>
          <p:nvPr/>
        </p:nvSpPr>
        <p:spPr>
          <a:xfrm>
            <a:off x="5860973" y="5103868"/>
            <a:ext cx="2319103" cy="769141"/>
          </a:xfrm>
          <a:prstGeom prst="wedgeRectCallout">
            <a:avLst>
              <a:gd name="adj1" fmla="val -67846"/>
              <a:gd name="adj2" fmla="val -956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0858"/>
            <a:r>
              <a:rPr lang="en-US" sz="1412" dirty="0">
                <a:solidFill>
                  <a:schemeClr val="tx1"/>
                </a:solidFill>
                <a:latin typeface="Arial" panose="020B0604020202020204" pitchFamily="34" charset="0"/>
                <a:cs typeface="Arial" panose="020B0604020202020204" pitchFamily="34" charset="0"/>
              </a:rPr>
              <a:t>4. To display list Items progressively, number them &lt;like this&gt;.</a:t>
            </a:r>
          </a:p>
        </p:txBody>
      </p:sp>
      <p:sp>
        <p:nvSpPr>
          <p:cNvPr id="7" name="Speech Bubble: Rectangle 6">
            <a:extLst>
              <a:ext uri="{FF2B5EF4-FFF2-40B4-BE49-F238E27FC236}">
                <a16:creationId xmlns:a16="http://schemas.microsoft.com/office/drawing/2014/main" id="{71A70F97-0258-4A77-9067-42E655ECF84D}"/>
              </a:ext>
            </a:extLst>
          </p:cNvPr>
          <p:cNvSpPr/>
          <p:nvPr/>
        </p:nvSpPr>
        <p:spPr>
          <a:xfrm>
            <a:off x="7361046" y="3429000"/>
            <a:ext cx="2100128" cy="850024"/>
          </a:xfrm>
          <a:prstGeom prst="wedgeRectCallout">
            <a:avLst>
              <a:gd name="adj1" fmla="val -68307"/>
              <a:gd name="adj2" fmla="val -9503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429"/>
            <a:r>
              <a:rPr lang="en-US" sz="1412" dirty="0">
                <a:solidFill>
                  <a:schemeClr val="tx1"/>
                </a:solidFill>
                <a:latin typeface="Arial" panose="020B0604020202020204" pitchFamily="34" charset="0"/>
                <a:cs typeface="Arial" panose="020B0604020202020204" pitchFamily="34" charset="0"/>
              </a:rPr>
              <a:t>3. Use bold for emphasis rather than underline or italics.</a:t>
            </a:r>
          </a:p>
        </p:txBody>
      </p:sp>
      <p:sp>
        <p:nvSpPr>
          <p:cNvPr id="8" name="Speech Bubble: Rectangle 7">
            <a:extLst>
              <a:ext uri="{FF2B5EF4-FFF2-40B4-BE49-F238E27FC236}">
                <a16:creationId xmlns:a16="http://schemas.microsoft.com/office/drawing/2014/main" id="{70BBD48E-2F3A-44C2-B302-9D53BAED0BB8}"/>
              </a:ext>
            </a:extLst>
          </p:cNvPr>
          <p:cNvSpPr/>
          <p:nvPr/>
        </p:nvSpPr>
        <p:spPr>
          <a:xfrm>
            <a:off x="7700633" y="1224286"/>
            <a:ext cx="1420954" cy="606097"/>
          </a:xfrm>
          <a:prstGeom prst="wedgeRectCallout">
            <a:avLst>
              <a:gd name="adj1" fmla="val -81858"/>
              <a:gd name="adj2" fmla="val -11395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12" dirty="0">
                <a:solidFill>
                  <a:schemeClr val="tx1"/>
                </a:solidFill>
                <a:latin typeface="Arial" panose="020B0604020202020204" pitchFamily="34" charset="0"/>
                <a:cs typeface="Arial" panose="020B0604020202020204" pitchFamily="34" charset="0"/>
              </a:rPr>
              <a:t>1. Slide title </a:t>
            </a:r>
            <a:br>
              <a:rPr lang="en-US" sz="1412" dirty="0">
                <a:solidFill>
                  <a:schemeClr val="tx1"/>
                </a:solidFill>
                <a:latin typeface="Arial" panose="020B0604020202020204" pitchFamily="34" charset="0"/>
                <a:cs typeface="Arial" panose="020B0604020202020204" pitchFamily="34" charset="0"/>
              </a:rPr>
            </a:br>
            <a:r>
              <a:rPr lang="en-US" sz="1412" dirty="0">
                <a:solidFill>
                  <a:schemeClr val="tx1"/>
                </a:solidFill>
                <a:latin typeface="Arial" panose="020B0604020202020204" pitchFamily="34" charset="0"/>
                <a:cs typeface="Arial" panose="020B0604020202020204" pitchFamily="34" charset="0"/>
              </a:rPr>
              <a:t>Arial 28 pt. bold</a:t>
            </a:r>
          </a:p>
        </p:txBody>
      </p:sp>
    </p:spTree>
    <p:custDataLst>
      <p:tags r:id="rId1"/>
    </p:custDataLst>
    <p:extLst>
      <p:ext uri="{BB962C8B-B14F-4D97-AF65-F5344CB8AC3E}">
        <p14:creationId xmlns:p14="http://schemas.microsoft.com/office/powerpoint/2010/main" val="375683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5B49-D40B-4D6A-860F-5CCFF8AB2784}"/>
              </a:ext>
            </a:extLst>
          </p:cNvPr>
          <p:cNvSpPr>
            <a:spLocks noGrp="1"/>
          </p:cNvSpPr>
          <p:nvPr>
            <p:ph type="title"/>
          </p:nvPr>
        </p:nvSpPr>
        <p:spPr>
          <a:xfrm>
            <a:off x="2314058" y="204717"/>
            <a:ext cx="6994292" cy="517812"/>
          </a:xfrm>
        </p:spPr>
        <p:txBody>
          <a:bodyPr>
            <a:normAutofit fontScale="90000"/>
          </a:bodyPr>
          <a:lstStyle/>
          <a:p>
            <a:pPr algn="ctr"/>
            <a:r>
              <a:rPr lang="en-US" sz="2735" dirty="0"/>
              <a:t>Two-Column Slide</a:t>
            </a:r>
            <a:br>
              <a:rPr lang="en-US" sz="2621" i="1" dirty="0"/>
            </a:br>
            <a:endParaRPr lang="en-US" sz="2621" i="1" dirty="0"/>
          </a:p>
        </p:txBody>
      </p:sp>
      <p:sp>
        <p:nvSpPr>
          <p:cNvPr id="5" name="Speech Bubble: Rectangle 4">
            <a:extLst>
              <a:ext uri="{FF2B5EF4-FFF2-40B4-BE49-F238E27FC236}">
                <a16:creationId xmlns:a16="http://schemas.microsoft.com/office/drawing/2014/main" id="{D07E63C0-2C8C-4D78-82D7-BD2BD085B290}"/>
              </a:ext>
            </a:extLst>
          </p:cNvPr>
          <p:cNvSpPr/>
          <p:nvPr/>
        </p:nvSpPr>
        <p:spPr>
          <a:xfrm>
            <a:off x="4311292" y="722529"/>
            <a:ext cx="2389765" cy="1309359"/>
          </a:xfrm>
          <a:prstGeom prst="wedgeRectCallout">
            <a:avLst>
              <a:gd name="adj1" fmla="val 24186"/>
              <a:gd name="adj2" fmla="val -4838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12" dirty="0">
                <a:solidFill>
                  <a:schemeClr val="tx1"/>
                </a:solidFill>
              </a:rPr>
              <a:t>1</a:t>
            </a:r>
            <a:r>
              <a:rPr lang="en-US" sz="1412" dirty="0">
                <a:solidFill>
                  <a:schemeClr val="tx1"/>
                </a:solidFill>
                <a:latin typeface="Arial" panose="020B0604020202020204" pitchFamily="34" charset="0"/>
                <a:cs typeface="Arial" panose="020B0604020202020204" pitchFamily="34" charset="0"/>
              </a:rPr>
              <a:t>. Use standard Arial font</a:t>
            </a:r>
          </a:p>
          <a:p>
            <a:pPr marL="151287" indent="-151287">
              <a:buFont typeface="Arial" panose="020B0604020202020204" pitchFamily="34" charset="0"/>
              <a:buChar char="•"/>
            </a:pPr>
            <a:r>
              <a:rPr lang="en-US" sz="1412" dirty="0">
                <a:solidFill>
                  <a:schemeClr val="tx1"/>
                </a:solidFill>
                <a:latin typeface="Arial" panose="020B0604020202020204" pitchFamily="34" charset="0"/>
                <a:cs typeface="Arial" panose="020B0604020202020204" pitchFamily="34" charset="0"/>
              </a:rPr>
              <a:t>Slide title 28 pt. bold</a:t>
            </a:r>
          </a:p>
          <a:p>
            <a:pPr marL="151287" indent="-151287">
              <a:buFont typeface="Arial" panose="020B0604020202020204" pitchFamily="34" charset="0"/>
              <a:buChar char="•"/>
            </a:pPr>
            <a:r>
              <a:rPr lang="en-US" sz="1412" dirty="0">
                <a:solidFill>
                  <a:schemeClr val="tx1"/>
                </a:solidFill>
                <a:latin typeface="Arial" panose="020B0604020202020204" pitchFamily="34" charset="0"/>
                <a:cs typeface="Arial" panose="020B0604020202020204" pitchFamily="34" charset="0"/>
              </a:rPr>
              <a:t>Topic 24 pt. bold</a:t>
            </a:r>
          </a:p>
          <a:p>
            <a:pPr marL="151287" indent="-151287">
              <a:buFont typeface="Arial" panose="020B0604020202020204" pitchFamily="34" charset="0"/>
              <a:buChar char="•"/>
            </a:pPr>
            <a:r>
              <a:rPr lang="en-US" sz="1412" dirty="0">
                <a:solidFill>
                  <a:schemeClr val="tx1"/>
                </a:solidFill>
                <a:latin typeface="Arial" panose="020B0604020202020204" pitchFamily="34" charset="0"/>
                <a:cs typeface="Arial" panose="020B0604020202020204" pitchFamily="34" charset="0"/>
              </a:rPr>
              <a:t>Item 24 pt.</a:t>
            </a:r>
          </a:p>
          <a:p>
            <a:pPr marL="151287" indent="-151287">
              <a:buFont typeface="Arial" panose="020B0604020202020204" pitchFamily="34" charset="0"/>
              <a:buChar char="•"/>
            </a:pPr>
            <a:r>
              <a:rPr lang="en-US" sz="1412" dirty="0">
                <a:solidFill>
                  <a:schemeClr val="tx1"/>
                </a:solidFill>
                <a:latin typeface="Arial" panose="020B0604020202020204" pitchFamily="34" charset="0"/>
                <a:cs typeface="Arial" panose="020B0604020202020204" pitchFamily="34" charset="0"/>
              </a:rPr>
              <a:t>Subitem 20 pt.</a:t>
            </a:r>
          </a:p>
        </p:txBody>
      </p:sp>
      <p:sp>
        <p:nvSpPr>
          <p:cNvPr id="6" name="Content Placeholder 5">
            <a:extLst>
              <a:ext uri="{FF2B5EF4-FFF2-40B4-BE49-F238E27FC236}">
                <a16:creationId xmlns:a16="http://schemas.microsoft.com/office/drawing/2014/main" id="{9976A21E-CA99-4711-919B-72E41A1577F5}"/>
              </a:ext>
            </a:extLst>
          </p:cNvPr>
          <p:cNvSpPr>
            <a:spLocks noGrp="1"/>
          </p:cNvSpPr>
          <p:nvPr>
            <p:ph sz="half" idx="1"/>
          </p:nvPr>
        </p:nvSpPr>
        <p:spPr>
          <a:xfrm>
            <a:off x="2063681" y="1849989"/>
            <a:ext cx="3451413" cy="3200680"/>
          </a:xfrm>
        </p:spPr>
        <p:txBody>
          <a:bodyPr/>
          <a:lstStyle/>
          <a:p>
            <a:pPr marL="0" indent="0">
              <a:buNone/>
            </a:pPr>
            <a:r>
              <a:rPr lang="en-US" sz="2400" b="1" dirty="0"/>
              <a:t>Topic 1</a:t>
            </a:r>
          </a:p>
          <a:p>
            <a:r>
              <a:rPr lang="en-US" sz="2400" dirty="0"/>
              <a:t>This is the first item</a:t>
            </a:r>
          </a:p>
          <a:p>
            <a:pPr lvl="1">
              <a:buFont typeface="Arial" panose="020B0604020202020204" pitchFamily="34" charset="0"/>
              <a:buChar char="‒"/>
            </a:pPr>
            <a:r>
              <a:rPr lang="en-US" sz="2000" dirty="0"/>
              <a:t>Next subitem</a:t>
            </a:r>
          </a:p>
          <a:p>
            <a:pPr lvl="1">
              <a:buFont typeface="Arial" panose="020B0604020202020204" pitchFamily="34" charset="0"/>
              <a:buChar char="‒"/>
            </a:pPr>
            <a:r>
              <a:rPr lang="en-US" sz="2000" dirty="0"/>
              <a:t>Next subitem</a:t>
            </a:r>
          </a:p>
          <a:p>
            <a:r>
              <a:rPr lang="en-US" sz="2400" dirty="0"/>
              <a:t>This is the second item</a:t>
            </a:r>
          </a:p>
          <a:p>
            <a:pPr lvl="1">
              <a:buFont typeface="Arial" panose="020B0604020202020204" pitchFamily="34" charset="0"/>
              <a:buChar char="‒"/>
            </a:pPr>
            <a:r>
              <a:rPr lang="en-US" sz="2000" dirty="0"/>
              <a:t>Next subitem</a:t>
            </a:r>
          </a:p>
          <a:p>
            <a:r>
              <a:rPr lang="en-US" sz="2400" dirty="0"/>
              <a:t>This is the third item</a:t>
            </a:r>
          </a:p>
          <a:p>
            <a:pPr lvl="1">
              <a:buFont typeface="Arial" panose="020B0604020202020204" pitchFamily="34" charset="0"/>
              <a:buChar char="‒"/>
            </a:pPr>
            <a:r>
              <a:rPr lang="en-US" sz="2000" dirty="0"/>
              <a:t>Next subitem</a:t>
            </a:r>
          </a:p>
          <a:p>
            <a:pPr marL="449660" lvl="1" indent="0">
              <a:buNone/>
            </a:pPr>
            <a:endParaRPr lang="en-US" dirty="0"/>
          </a:p>
        </p:txBody>
      </p:sp>
      <p:sp>
        <p:nvSpPr>
          <p:cNvPr id="9" name="Content Placeholder 8">
            <a:extLst>
              <a:ext uri="{FF2B5EF4-FFF2-40B4-BE49-F238E27FC236}">
                <a16:creationId xmlns:a16="http://schemas.microsoft.com/office/drawing/2014/main" id="{205AD110-7083-4951-8C69-560A2B13655F}"/>
              </a:ext>
            </a:extLst>
          </p:cNvPr>
          <p:cNvSpPr>
            <a:spLocks noGrp="1"/>
          </p:cNvSpPr>
          <p:nvPr>
            <p:ph sz="half" idx="2"/>
          </p:nvPr>
        </p:nvSpPr>
        <p:spPr>
          <a:xfrm>
            <a:off x="6804972" y="1828660"/>
            <a:ext cx="3451412" cy="3200680"/>
          </a:xfrm>
        </p:spPr>
        <p:txBody>
          <a:bodyPr/>
          <a:lstStyle/>
          <a:p>
            <a:pPr marL="0" indent="0">
              <a:buNone/>
            </a:pPr>
            <a:r>
              <a:rPr lang="en-US" sz="2400" b="1" dirty="0"/>
              <a:t>Topic 2</a:t>
            </a:r>
          </a:p>
          <a:p>
            <a:r>
              <a:rPr lang="en-US" sz="2400" dirty="0"/>
              <a:t>This is the first item</a:t>
            </a:r>
          </a:p>
          <a:p>
            <a:pPr lvl="1">
              <a:buFont typeface="Arial" panose="020B0604020202020204" pitchFamily="34" charset="0"/>
              <a:buChar char="‒"/>
            </a:pPr>
            <a:r>
              <a:rPr lang="en-US" sz="2000" dirty="0"/>
              <a:t>Next subitem</a:t>
            </a:r>
          </a:p>
          <a:p>
            <a:pPr lvl="1">
              <a:buFont typeface="Arial" panose="020B0604020202020204" pitchFamily="34" charset="0"/>
              <a:buChar char="‒"/>
            </a:pPr>
            <a:r>
              <a:rPr lang="en-US" sz="2000" dirty="0"/>
              <a:t>Next subitem</a:t>
            </a:r>
          </a:p>
          <a:p>
            <a:r>
              <a:rPr lang="en-US" sz="2400" dirty="0"/>
              <a:t>This is the second item</a:t>
            </a:r>
          </a:p>
          <a:p>
            <a:pPr lvl="1">
              <a:buFont typeface="Arial" panose="020B0604020202020204" pitchFamily="34" charset="0"/>
              <a:buChar char="‒"/>
            </a:pPr>
            <a:r>
              <a:rPr lang="en-US" sz="2000" dirty="0"/>
              <a:t>Next subitem</a:t>
            </a:r>
          </a:p>
          <a:p>
            <a:r>
              <a:rPr lang="en-US" sz="2400" dirty="0"/>
              <a:t>This is the third item</a:t>
            </a:r>
          </a:p>
          <a:p>
            <a:pPr lvl="1">
              <a:buFont typeface="Arial" panose="020B0604020202020204" pitchFamily="34" charset="0"/>
              <a:buChar char="‒"/>
            </a:pPr>
            <a:r>
              <a:rPr lang="en-US" sz="2000" dirty="0"/>
              <a:t>Next subitem</a:t>
            </a:r>
          </a:p>
        </p:txBody>
      </p:sp>
    </p:spTree>
    <p:custDataLst>
      <p:tags r:id="rId1"/>
    </p:custDataLst>
    <p:extLst>
      <p:ext uri="{BB962C8B-B14F-4D97-AF65-F5344CB8AC3E}">
        <p14:creationId xmlns:p14="http://schemas.microsoft.com/office/powerpoint/2010/main" val="34014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864" y="226112"/>
            <a:ext cx="7014137" cy="586307"/>
          </a:xfrm>
        </p:spPr>
        <p:txBody>
          <a:bodyPr>
            <a:normAutofit fontScale="90000"/>
          </a:bodyPr>
          <a:lstStyle/>
          <a:p>
            <a:pPr algn="ctr"/>
            <a:r>
              <a:rPr lang="en-US" dirty="0"/>
              <a:t>Full-Slide Table</a:t>
            </a:r>
            <a:endParaRPr lang="en-US" b="1" dirty="0"/>
          </a:p>
        </p:txBody>
      </p:sp>
      <p:sp>
        <p:nvSpPr>
          <p:cNvPr id="7" name="Slide Number Placeholder 7">
            <a:extLst>
              <a:ext uri="{FF2B5EF4-FFF2-40B4-BE49-F238E27FC236}">
                <a16:creationId xmlns:a16="http://schemas.microsoft.com/office/drawing/2014/main" id="{DAEB0397-6B4A-4B8F-B579-6BC37AB8F8C2}"/>
              </a:ext>
            </a:extLst>
          </p:cNvPr>
          <p:cNvSpPr txBox="1">
            <a:spLocks/>
          </p:cNvSpPr>
          <p:nvPr/>
        </p:nvSpPr>
        <p:spPr>
          <a:xfrm>
            <a:off x="2893479" y="6176963"/>
            <a:ext cx="5537934" cy="311574"/>
          </a:xfrm>
          <a:prstGeom prst="rect">
            <a:avLst/>
          </a:prstGeom>
        </p:spPr>
        <p:txBody>
          <a:bodyPr vert="horz" wrap="square" lIns="66563" tIns="33281" rIns="66563" bIns="33281"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88" i="1" dirty="0">
                <a:solidFill>
                  <a:schemeClr val="tx1"/>
                </a:solidFill>
              </a:rPr>
              <a:t>Source: MLM 003 – Enterprise Phases – Page 4 </a:t>
            </a:r>
          </a:p>
        </p:txBody>
      </p:sp>
      <p:grpSp>
        <p:nvGrpSpPr>
          <p:cNvPr id="3" name="Group 2">
            <a:extLst>
              <a:ext uri="{FF2B5EF4-FFF2-40B4-BE49-F238E27FC236}">
                <a16:creationId xmlns:a16="http://schemas.microsoft.com/office/drawing/2014/main" id="{E068106F-9811-C5A1-42E8-288D48CFE5BD}"/>
              </a:ext>
            </a:extLst>
          </p:cNvPr>
          <p:cNvGrpSpPr/>
          <p:nvPr/>
        </p:nvGrpSpPr>
        <p:grpSpPr>
          <a:xfrm>
            <a:off x="1067550" y="1529749"/>
            <a:ext cx="9622754" cy="4513007"/>
            <a:chOff x="3038168" y="1445341"/>
            <a:chExt cx="9274416" cy="4513007"/>
          </a:xfrm>
        </p:grpSpPr>
        <p:sp>
          <p:nvSpPr>
            <p:cNvPr id="4" name="Rectangle: Rounded Corners 3">
              <a:extLst>
                <a:ext uri="{FF2B5EF4-FFF2-40B4-BE49-F238E27FC236}">
                  <a16:creationId xmlns:a16="http://schemas.microsoft.com/office/drawing/2014/main" id="{4CEBDA44-ECFA-BE86-E459-B892240F3B34}"/>
                </a:ext>
              </a:extLst>
            </p:cNvPr>
            <p:cNvSpPr/>
            <p:nvPr/>
          </p:nvSpPr>
          <p:spPr>
            <a:xfrm>
              <a:off x="5972231" y="4798729"/>
              <a:ext cx="2044948" cy="628842"/>
            </a:xfrm>
            <a:prstGeom prst="roundRect">
              <a:avLst/>
            </a:prstGeom>
            <a:solidFill>
              <a:srgbClr val="CC99FF">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a:extLst>
                <a:ext uri="{FF2B5EF4-FFF2-40B4-BE49-F238E27FC236}">
                  <a16:creationId xmlns:a16="http://schemas.microsoft.com/office/drawing/2014/main" id="{EEB7B243-C883-9D33-07E6-53EC54422541}"/>
                </a:ext>
              </a:extLst>
            </p:cNvPr>
            <p:cNvSpPr txBox="1"/>
            <p:nvPr/>
          </p:nvSpPr>
          <p:spPr>
            <a:xfrm>
              <a:off x="6054634" y="4781240"/>
              <a:ext cx="1883988" cy="646331"/>
            </a:xfrm>
            <a:prstGeom prst="rect">
              <a:avLst/>
            </a:prstGeom>
            <a:noFill/>
          </p:spPr>
          <p:txBody>
            <a:bodyPr wrap="square" rtlCol="0">
              <a:spAutoFit/>
            </a:bodyPr>
            <a:lstStyle/>
            <a:p>
              <a:pPr algn="ctr"/>
              <a:r>
                <a:rPr lang="en-US" b="1" dirty="0">
                  <a:latin typeface="Arial" panose="020B0604020202020204" pitchFamily="34" charset="0"/>
                </a:rPr>
                <a:t>Instructions to the Model</a:t>
              </a:r>
            </a:p>
          </p:txBody>
        </p:sp>
        <p:sp>
          <p:nvSpPr>
            <p:cNvPr id="10" name="Rectangle: Rounded Corners 9">
              <a:extLst>
                <a:ext uri="{FF2B5EF4-FFF2-40B4-BE49-F238E27FC236}">
                  <a16:creationId xmlns:a16="http://schemas.microsoft.com/office/drawing/2014/main" id="{05623BC1-2446-F417-9329-3FCFB5F990CE}"/>
                </a:ext>
              </a:extLst>
            </p:cNvPr>
            <p:cNvSpPr/>
            <p:nvPr/>
          </p:nvSpPr>
          <p:spPr>
            <a:xfrm>
              <a:off x="6054633" y="1816480"/>
              <a:ext cx="1883988" cy="2364779"/>
            </a:xfrm>
            <a:prstGeom prst="roundRect">
              <a:avLst/>
            </a:prstGeom>
            <a:solidFill>
              <a:srgbClr val="00B0F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extBox 10">
              <a:extLst>
                <a:ext uri="{FF2B5EF4-FFF2-40B4-BE49-F238E27FC236}">
                  <a16:creationId xmlns:a16="http://schemas.microsoft.com/office/drawing/2014/main" id="{43DB23B7-28F6-BEA6-0F5C-0D3A568942E3}"/>
                </a:ext>
              </a:extLst>
            </p:cNvPr>
            <p:cNvSpPr txBox="1"/>
            <p:nvPr/>
          </p:nvSpPr>
          <p:spPr>
            <a:xfrm>
              <a:off x="6180372" y="2303274"/>
              <a:ext cx="1619784" cy="1477328"/>
            </a:xfrm>
            <a:prstGeom prst="rect">
              <a:avLst/>
            </a:prstGeom>
            <a:noFill/>
          </p:spPr>
          <p:txBody>
            <a:bodyPr wrap="square" rtlCol="0">
              <a:spAutoFit/>
            </a:bodyPr>
            <a:lstStyle/>
            <a:p>
              <a:pPr algn="ctr"/>
              <a:r>
                <a:rPr lang="en-US" b="1" dirty="0">
                  <a:latin typeface="Arial" panose="020B0604020202020204" pitchFamily="34" charset="0"/>
                </a:rPr>
                <a:t>Run the AI Model on a schedule</a:t>
              </a:r>
            </a:p>
            <a:p>
              <a:pPr algn="ctr"/>
              <a:r>
                <a:rPr lang="en-US" b="1" dirty="0">
                  <a:latin typeface="Arial" panose="020B0604020202020204" pitchFamily="34" charset="0"/>
                </a:rPr>
                <a:t>(m-sec to days)</a:t>
              </a:r>
            </a:p>
          </p:txBody>
        </p:sp>
        <p:sp>
          <p:nvSpPr>
            <p:cNvPr id="12" name="Rectangle: Rounded Corners 11">
              <a:extLst>
                <a:ext uri="{FF2B5EF4-FFF2-40B4-BE49-F238E27FC236}">
                  <a16:creationId xmlns:a16="http://schemas.microsoft.com/office/drawing/2014/main" id="{6E8C3772-4ED5-3BA4-FC2E-7029FBFCA192}"/>
                </a:ext>
              </a:extLst>
            </p:cNvPr>
            <p:cNvSpPr/>
            <p:nvPr/>
          </p:nvSpPr>
          <p:spPr>
            <a:xfrm rot="16200000">
              <a:off x="7810523" y="2565530"/>
              <a:ext cx="2205308" cy="83283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TextBox 12">
              <a:extLst>
                <a:ext uri="{FF2B5EF4-FFF2-40B4-BE49-F238E27FC236}">
                  <a16:creationId xmlns:a16="http://schemas.microsoft.com/office/drawing/2014/main" id="{9CBAA9A0-88D4-CC82-671C-A36A13C88CEB}"/>
                </a:ext>
              </a:extLst>
            </p:cNvPr>
            <p:cNvSpPr txBox="1"/>
            <p:nvPr/>
          </p:nvSpPr>
          <p:spPr>
            <a:xfrm rot="16200000">
              <a:off x="7812918" y="2681646"/>
              <a:ext cx="2227634" cy="622934"/>
            </a:xfrm>
            <a:prstGeom prst="rect">
              <a:avLst/>
            </a:prstGeom>
            <a:noFill/>
          </p:spPr>
          <p:txBody>
            <a:bodyPr wrap="square" rtlCol="0">
              <a:spAutoFit/>
            </a:bodyPr>
            <a:lstStyle/>
            <a:p>
              <a:pPr algn="ctr"/>
              <a:r>
                <a:rPr lang="en-US" b="1" dirty="0">
                  <a:latin typeface="Arial" panose="020B0604020202020204" pitchFamily="34" charset="0"/>
                </a:rPr>
                <a:t>Result of the AI inference process</a:t>
              </a:r>
            </a:p>
          </p:txBody>
        </p:sp>
        <p:sp>
          <p:nvSpPr>
            <p:cNvPr id="14" name="TextBox 13">
              <a:extLst>
                <a:ext uri="{FF2B5EF4-FFF2-40B4-BE49-F238E27FC236}">
                  <a16:creationId xmlns:a16="http://schemas.microsoft.com/office/drawing/2014/main" id="{9D593BE7-121B-59AF-EEF7-3C6C410C9635}"/>
                </a:ext>
              </a:extLst>
            </p:cNvPr>
            <p:cNvSpPr txBox="1"/>
            <p:nvPr/>
          </p:nvSpPr>
          <p:spPr>
            <a:xfrm rot="16200000">
              <a:off x="9167659" y="2658444"/>
              <a:ext cx="2134355" cy="622934"/>
            </a:xfrm>
            <a:prstGeom prst="rect">
              <a:avLst/>
            </a:prstGeom>
            <a:noFill/>
          </p:spPr>
          <p:txBody>
            <a:bodyPr wrap="square" rtlCol="0">
              <a:spAutoFit/>
            </a:bodyPr>
            <a:lstStyle/>
            <a:p>
              <a:pPr algn="ctr"/>
              <a:r>
                <a:rPr lang="en-US" b="1" dirty="0">
                  <a:latin typeface="Arial" panose="020B0604020202020204" pitchFamily="34" charset="0"/>
                </a:rPr>
                <a:t>Recommended Actions </a:t>
              </a:r>
            </a:p>
          </p:txBody>
        </p:sp>
        <p:sp>
          <p:nvSpPr>
            <p:cNvPr id="15" name="Rectangle: Rounded Corners 14">
              <a:extLst>
                <a:ext uri="{FF2B5EF4-FFF2-40B4-BE49-F238E27FC236}">
                  <a16:creationId xmlns:a16="http://schemas.microsoft.com/office/drawing/2014/main" id="{970B543C-60F0-E225-9AB8-18FD10105A9A}"/>
                </a:ext>
              </a:extLst>
            </p:cNvPr>
            <p:cNvSpPr/>
            <p:nvPr/>
          </p:nvSpPr>
          <p:spPr>
            <a:xfrm>
              <a:off x="3038168" y="1445341"/>
              <a:ext cx="9274416" cy="4513007"/>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Rectangle: Rounded Corners 15">
              <a:extLst>
                <a:ext uri="{FF2B5EF4-FFF2-40B4-BE49-F238E27FC236}">
                  <a16:creationId xmlns:a16="http://schemas.microsoft.com/office/drawing/2014/main" id="{4BA1F735-C65D-03D3-CDE2-62B2F7263F84}"/>
                </a:ext>
              </a:extLst>
            </p:cNvPr>
            <p:cNvSpPr/>
            <p:nvPr/>
          </p:nvSpPr>
          <p:spPr>
            <a:xfrm>
              <a:off x="3239730" y="1602658"/>
              <a:ext cx="4965435" cy="4218039"/>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17" name="Straight Arrow Connector 16">
              <a:extLst>
                <a:ext uri="{FF2B5EF4-FFF2-40B4-BE49-F238E27FC236}">
                  <a16:creationId xmlns:a16="http://schemas.microsoft.com/office/drawing/2014/main" id="{63D2B583-1968-6C5C-8E97-7B5B1A6B2867}"/>
                </a:ext>
              </a:extLst>
            </p:cNvPr>
            <p:cNvCxnSpPr>
              <a:cxnSpLocks/>
            </p:cNvCxnSpPr>
            <p:nvPr/>
          </p:nvCxnSpPr>
          <p:spPr>
            <a:xfrm>
              <a:off x="5391645" y="2850713"/>
              <a:ext cx="662404" cy="1879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7033B99-325C-005C-370D-FE478AE6681E}"/>
                </a:ext>
              </a:extLst>
            </p:cNvPr>
            <p:cNvCxnSpPr>
              <a:cxnSpLocks/>
              <a:stCxn id="10" idx="3"/>
            </p:cNvCxnSpPr>
            <p:nvPr/>
          </p:nvCxnSpPr>
          <p:spPr>
            <a:xfrm>
              <a:off x="7938621" y="2998870"/>
              <a:ext cx="606132"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FAD8FBFE-8CBD-91D2-FE6F-0FA026740B7B}"/>
                </a:ext>
              </a:extLst>
            </p:cNvPr>
            <p:cNvCxnSpPr>
              <a:cxnSpLocks/>
              <a:stCxn id="9" idx="0"/>
              <a:endCxn id="10" idx="2"/>
            </p:cNvCxnSpPr>
            <p:nvPr/>
          </p:nvCxnSpPr>
          <p:spPr>
            <a:xfrm flipH="1" flipV="1">
              <a:off x="6996627" y="4181259"/>
              <a:ext cx="1" cy="599981"/>
            </a:xfrm>
            <a:prstGeom prst="straightConnector1">
              <a:avLst/>
            </a:prstGeom>
            <a:ln w="57150">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grpSp>
      <p:sp>
        <p:nvSpPr>
          <p:cNvPr id="20" name="Rectangle: Rounded Corners 19">
            <a:extLst>
              <a:ext uri="{FF2B5EF4-FFF2-40B4-BE49-F238E27FC236}">
                <a16:creationId xmlns:a16="http://schemas.microsoft.com/office/drawing/2014/main" id="{A4CFB174-F312-B3D9-8A5C-6CB7F08D567E}"/>
              </a:ext>
            </a:extLst>
          </p:cNvPr>
          <p:cNvSpPr/>
          <p:nvPr/>
        </p:nvSpPr>
        <p:spPr>
          <a:xfrm>
            <a:off x="7379718" y="4922328"/>
            <a:ext cx="2003810" cy="645924"/>
          </a:xfrm>
          <a:prstGeom prst="roundRect">
            <a:avLst/>
          </a:prstGeom>
          <a:solidFill>
            <a:srgbClr val="CC99FF">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1" name="TextBox 20">
            <a:extLst>
              <a:ext uri="{FF2B5EF4-FFF2-40B4-BE49-F238E27FC236}">
                <a16:creationId xmlns:a16="http://schemas.microsoft.com/office/drawing/2014/main" id="{170152B0-D0FF-C561-6F93-9B5058FA9A19}"/>
              </a:ext>
            </a:extLst>
          </p:cNvPr>
          <p:cNvSpPr txBox="1"/>
          <p:nvPr/>
        </p:nvSpPr>
        <p:spPr>
          <a:xfrm>
            <a:off x="7522624" y="4894295"/>
            <a:ext cx="1882262" cy="646331"/>
          </a:xfrm>
          <a:prstGeom prst="rect">
            <a:avLst/>
          </a:prstGeom>
          <a:noFill/>
        </p:spPr>
        <p:txBody>
          <a:bodyPr wrap="square" rtlCol="0">
            <a:spAutoFit/>
          </a:bodyPr>
          <a:lstStyle/>
          <a:p>
            <a:pPr algn="ctr"/>
            <a:r>
              <a:rPr lang="en-US" b="1" dirty="0">
                <a:latin typeface="Arial" panose="020B0604020202020204" pitchFamily="34" charset="0"/>
              </a:rPr>
              <a:t>Human Validation</a:t>
            </a:r>
          </a:p>
        </p:txBody>
      </p:sp>
      <p:sp>
        <p:nvSpPr>
          <p:cNvPr id="22" name="Rectangle: Rounded Corners 21">
            <a:extLst>
              <a:ext uri="{FF2B5EF4-FFF2-40B4-BE49-F238E27FC236}">
                <a16:creationId xmlns:a16="http://schemas.microsoft.com/office/drawing/2014/main" id="{CB0E796B-AD06-B993-A03D-3DBC896D049E}"/>
              </a:ext>
            </a:extLst>
          </p:cNvPr>
          <p:cNvSpPr/>
          <p:nvPr/>
        </p:nvSpPr>
        <p:spPr>
          <a:xfrm rot="16200000">
            <a:off x="7424869" y="2673378"/>
            <a:ext cx="2205309" cy="83283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23" name="Straight Arrow Connector 22">
            <a:extLst>
              <a:ext uri="{FF2B5EF4-FFF2-40B4-BE49-F238E27FC236}">
                <a16:creationId xmlns:a16="http://schemas.microsoft.com/office/drawing/2014/main" id="{E152EB3B-20DA-A95D-BFD5-024F423FCC5A}"/>
              </a:ext>
            </a:extLst>
          </p:cNvPr>
          <p:cNvCxnSpPr>
            <a:cxnSpLocks/>
            <a:stCxn id="22" idx="1"/>
          </p:cNvCxnSpPr>
          <p:nvPr/>
        </p:nvCxnSpPr>
        <p:spPr>
          <a:xfrm>
            <a:off x="8527524" y="4192452"/>
            <a:ext cx="0" cy="729876"/>
          </a:xfrm>
          <a:prstGeom prst="straightConnector1">
            <a:avLst/>
          </a:prstGeom>
          <a:ln w="57150">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41419735-F03B-C4B4-B84D-E03A0AA303C4}"/>
              </a:ext>
            </a:extLst>
          </p:cNvPr>
          <p:cNvCxnSpPr>
            <a:cxnSpLocks/>
          </p:cNvCxnSpPr>
          <p:nvPr/>
        </p:nvCxnSpPr>
        <p:spPr>
          <a:xfrm flipH="1">
            <a:off x="6209373" y="5252022"/>
            <a:ext cx="1148988" cy="0"/>
          </a:xfrm>
          <a:prstGeom prst="straightConnector1">
            <a:avLst/>
          </a:prstGeom>
          <a:ln w="57150">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5BA0F5C-330C-DCB2-4A43-DF770584A04B}"/>
              </a:ext>
            </a:extLst>
          </p:cNvPr>
          <p:cNvSpPr txBox="1"/>
          <p:nvPr/>
        </p:nvSpPr>
        <p:spPr>
          <a:xfrm>
            <a:off x="1684259" y="3398751"/>
            <a:ext cx="1806611" cy="646331"/>
          </a:xfrm>
          <a:prstGeom prst="rect">
            <a:avLst/>
          </a:prstGeom>
          <a:noFill/>
        </p:spPr>
        <p:txBody>
          <a:bodyPr wrap="square" rtlCol="0">
            <a:spAutoFit/>
          </a:bodyPr>
          <a:lstStyle/>
          <a:p>
            <a:pPr algn="ctr"/>
            <a:r>
              <a:rPr lang="en-US" b="1" dirty="0">
                <a:latin typeface="Arial" panose="020B0604020202020204" pitchFamily="34" charset="0"/>
              </a:rPr>
              <a:t>Real-time Input</a:t>
            </a:r>
          </a:p>
        </p:txBody>
      </p:sp>
      <p:cxnSp>
        <p:nvCxnSpPr>
          <p:cNvPr id="26" name="Straight Arrow Connector 25">
            <a:extLst>
              <a:ext uri="{FF2B5EF4-FFF2-40B4-BE49-F238E27FC236}">
                <a16:creationId xmlns:a16="http://schemas.microsoft.com/office/drawing/2014/main" id="{49A473B9-5267-194E-FBDA-C7DBDF875250}"/>
              </a:ext>
            </a:extLst>
          </p:cNvPr>
          <p:cNvCxnSpPr>
            <a:cxnSpLocks/>
            <a:stCxn id="12" idx="2"/>
          </p:cNvCxnSpPr>
          <p:nvPr/>
        </p:nvCxnSpPr>
        <p:spPr>
          <a:xfrm>
            <a:off x="7595279" y="3066358"/>
            <a:ext cx="538030" cy="1457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516FFB8-BD8F-04D8-5B5B-60D5406349D7}"/>
              </a:ext>
            </a:extLst>
          </p:cNvPr>
          <p:cNvSpPr txBox="1"/>
          <p:nvPr/>
        </p:nvSpPr>
        <p:spPr>
          <a:xfrm>
            <a:off x="8566454" y="4250641"/>
            <a:ext cx="1806611" cy="646331"/>
          </a:xfrm>
          <a:prstGeom prst="rect">
            <a:avLst/>
          </a:prstGeom>
          <a:noFill/>
        </p:spPr>
        <p:txBody>
          <a:bodyPr wrap="square" rtlCol="0">
            <a:spAutoFit/>
          </a:bodyPr>
          <a:lstStyle/>
          <a:p>
            <a:pPr algn="ctr"/>
            <a:r>
              <a:rPr lang="en-US" b="1" dirty="0">
                <a:latin typeface="Arial" panose="020B0604020202020204" pitchFamily="34" charset="0"/>
              </a:rPr>
              <a:t>Feedback to humans</a:t>
            </a:r>
          </a:p>
        </p:txBody>
      </p:sp>
      <p:pic>
        <p:nvPicPr>
          <p:cNvPr id="28" name="Graphic 27" descr="Periodic Graph with solid fill">
            <a:extLst>
              <a:ext uri="{FF2B5EF4-FFF2-40B4-BE49-F238E27FC236}">
                <a16:creationId xmlns:a16="http://schemas.microsoft.com/office/drawing/2014/main" id="{601A0B64-4463-3A9C-569D-EF6345CBDB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60120" y="2349249"/>
            <a:ext cx="1164399" cy="1164399"/>
          </a:xfrm>
          <a:prstGeom prst="rect">
            <a:avLst/>
          </a:prstGeom>
        </p:spPr>
      </p:pic>
      <p:sp>
        <p:nvSpPr>
          <p:cNvPr id="29" name="Rectangle: Rounded Corners 28">
            <a:extLst>
              <a:ext uri="{FF2B5EF4-FFF2-40B4-BE49-F238E27FC236}">
                <a16:creationId xmlns:a16="http://schemas.microsoft.com/office/drawing/2014/main" id="{A4C4B875-9497-086F-36B5-307D80B5460B}"/>
              </a:ext>
            </a:extLst>
          </p:cNvPr>
          <p:cNvSpPr/>
          <p:nvPr/>
        </p:nvSpPr>
        <p:spPr>
          <a:xfrm>
            <a:off x="1724199" y="2349249"/>
            <a:ext cx="1710457" cy="1773190"/>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0" name="Rectangle: Rounded Corners 29">
            <a:extLst>
              <a:ext uri="{FF2B5EF4-FFF2-40B4-BE49-F238E27FC236}">
                <a16:creationId xmlns:a16="http://schemas.microsoft.com/office/drawing/2014/main" id="{1458F652-26B6-2129-42C2-309A49215601}"/>
              </a:ext>
            </a:extLst>
          </p:cNvPr>
          <p:cNvSpPr/>
          <p:nvPr/>
        </p:nvSpPr>
        <p:spPr>
          <a:xfrm rot="16200000">
            <a:off x="8640678" y="2684118"/>
            <a:ext cx="2134356" cy="83283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31" name="Straight Arrow Connector 30">
            <a:extLst>
              <a:ext uri="{FF2B5EF4-FFF2-40B4-BE49-F238E27FC236}">
                <a16:creationId xmlns:a16="http://schemas.microsoft.com/office/drawing/2014/main" id="{2D47A5D2-2D46-59BE-66DD-3D08DA4C91FA}"/>
              </a:ext>
            </a:extLst>
          </p:cNvPr>
          <p:cNvCxnSpPr>
            <a:cxnSpLocks/>
          </p:cNvCxnSpPr>
          <p:nvPr/>
        </p:nvCxnSpPr>
        <p:spPr>
          <a:xfrm>
            <a:off x="8944929" y="3055067"/>
            <a:ext cx="402773"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4ADAA19A-ACB1-33C0-55D0-9314A35F10A1}"/>
              </a:ext>
            </a:extLst>
          </p:cNvPr>
          <p:cNvSpPr txBox="1"/>
          <p:nvPr/>
        </p:nvSpPr>
        <p:spPr>
          <a:xfrm rot="16200000">
            <a:off x="8709796" y="2953439"/>
            <a:ext cx="1996119" cy="369332"/>
          </a:xfrm>
          <a:prstGeom prst="rect">
            <a:avLst/>
          </a:prstGeom>
          <a:noFill/>
        </p:spPr>
        <p:txBody>
          <a:bodyPr wrap="square" rtlCol="0">
            <a:spAutoFit/>
          </a:bodyPr>
          <a:lstStyle/>
          <a:p>
            <a:pPr algn="ctr"/>
            <a:r>
              <a:rPr lang="en-US" b="1" dirty="0">
                <a:latin typeface="Arial" panose="020B0604020202020204" pitchFamily="34" charset="0"/>
              </a:rPr>
              <a:t>Direct AI Output </a:t>
            </a:r>
          </a:p>
        </p:txBody>
      </p:sp>
      <p:sp>
        <p:nvSpPr>
          <p:cNvPr id="6" name="Speech Bubble: Rectangle 5">
            <a:extLst>
              <a:ext uri="{FF2B5EF4-FFF2-40B4-BE49-F238E27FC236}">
                <a16:creationId xmlns:a16="http://schemas.microsoft.com/office/drawing/2014/main" id="{A7A1CAD8-42C9-4E89-8358-745B4E1E96F4}"/>
              </a:ext>
            </a:extLst>
          </p:cNvPr>
          <p:cNvSpPr/>
          <p:nvPr/>
        </p:nvSpPr>
        <p:spPr>
          <a:xfrm>
            <a:off x="1501697" y="1365329"/>
            <a:ext cx="2342394" cy="713949"/>
          </a:xfrm>
          <a:prstGeom prst="wedgeRectCallout">
            <a:avLst>
              <a:gd name="adj1" fmla="val 82331"/>
              <a:gd name="adj2" fmla="val 67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0858"/>
            <a:r>
              <a:rPr lang="en-US" sz="1235" dirty="0">
                <a:solidFill>
                  <a:schemeClr val="tx1"/>
                </a:solidFill>
                <a:latin typeface="Arial" panose="020B0604020202020204" pitchFamily="34" charset="0"/>
                <a:cs typeface="Arial" panose="020B0604020202020204" pitchFamily="34" charset="0"/>
              </a:rPr>
              <a:t>1. Use background pastel colors to improve readability (and save ink).</a:t>
            </a:r>
          </a:p>
        </p:txBody>
      </p:sp>
      <p:sp>
        <p:nvSpPr>
          <p:cNvPr id="8" name="Speech Bubble: Rectangle 7">
            <a:extLst>
              <a:ext uri="{FF2B5EF4-FFF2-40B4-BE49-F238E27FC236}">
                <a16:creationId xmlns:a16="http://schemas.microsoft.com/office/drawing/2014/main" id="{57D6520A-2F33-4351-B51D-A199221E7B36}"/>
              </a:ext>
            </a:extLst>
          </p:cNvPr>
          <p:cNvSpPr/>
          <p:nvPr/>
        </p:nvSpPr>
        <p:spPr>
          <a:xfrm>
            <a:off x="7721092" y="5733958"/>
            <a:ext cx="2969212" cy="852783"/>
          </a:xfrm>
          <a:prstGeom prst="wedgeRectCallout">
            <a:avLst>
              <a:gd name="adj1" fmla="val -68109"/>
              <a:gd name="adj2" fmla="val 138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35" dirty="0">
                <a:solidFill>
                  <a:schemeClr val="tx1"/>
                </a:solidFill>
                <a:latin typeface="Arial" panose="020B0604020202020204" pitchFamily="34" charset="0"/>
                <a:cs typeface="Arial" panose="020B0604020202020204" pitchFamily="34" charset="0"/>
              </a:rPr>
              <a:t>2. Show sources:</a:t>
            </a:r>
          </a:p>
          <a:p>
            <a:pPr marL="151287" indent="-151287">
              <a:buFont typeface="Arial" panose="020B0604020202020204" pitchFamily="34" charset="0"/>
              <a:buChar char="•"/>
            </a:pPr>
            <a:r>
              <a:rPr lang="en-US" sz="1235" dirty="0">
                <a:solidFill>
                  <a:schemeClr val="tx1"/>
                </a:solidFill>
                <a:latin typeface="Arial" panose="020B0604020202020204" pitchFamily="34" charset="0"/>
                <a:cs typeface="Arial" panose="020B0604020202020204" pitchFamily="34" charset="0"/>
              </a:rPr>
              <a:t>Other MLMs</a:t>
            </a:r>
          </a:p>
          <a:p>
            <a:pPr marL="151287" indent="-151287">
              <a:buFont typeface="Arial" panose="020B0604020202020204" pitchFamily="34" charset="0"/>
              <a:buChar char="•"/>
            </a:pPr>
            <a:r>
              <a:rPr lang="en-US" sz="1235" dirty="0">
                <a:solidFill>
                  <a:schemeClr val="tx1"/>
                </a:solidFill>
                <a:latin typeface="Arial" panose="020B0604020202020204" pitchFamily="34" charset="0"/>
                <a:cs typeface="Arial" panose="020B0604020202020204" pitchFamily="34" charset="0"/>
              </a:rPr>
              <a:t>External content (with permissio</a:t>
            </a:r>
            <a:r>
              <a:rPr lang="en-US" sz="1235" dirty="0">
                <a:solidFill>
                  <a:schemeClr val="tx1"/>
                </a:solidFill>
              </a:rPr>
              <a:t>n)</a:t>
            </a:r>
          </a:p>
        </p:txBody>
      </p:sp>
    </p:spTree>
    <p:custDataLst>
      <p:tags r:id="rId1"/>
    </p:custDataLst>
    <p:extLst>
      <p:ext uri="{BB962C8B-B14F-4D97-AF65-F5344CB8AC3E}">
        <p14:creationId xmlns:p14="http://schemas.microsoft.com/office/powerpoint/2010/main" val="67117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Date Placeholder 1">
            <a:extLst>
              <a:ext uri="{FF2B5EF4-FFF2-40B4-BE49-F238E27FC236}">
                <a16:creationId xmlns:a16="http://schemas.microsoft.com/office/drawing/2014/main" id="{FAF42F6E-630B-499C-9E32-830B2F87AB8C}"/>
              </a:ext>
            </a:extLst>
          </p:cNvPr>
          <p:cNvSpPr>
            <a:spLocks noGrp="1"/>
          </p:cNvSpPr>
          <p:nvPr>
            <p:ph type="dt" sz="quarter" idx="10"/>
          </p:nvPr>
        </p:nvSpPr>
        <p:spPr>
          <a:xfrm>
            <a:off x="12972918" y="7053330"/>
            <a:ext cx="3058455" cy="392614"/>
          </a:xfrm>
          <a:prstGeom prst="rect">
            <a:avLst/>
          </a:prstGeom>
          <a:noFill/>
          <a:ln/>
        </p:spPr>
        <p:txBody>
          <a:bodyPr vert="horz" lIns="117023" tIns="58512" rIns="117023" bIns="58512" rtlCol="0" anchor="ctr"/>
          <a:lstStyle>
            <a:defPPr>
              <a:defRPr lang="en-US"/>
            </a:defPPr>
            <a:lvl1pPr marL="0" algn="l" defTabSz="585148" rtl="0" eaLnBrk="1" latinLnBrk="0" hangingPunct="1">
              <a:defRPr sz="1553" kern="1200">
                <a:solidFill>
                  <a:schemeClr val="tx1">
                    <a:tint val="75000"/>
                  </a:schemeClr>
                </a:solidFill>
                <a:latin typeface="+mn-lt"/>
                <a:ea typeface="+mn-ea"/>
                <a:cs typeface="+mn-cs"/>
              </a:defRPr>
            </a:lvl1pPr>
            <a:lvl2pPr marL="585148" algn="l" defTabSz="585148" rtl="0" eaLnBrk="1" latinLnBrk="0" hangingPunct="1">
              <a:defRPr sz="2330" kern="1200">
                <a:solidFill>
                  <a:schemeClr val="tx1"/>
                </a:solidFill>
                <a:latin typeface="+mn-lt"/>
                <a:ea typeface="+mn-ea"/>
                <a:cs typeface="+mn-cs"/>
              </a:defRPr>
            </a:lvl2pPr>
            <a:lvl3pPr marL="1170294" algn="l" defTabSz="585148" rtl="0" eaLnBrk="1" latinLnBrk="0" hangingPunct="1">
              <a:defRPr sz="2330" kern="1200">
                <a:solidFill>
                  <a:schemeClr val="tx1"/>
                </a:solidFill>
                <a:latin typeface="+mn-lt"/>
                <a:ea typeface="+mn-ea"/>
                <a:cs typeface="+mn-cs"/>
              </a:defRPr>
            </a:lvl3pPr>
            <a:lvl4pPr marL="1755441" algn="l" defTabSz="585148" rtl="0" eaLnBrk="1" latinLnBrk="0" hangingPunct="1">
              <a:defRPr sz="2330" kern="1200">
                <a:solidFill>
                  <a:schemeClr val="tx1"/>
                </a:solidFill>
                <a:latin typeface="+mn-lt"/>
                <a:ea typeface="+mn-ea"/>
                <a:cs typeface="+mn-cs"/>
              </a:defRPr>
            </a:lvl4pPr>
            <a:lvl5pPr marL="2340587" algn="l" defTabSz="585148" rtl="0" eaLnBrk="1" latinLnBrk="0" hangingPunct="1">
              <a:defRPr sz="2330" kern="1200">
                <a:solidFill>
                  <a:schemeClr val="tx1"/>
                </a:solidFill>
                <a:latin typeface="+mn-lt"/>
                <a:ea typeface="+mn-ea"/>
                <a:cs typeface="+mn-cs"/>
              </a:defRPr>
            </a:lvl5pPr>
            <a:lvl6pPr marL="2925734" algn="l" defTabSz="585148" rtl="0" eaLnBrk="1" latinLnBrk="0" hangingPunct="1">
              <a:defRPr sz="2330" kern="1200">
                <a:solidFill>
                  <a:schemeClr val="tx1"/>
                </a:solidFill>
                <a:latin typeface="+mn-lt"/>
                <a:ea typeface="+mn-ea"/>
                <a:cs typeface="+mn-cs"/>
              </a:defRPr>
            </a:lvl6pPr>
            <a:lvl7pPr marL="3510882" algn="l" defTabSz="585148" rtl="0" eaLnBrk="1" latinLnBrk="0" hangingPunct="1">
              <a:defRPr sz="2330" kern="1200">
                <a:solidFill>
                  <a:schemeClr val="tx1"/>
                </a:solidFill>
                <a:latin typeface="+mn-lt"/>
                <a:ea typeface="+mn-ea"/>
                <a:cs typeface="+mn-cs"/>
              </a:defRPr>
            </a:lvl7pPr>
            <a:lvl8pPr marL="4096029" algn="l" defTabSz="585148" rtl="0" eaLnBrk="1" latinLnBrk="0" hangingPunct="1">
              <a:defRPr sz="2330" kern="1200">
                <a:solidFill>
                  <a:schemeClr val="tx1"/>
                </a:solidFill>
                <a:latin typeface="+mn-lt"/>
                <a:ea typeface="+mn-ea"/>
                <a:cs typeface="+mn-cs"/>
              </a:defRPr>
            </a:lvl8pPr>
            <a:lvl9pPr marL="4681175" algn="l" defTabSz="585148" rtl="0" eaLnBrk="1" latinLnBrk="0" hangingPunct="1">
              <a:defRPr sz="2330" kern="1200">
                <a:solidFill>
                  <a:schemeClr val="tx1"/>
                </a:solidFill>
                <a:latin typeface="+mn-lt"/>
                <a:ea typeface="+mn-ea"/>
                <a:cs typeface="+mn-cs"/>
              </a:defRPr>
            </a:lvl9pPr>
          </a:lstStyle>
          <a:p>
            <a:pPr>
              <a:defRPr/>
            </a:pPr>
            <a:endParaRPr lang="en-US" altLang="en-US"/>
          </a:p>
          <a:p>
            <a:pPr>
              <a:defRPr/>
            </a:pPr>
            <a:r>
              <a:rPr lang="en-US" altLang="en-US"/>
              <a:t>© Gary Rathwell</a:t>
            </a:r>
            <a:endParaRPr lang="en-US" altLang="en-US" sz="874" dirty="0">
              <a:latin typeface="Arial" panose="020B0604020202020204" pitchFamily="34" charset="0"/>
            </a:endParaRPr>
          </a:p>
        </p:txBody>
      </p:sp>
      <p:sp>
        <p:nvSpPr>
          <p:cNvPr id="6310" name="Rectangle 167">
            <a:extLst>
              <a:ext uri="{FF2B5EF4-FFF2-40B4-BE49-F238E27FC236}">
                <a16:creationId xmlns:a16="http://schemas.microsoft.com/office/drawing/2014/main" id="{A8A4BB39-E673-4EB9-AC91-3658E8A96847}"/>
              </a:ext>
            </a:extLst>
          </p:cNvPr>
          <p:cNvSpPr>
            <a:spLocks noChangeArrowheads="1"/>
          </p:cNvSpPr>
          <p:nvPr/>
        </p:nvSpPr>
        <p:spPr bwMode="auto">
          <a:xfrm>
            <a:off x="2622692" y="248797"/>
            <a:ext cx="6946617" cy="380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71" b="1" dirty="0">
                <a:solidFill>
                  <a:srgbClr val="002060"/>
                </a:solidFill>
                <a:latin typeface="Arial" panose="020B0604020202020204" pitchFamily="34" charset="0"/>
              </a:rPr>
              <a:t>Partial-Slide Graphic</a:t>
            </a:r>
            <a:endParaRPr lang="en-US" altLang="en-US" sz="2471" b="1" dirty="0">
              <a:solidFill>
                <a:srgbClr val="002060"/>
              </a:solidFill>
            </a:endParaRPr>
          </a:p>
        </p:txBody>
      </p:sp>
      <p:sp>
        <p:nvSpPr>
          <p:cNvPr id="2" name="Rectangle 1">
            <a:extLst>
              <a:ext uri="{FF2B5EF4-FFF2-40B4-BE49-F238E27FC236}">
                <a16:creationId xmlns:a16="http://schemas.microsoft.com/office/drawing/2014/main" id="{5135449E-9BBF-4546-B429-2A26139EC987}"/>
              </a:ext>
            </a:extLst>
          </p:cNvPr>
          <p:cNvSpPr/>
          <p:nvPr/>
        </p:nvSpPr>
        <p:spPr>
          <a:xfrm>
            <a:off x="1826879" y="2136860"/>
            <a:ext cx="3609632" cy="3188565"/>
          </a:xfrm>
          <a:prstGeom prst="rect">
            <a:avLst/>
          </a:prstGeom>
        </p:spPr>
        <p:txBody>
          <a:bodyPr wrap="square">
            <a:spAutoFit/>
          </a:bodyPr>
          <a:lstStyle/>
          <a:p>
            <a:pPr defTabSz="899320">
              <a:spcBef>
                <a:spcPct val="20000"/>
              </a:spcBef>
            </a:pPr>
            <a:r>
              <a:rPr lang="en-US" sz="2000" b="1" dirty="0">
                <a:solidFill>
                  <a:srgbClr val="000000"/>
                </a:solidFill>
                <a:latin typeface="Arial"/>
              </a:rPr>
              <a:t>Topic A</a:t>
            </a:r>
          </a:p>
          <a:p>
            <a:pPr marL="416041" lvl="1" indent="-268956" defTabSz="899320">
              <a:spcBef>
                <a:spcPct val="20000"/>
              </a:spcBef>
              <a:buFont typeface="Arial" panose="020B0604020202020204" pitchFamily="34" charset="0"/>
              <a:buChar char="•"/>
            </a:pPr>
            <a:r>
              <a:rPr lang="en-US" sz="2000" dirty="0">
                <a:solidFill>
                  <a:srgbClr val="000000"/>
                </a:solidFill>
                <a:latin typeface="Arial"/>
              </a:rPr>
              <a:t>Item 1</a:t>
            </a:r>
          </a:p>
          <a:p>
            <a:pPr marL="416041" lvl="1" indent="-268956" defTabSz="899320">
              <a:spcBef>
                <a:spcPct val="20000"/>
              </a:spcBef>
              <a:buFont typeface="Arial" panose="020B0604020202020204" pitchFamily="34" charset="0"/>
              <a:buChar char="•"/>
            </a:pPr>
            <a:r>
              <a:rPr lang="en-US" sz="2000" dirty="0">
                <a:solidFill>
                  <a:srgbClr val="000000"/>
                </a:solidFill>
                <a:latin typeface="Arial"/>
              </a:rPr>
              <a:t>Item 2 text</a:t>
            </a:r>
            <a:br>
              <a:rPr lang="en-US" dirty="0">
                <a:solidFill>
                  <a:srgbClr val="000000"/>
                </a:solidFill>
                <a:latin typeface="Arial"/>
              </a:rPr>
            </a:br>
            <a:endParaRPr lang="en-US" b="1" dirty="0">
              <a:solidFill>
                <a:srgbClr val="000000"/>
              </a:solidFill>
              <a:latin typeface="Arial"/>
            </a:endParaRPr>
          </a:p>
          <a:p>
            <a:pPr defTabSz="899320">
              <a:spcBef>
                <a:spcPct val="20000"/>
              </a:spcBef>
            </a:pPr>
            <a:r>
              <a:rPr lang="en-US" sz="2000" b="1" dirty="0">
                <a:solidFill>
                  <a:srgbClr val="000000"/>
                </a:solidFill>
                <a:latin typeface="Arial"/>
              </a:rPr>
              <a:t>Topic B</a:t>
            </a:r>
          </a:p>
          <a:p>
            <a:pPr marL="416041" lvl="1" indent="-268956" defTabSz="899320">
              <a:spcBef>
                <a:spcPct val="20000"/>
              </a:spcBef>
              <a:buFontTx/>
              <a:buChar char="•"/>
            </a:pPr>
            <a:r>
              <a:rPr lang="en-US" sz="2000" dirty="0">
                <a:solidFill>
                  <a:srgbClr val="000000"/>
                </a:solidFill>
                <a:latin typeface="Arial"/>
              </a:rPr>
              <a:t>&lt;1&gt; List item</a:t>
            </a:r>
          </a:p>
          <a:p>
            <a:pPr marL="416041" lvl="1" indent="-268956" defTabSz="899320">
              <a:spcBef>
                <a:spcPct val="20000"/>
              </a:spcBef>
              <a:buFontTx/>
              <a:buChar char="•"/>
            </a:pPr>
            <a:r>
              <a:rPr lang="en-US" sz="2000" dirty="0">
                <a:solidFill>
                  <a:srgbClr val="000000"/>
                </a:solidFill>
                <a:latin typeface="Arial"/>
              </a:rPr>
              <a:t>&lt;2&gt; Another list item</a:t>
            </a:r>
          </a:p>
          <a:p>
            <a:pPr marL="514098" lvl="1" indent="-268956" defTabSz="899320">
              <a:spcBef>
                <a:spcPct val="20000"/>
              </a:spcBef>
              <a:buFont typeface="Arial" panose="020B0604020202020204" pitchFamily="34" charset="0"/>
              <a:buChar char="–"/>
            </a:pPr>
            <a:r>
              <a:rPr lang="en-US" dirty="0"/>
              <a:t>Subitem</a:t>
            </a:r>
          </a:p>
          <a:p>
            <a:pPr marL="514098" lvl="1" indent="-268956" defTabSz="899320">
              <a:spcBef>
                <a:spcPct val="20000"/>
              </a:spcBef>
              <a:buFont typeface="Arial" panose="020B0604020202020204" pitchFamily="34" charset="0"/>
              <a:buChar char="–"/>
            </a:pPr>
            <a:r>
              <a:rPr lang="en-US" dirty="0"/>
              <a:t>Next subitem</a:t>
            </a:r>
          </a:p>
        </p:txBody>
      </p:sp>
      <p:sp>
        <p:nvSpPr>
          <p:cNvPr id="23" name="Rectangle: Rounded Corners 22">
            <a:extLst>
              <a:ext uri="{FF2B5EF4-FFF2-40B4-BE49-F238E27FC236}">
                <a16:creationId xmlns:a16="http://schemas.microsoft.com/office/drawing/2014/main" id="{BA60FAE6-1B55-4580-8A41-FB793845D3B7}"/>
              </a:ext>
            </a:extLst>
          </p:cNvPr>
          <p:cNvSpPr/>
          <p:nvPr/>
        </p:nvSpPr>
        <p:spPr>
          <a:xfrm>
            <a:off x="5857213" y="4802461"/>
            <a:ext cx="4098298" cy="1766560"/>
          </a:xfrm>
          <a:prstGeom prst="roundRect">
            <a:avLst/>
          </a:prstGeom>
          <a:solidFill>
            <a:srgbClr val="FFFF00">
              <a:alpha val="40000"/>
            </a:srgbClr>
          </a:solidFill>
          <a:ln w="2540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53"/>
            <a:endParaRPr lang="en-US" sz="1747">
              <a:solidFill>
                <a:srgbClr val="FFFFFF"/>
              </a:solidFill>
              <a:latin typeface="Arial"/>
            </a:endParaRPr>
          </a:p>
        </p:txBody>
      </p:sp>
      <p:sp>
        <p:nvSpPr>
          <p:cNvPr id="42" name="Oval 41">
            <a:extLst>
              <a:ext uri="{FF2B5EF4-FFF2-40B4-BE49-F238E27FC236}">
                <a16:creationId xmlns:a16="http://schemas.microsoft.com/office/drawing/2014/main" id="{4AC56DA3-938D-4A5C-BF1E-5DADBF900170}"/>
              </a:ext>
            </a:extLst>
          </p:cNvPr>
          <p:cNvSpPr/>
          <p:nvPr/>
        </p:nvSpPr>
        <p:spPr>
          <a:xfrm>
            <a:off x="7256031" y="3170345"/>
            <a:ext cx="1446865" cy="1354421"/>
          </a:xfrm>
          <a:prstGeom prst="ellipse">
            <a:avLst/>
          </a:prstGeom>
          <a:solidFill>
            <a:schemeClr val="accent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887553"/>
            <a:r>
              <a:rPr lang="en-US" sz="1747" b="1" dirty="0">
                <a:solidFill>
                  <a:srgbClr val="000000">
                    <a:lumMod val="75000"/>
                    <a:lumOff val="25000"/>
                  </a:srgbClr>
                </a:solidFill>
                <a:latin typeface="Arial"/>
              </a:rPr>
              <a:t>Business Systems</a:t>
            </a:r>
          </a:p>
        </p:txBody>
      </p:sp>
      <p:sp>
        <p:nvSpPr>
          <p:cNvPr id="43" name="Oval 42">
            <a:extLst>
              <a:ext uri="{FF2B5EF4-FFF2-40B4-BE49-F238E27FC236}">
                <a16:creationId xmlns:a16="http://schemas.microsoft.com/office/drawing/2014/main" id="{D4B3CD68-B552-49CA-8BF2-952ADBB52ED4}"/>
              </a:ext>
            </a:extLst>
          </p:cNvPr>
          <p:cNvSpPr/>
          <p:nvPr/>
        </p:nvSpPr>
        <p:spPr>
          <a:xfrm>
            <a:off x="8788532" y="3463225"/>
            <a:ext cx="979370" cy="962557"/>
          </a:xfrm>
          <a:prstGeom prst="ellipse">
            <a:avLst/>
          </a:prstGeom>
          <a:solidFill>
            <a:schemeClr val="accent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87553"/>
            <a:r>
              <a:rPr lang="en-US" sz="2330" dirty="0">
                <a:solidFill>
                  <a:srgbClr val="000000">
                    <a:lumMod val="75000"/>
                    <a:lumOff val="25000"/>
                  </a:srgbClr>
                </a:solidFill>
                <a:latin typeface="Arial"/>
              </a:rPr>
              <a:t>IoT</a:t>
            </a:r>
          </a:p>
        </p:txBody>
      </p:sp>
      <p:pic>
        <p:nvPicPr>
          <p:cNvPr id="44" name="Graphic 43" descr="Cloud">
            <a:extLst>
              <a:ext uri="{FF2B5EF4-FFF2-40B4-BE49-F238E27FC236}">
                <a16:creationId xmlns:a16="http://schemas.microsoft.com/office/drawing/2014/main" id="{6BAE3259-F62D-4CCA-B287-20E99D27B8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99260" y="1816578"/>
            <a:ext cx="1170603" cy="1170603"/>
          </a:xfrm>
          <a:prstGeom prst="rect">
            <a:avLst/>
          </a:prstGeom>
        </p:spPr>
      </p:pic>
      <p:cxnSp>
        <p:nvCxnSpPr>
          <p:cNvPr id="45" name="Straight Arrow Connector 44">
            <a:extLst>
              <a:ext uri="{FF2B5EF4-FFF2-40B4-BE49-F238E27FC236}">
                <a16:creationId xmlns:a16="http://schemas.microsoft.com/office/drawing/2014/main" id="{1C76139A-E25D-4481-A0BC-14A76CBE381D}"/>
              </a:ext>
            </a:extLst>
          </p:cNvPr>
          <p:cNvCxnSpPr>
            <a:cxnSpLocks/>
            <a:endCxn id="42" idx="0"/>
          </p:cNvCxnSpPr>
          <p:nvPr/>
        </p:nvCxnSpPr>
        <p:spPr>
          <a:xfrm flipH="1">
            <a:off x="7979464" y="2683436"/>
            <a:ext cx="302730" cy="486909"/>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33E2DB0-2324-4AEE-83ED-A7E98DA50632}"/>
              </a:ext>
            </a:extLst>
          </p:cNvPr>
          <p:cNvCxnSpPr>
            <a:cxnSpLocks/>
            <a:endCxn id="43" idx="0"/>
          </p:cNvCxnSpPr>
          <p:nvPr/>
        </p:nvCxnSpPr>
        <p:spPr>
          <a:xfrm>
            <a:off x="8866467" y="2683437"/>
            <a:ext cx="411750" cy="779788"/>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7" name="Picture 46" descr="A picture containing clock&#10;&#10;Description automatically generated">
            <a:extLst>
              <a:ext uri="{FF2B5EF4-FFF2-40B4-BE49-F238E27FC236}">
                <a16:creationId xmlns:a16="http://schemas.microsoft.com/office/drawing/2014/main" id="{70436D40-FD25-4DFC-A527-4F673BEEF589}"/>
              </a:ext>
            </a:extLst>
          </p:cNvPr>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147371" y="4042731"/>
            <a:ext cx="254047" cy="266252"/>
          </a:xfrm>
          <a:prstGeom prst="rect">
            <a:avLst/>
          </a:prstGeom>
        </p:spPr>
      </p:pic>
      <p:sp>
        <p:nvSpPr>
          <p:cNvPr id="48" name="Rectangle: Rounded Corners 47">
            <a:extLst>
              <a:ext uri="{FF2B5EF4-FFF2-40B4-BE49-F238E27FC236}">
                <a16:creationId xmlns:a16="http://schemas.microsoft.com/office/drawing/2014/main" id="{6D7E26D4-C6E0-48F9-B02D-BA7C2593C488}"/>
              </a:ext>
            </a:extLst>
          </p:cNvPr>
          <p:cNvSpPr/>
          <p:nvPr/>
        </p:nvSpPr>
        <p:spPr>
          <a:xfrm>
            <a:off x="5609321" y="1275679"/>
            <a:ext cx="4658409" cy="5501322"/>
          </a:xfrm>
          <a:prstGeom prst="roundRect">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553"/>
            <a:endParaRPr lang="en-US" sz="1747">
              <a:solidFill>
                <a:srgbClr val="FFFFFF"/>
              </a:solidFill>
              <a:latin typeface="Arial"/>
            </a:endParaRPr>
          </a:p>
        </p:txBody>
      </p:sp>
      <p:sp>
        <p:nvSpPr>
          <p:cNvPr id="49" name="TextBox 48">
            <a:extLst>
              <a:ext uri="{FF2B5EF4-FFF2-40B4-BE49-F238E27FC236}">
                <a16:creationId xmlns:a16="http://schemas.microsoft.com/office/drawing/2014/main" id="{084A6CDF-544C-4C18-A5F7-B081BED6A871}"/>
              </a:ext>
            </a:extLst>
          </p:cNvPr>
          <p:cNvSpPr txBox="1"/>
          <p:nvPr/>
        </p:nvSpPr>
        <p:spPr>
          <a:xfrm>
            <a:off x="5717081" y="1294746"/>
            <a:ext cx="4326786" cy="707886"/>
          </a:xfrm>
          <a:prstGeom prst="rect">
            <a:avLst/>
          </a:prstGeom>
          <a:noFill/>
        </p:spPr>
        <p:txBody>
          <a:bodyPr wrap="square" rtlCol="0">
            <a:spAutoFit/>
          </a:bodyPr>
          <a:lstStyle/>
          <a:p>
            <a:pPr algn="ctr" defTabSz="887553"/>
            <a:r>
              <a:rPr lang="en-US" sz="2000" b="1" dirty="0">
                <a:solidFill>
                  <a:srgbClr val="000000"/>
                </a:solidFill>
                <a:latin typeface="Arial" charset="0"/>
              </a:rPr>
              <a:t>Enterprise Control and</a:t>
            </a:r>
            <a:br>
              <a:rPr lang="en-US" sz="2000" b="1" dirty="0">
                <a:solidFill>
                  <a:srgbClr val="000000"/>
                </a:solidFill>
                <a:latin typeface="Arial" charset="0"/>
              </a:rPr>
            </a:br>
            <a:r>
              <a:rPr lang="en-US" sz="2000" b="1" dirty="0">
                <a:solidFill>
                  <a:srgbClr val="000000"/>
                </a:solidFill>
                <a:latin typeface="Arial" charset="0"/>
              </a:rPr>
              <a:t>Information Architecture</a:t>
            </a:r>
          </a:p>
        </p:txBody>
      </p:sp>
      <p:sp>
        <p:nvSpPr>
          <p:cNvPr id="50" name="Oval 49">
            <a:extLst>
              <a:ext uri="{FF2B5EF4-FFF2-40B4-BE49-F238E27FC236}">
                <a16:creationId xmlns:a16="http://schemas.microsoft.com/office/drawing/2014/main" id="{BA99C09F-CCEB-428D-B316-945040069B10}"/>
              </a:ext>
            </a:extLst>
          </p:cNvPr>
          <p:cNvSpPr/>
          <p:nvPr/>
        </p:nvSpPr>
        <p:spPr>
          <a:xfrm>
            <a:off x="7467783" y="5156126"/>
            <a:ext cx="1065007" cy="1065007"/>
          </a:xfrm>
          <a:prstGeom prst="ellipse">
            <a:avLst/>
          </a:prstGeom>
          <a:solidFill>
            <a:srgbClr val="FDB1E2"/>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87553"/>
            <a:r>
              <a:rPr lang="en-US" sz="2330" dirty="0">
                <a:solidFill>
                  <a:srgbClr val="000000">
                    <a:lumMod val="75000"/>
                    <a:lumOff val="25000"/>
                  </a:srgbClr>
                </a:solidFill>
                <a:latin typeface="Arial"/>
              </a:rPr>
              <a:t>ICS</a:t>
            </a:r>
          </a:p>
          <a:p>
            <a:pPr algn="ctr" defTabSz="887553"/>
            <a:r>
              <a:rPr lang="en-US" sz="971" dirty="0">
                <a:solidFill>
                  <a:srgbClr val="000000">
                    <a:lumMod val="75000"/>
                    <a:lumOff val="25000"/>
                  </a:srgbClr>
                </a:solidFill>
                <a:latin typeface="Arial"/>
              </a:rPr>
              <a:t>DCS, PLC &amp; </a:t>
            </a:r>
          </a:p>
          <a:p>
            <a:pPr algn="ctr" defTabSz="887553"/>
            <a:r>
              <a:rPr lang="en-US" sz="971" dirty="0">
                <a:solidFill>
                  <a:srgbClr val="000000">
                    <a:lumMod val="75000"/>
                    <a:lumOff val="25000"/>
                  </a:srgbClr>
                </a:solidFill>
                <a:latin typeface="Arial"/>
              </a:rPr>
              <a:t>SCADA</a:t>
            </a:r>
          </a:p>
        </p:txBody>
      </p:sp>
      <p:sp>
        <p:nvSpPr>
          <p:cNvPr id="51" name="Oval 50">
            <a:extLst>
              <a:ext uri="{FF2B5EF4-FFF2-40B4-BE49-F238E27FC236}">
                <a16:creationId xmlns:a16="http://schemas.microsoft.com/office/drawing/2014/main" id="{8B3E8D60-6439-446C-9032-1B894A2362FA}"/>
              </a:ext>
            </a:extLst>
          </p:cNvPr>
          <p:cNvSpPr/>
          <p:nvPr/>
        </p:nvSpPr>
        <p:spPr>
          <a:xfrm>
            <a:off x="8744542" y="5205569"/>
            <a:ext cx="1023360" cy="1015564"/>
          </a:xfrm>
          <a:prstGeom prst="ellipse">
            <a:avLst/>
          </a:prstGeom>
          <a:solidFill>
            <a:srgbClr val="FFFF00"/>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87553"/>
            <a:r>
              <a:rPr lang="en-US" sz="2330" dirty="0">
                <a:solidFill>
                  <a:srgbClr val="000000">
                    <a:lumMod val="75000"/>
                    <a:lumOff val="25000"/>
                  </a:srgbClr>
                </a:solidFill>
                <a:latin typeface="Arial"/>
              </a:rPr>
              <a:t>IIoT</a:t>
            </a:r>
          </a:p>
        </p:txBody>
      </p:sp>
      <p:cxnSp>
        <p:nvCxnSpPr>
          <p:cNvPr id="52" name="Straight Arrow Connector 51">
            <a:extLst>
              <a:ext uri="{FF2B5EF4-FFF2-40B4-BE49-F238E27FC236}">
                <a16:creationId xmlns:a16="http://schemas.microsoft.com/office/drawing/2014/main" id="{CECE6CCB-64CA-4B75-A29C-8FFD46A7C9C9}"/>
              </a:ext>
            </a:extLst>
          </p:cNvPr>
          <p:cNvCxnSpPr>
            <a:cxnSpLocks/>
            <a:stCxn id="42" idx="4"/>
            <a:endCxn id="50" idx="0"/>
          </p:cNvCxnSpPr>
          <p:nvPr/>
        </p:nvCxnSpPr>
        <p:spPr>
          <a:xfrm>
            <a:off x="7979464" y="4524767"/>
            <a:ext cx="20823" cy="631359"/>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3725A70-0305-4159-B5C8-65F85B72F77D}"/>
              </a:ext>
            </a:extLst>
          </p:cNvPr>
          <p:cNvCxnSpPr>
            <a:cxnSpLocks/>
            <a:stCxn id="42" idx="5"/>
            <a:endCxn id="51" idx="0"/>
          </p:cNvCxnSpPr>
          <p:nvPr/>
        </p:nvCxnSpPr>
        <p:spPr>
          <a:xfrm>
            <a:off x="8491008" y="4326417"/>
            <a:ext cx="765214" cy="879153"/>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ADDB6E6-5EC5-4523-A13E-9C19FEB8DC1C}"/>
              </a:ext>
            </a:extLst>
          </p:cNvPr>
          <p:cNvSpPr txBox="1"/>
          <p:nvPr/>
        </p:nvSpPr>
        <p:spPr>
          <a:xfrm>
            <a:off x="7651764" y="6199081"/>
            <a:ext cx="798617" cy="450893"/>
          </a:xfrm>
          <a:prstGeom prst="rect">
            <a:avLst/>
          </a:prstGeom>
          <a:noFill/>
        </p:spPr>
        <p:txBody>
          <a:bodyPr wrap="none" rtlCol="0">
            <a:spAutoFit/>
          </a:bodyPr>
          <a:lstStyle/>
          <a:p>
            <a:pPr defTabSz="887553"/>
            <a:r>
              <a:rPr lang="en-US" sz="2330" dirty="0">
                <a:solidFill>
                  <a:srgbClr val="000000"/>
                </a:solidFill>
                <a:latin typeface="Arial" charset="0"/>
              </a:rPr>
              <a:t>ACS</a:t>
            </a:r>
          </a:p>
        </p:txBody>
      </p:sp>
      <p:pic>
        <p:nvPicPr>
          <p:cNvPr id="55" name="Picture 54" descr="A picture containing clock&#10;&#10;Description automatically generated">
            <a:extLst>
              <a:ext uri="{FF2B5EF4-FFF2-40B4-BE49-F238E27FC236}">
                <a16:creationId xmlns:a16="http://schemas.microsoft.com/office/drawing/2014/main" id="{7D79805E-8935-4691-BCEB-3C05AD6D3AE8}"/>
              </a:ext>
            </a:extLst>
          </p:cNvPr>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156574" y="5880926"/>
            <a:ext cx="254047" cy="266252"/>
          </a:xfrm>
          <a:prstGeom prst="rect">
            <a:avLst/>
          </a:prstGeom>
        </p:spPr>
      </p:pic>
      <p:sp>
        <p:nvSpPr>
          <p:cNvPr id="56" name="Oval 55">
            <a:extLst>
              <a:ext uri="{FF2B5EF4-FFF2-40B4-BE49-F238E27FC236}">
                <a16:creationId xmlns:a16="http://schemas.microsoft.com/office/drawing/2014/main" id="{755213F9-CB30-4CD7-AFEF-26AFC56654D4}"/>
              </a:ext>
            </a:extLst>
          </p:cNvPr>
          <p:cNvSpPr/>
          <p:nvPr/>
        </p:nvSpPr>
        <p:spPr>
          <a:xfrm>
            <a:off x="6191023" y="5171697"/>
            <a:ext cx="1065007" cy="1065007"/>
          </a:xfrm>
          <a:prstGeom prst="ellipse">
            <a:avLst/>
          </a:prstGeom>
          <a:solidFill>
            <a:srgbClr val="FDB1E2"/>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887553"/>
            <a:r>
              <a:rPr lang="en-US" sz="2330" dirty="0">
                <a:solidFill>
                  <a:srgbClr val="000000">
                    <a:lumMod val="75000"/>
                    <a:lumOff val="25000"/>
                  </a:srgbClr>
                </a:solidFill>
                <a:latin typeface="Arial"/>
              </a:rPr>
              <a:t>IAS</a:t>
            </a:r>
          </a:p>
          <a:p>
            <a:pPr algn="ctr" defTabSz="887553"/>
            <a:r>
              <a:rPr lang="en-US" sz="1019" dirty="0">
                <a:solidFill>
                  <a:srgbClr val="000000">
                    <a:lumMod val="75000"/>
                    <a:lumOff val="25000"/>
                  </a:srgbClr>
                </a:solidFill>
                <a:latin typeface="Arial"/>
              </a:rPr>
              <a:t>Robotics &amp; Discrete</a:t>
            </a:r>
          </a:p>
        </p:txBody>
      </p:sp>
      <p:cxnSp>
        <p:nvCxnSpPr>
          <p:cNvPr id="57" name="Straight Arrow Connector 56">
            <a:extLst>
              <a:ext uri="{FF2B5EF4-FFF2-40B4-BE49-F238E27FC236}">
                <a16:creationId xmlns:a16="http://schemas.microsoft.com/office/drawing/2014/main" id="{C750D285-7ACF-4518-AE49-E66B551C589F}"/>
              </a:ext>
            </a:extLst>
          </p:cNvPr>
          <p:cNvCxnSpPr>
            <a:cxnSpLocks/>
            <a:stCxn id="42" idx="3"/>
            <a:endCxn id="56" idx="0"/>
          </p:cNvCxnSpPr>
          <p:nvPr/>
        </p:nvCxnSpPr>
        <p:spPr>
          <a:xfrm flipH="1">
            <a:off x="6723528" y="4326417"/>
            <a:ext cx="744392" cy="845281"/>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F254A81B-EA3A-4E81-A30E-2C10AAA96CEC}"/>
              </a:ext>
            </a:extLst>
          </p:cNvPr>
          <p:cNvSpPr/>
          <p:nvPr/>
        </p:nvSpPr>
        <p:spPr>
          <a:xfrm>
            <a:off x="8141813" y="2310080"/>
            <a:ext cx="829297" cy="361189"/>
          </a:xfrm>
          <a:prstGeom prst="rect">
            <a:avLst/>
          </a:prstGeom>
        </p:spPr>
        <p:txBody>
          <a:bodyPr wrap="square">
            <a:spAutoFit/>
          </a:bodyPr>
          <a:lstStyle/>
          <a:p>
            <a:pPr algn="ctr" defTabSz="887553"/>
            <a:r>
              <a:rPr lang="en-US" sz="1747" b="1" dirty="0">
                <a:solidFill>
                  <a:srgbClr val="000000">
                    <a:lumMod val="75000"/>
                    <a:lumOff val="25000"/>
                  </a:srgbClr>
                </a:solidFill>
                <a:latin typeface="Arial" charset="0"/>
              </a:rPr>
              <a:t>Cloud</a:t>
            </a:r>
          </a:p>
        </p:txBody>
      </p:sp>
      <p:cxnSp>
        <p:nvCxnSpPr>
          <p:cNvPr id="59" name="Straight Arrow Connector 58">
            <a:extLst>
              <a:ext uri="{FF2B5EF4-FFF2-40B4-BE49-F238E27FC236}">
                <a16:creationId xmlns:a16="http://schemas.microsoft.com/office/drawing/2014/main" id="{F3203ED2-8123-4FC8-8084-5CC9C88454E2}"/>
              </a:ext>
            </a:extLst>
          </p:cNvPr>
          <p:cNvCxnSpPr>
            <a:cxnSpLocks/>
          </p:cNvCxnSpPr>
          <p:nvPr/>
        </p:nvCxnSpPr>
        <p:spPr>
          <a:xfrm>
            <a:off x="8532790" y="3930019"/>
            <a:ext cx="436831"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Speech Bubble: Rectangle 2">
            <a:extLst>
              <a:ext uri="{FF2B5EF4-FFF2-40B4-BE49-F238E27FC236}">
                <a16:creationId xmlns:a16="http://schemas.microsoft.com/office/drawing/2014/main" id="{76AB9EBC-1A2D-48B2-93EC-D7A77AD79960}"/>
              </a:ext>
            </a:extLst>
          </p:cNvPr>
          <p:cNvSpPr/>
          <p:nvPr/>
        </p:nvSpPr>
        <p:spPr>
          <a:xfrm>
            <a:off x="3022137" y="876367"/>
            <a:ext cx="2090357" cy="586307"/>
          </a:xfrm>
          <a:prstGeom prst="wedgeRectCallout">
            <a:avLst>
              <a:gd name="adj1" fmla="val 82331"/>
              <a:gd name="adj2" fmla="val 67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12" dirty="0">
                <a:solidFill>
                  <a:schemeClr val="tx1"/>
                </a:solidFill>
                <a:latin typeface="Arial" panose="020B0604020202020204" pitchFamily="34" charset="0"/>
                <a:cs typeface="Arial" panose="020B0604020202020204" pitchFamily="34" charset="0"/>
              </a:rPr>
              <a:t>1.  Sample graphic </a:t>
            </a:r>
            <a:br>
              <a:rPr lang="en-US" sz="1412" dirty="0">
                <a:solidFill>
                  <a:schemeClr val="tx1"/>
                </a:solidFill>
                <a:latin typeface="Arial" panose="020B0604020202020204" pitchFamily="34" charset="0"/>
                <a:cs typeface="Arial" panose="020B0604020202020204" pitchFamily="34" charset="0"/>
              </a:rPr>
            </a:br>
            <a:r>
              <a:rPr lang="en-US" sz="1412" dirty="0">
                <a:solidFill>
                  <a:schemeClr val="tx1"/>
                </a:solidFill>
                <a:latin typeface="Arial" panose="020B0604020202020204" pitchFamily="34" charset="0"/>
                <a:cs typeface="Arial" panose="020B0604020202020204" pitchFamily="34" charset="0"/>
              </a:rPr>
              <a:t>     from PERA</a:t>
            </a:r>
          </a:p>
        </p:txBody>
      </p:sp>
    </p:spTree>
    <p:custDataLst>
      <p:tags r:id="rId1"/>
    </p:custDataLst>
    <p:extLst>
      <p:ext uri="{BB962C8B-B14F-4D97-AF65-F5344CB8AC3E}">
        <p14:creationId xmlns:p14="http://schemas.microsoft.com/office/powerpoint/2010/main" val="22949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D305227C-98B0-4AB0-B5E1-D25CE20F7A3B}"/>
  <p:tag name="ISPRING_CUSTOM_TIMING_USED" val="0"/>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47.877"/>
  <p:tag name="TIMING" val="|8.329|12.875|10.94|11.804"/>
  <p:tag name="ISPRING_PRESENTER_ID" val="{D7FF3B9D-17FA-4F8E-9D17-A85C4BFCB9B5}"/>
  <p:tag name="ISPRING_SLIDE_ID_2" val="{32DFA38F-0F0F-4D49-AD9D-5EC842A80C5B}"/>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58.620"/>
  <p:tag name="ISPRING_CUSTOM_TIMING_USED" val="1"/>
  <p:tag name="TIMING" val="|4.763|17.36|10.267|11.906"/>
  <p:tag name="ISPRING_PRESENTER_ID" val="{D7FF3B9D-17FA-4F8E-9D17-A85C4BFCB9B5}"/>
  <p:tag name="ISPRING_SLIDE_ID_2" val="{98F747D4-9C2E-4E18-BA50-B53BFF040049}"/>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28.603"/>
  <p:tag name="ISPRING_CUSTOM_TIMING_USED" val="1"/>
  <p:tag name="TIMING" val="|5.028"/>
  <p:tag name="ISPRING_PRESENTER_ID" val="{D7FF3B9D-17FA-4F8E-9D17-A85C4BFCB9B5}"/>
  <p:tag name="ISPRING_SLIDE_ID_2" val="{368AFC3E-EA4A-447B-95EF-F502133AC358}"/>
</p:tagLst>
</file>

<file path=ppt/tags/tag14.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34.462"/>
  <p:tag name="ISPRING_CUSTOM_TIMING_USED" val="1"/>
  <p:tag name="TIMING" val="|6.281|11.921"/>
  <p:tag name="ISPRING_PRESENTER_ID" val="{D7FF3B9D-17FA-4F8E-9D17-A85C4BFCB9B5}"/>
  <p:tag name="ISPRING_SLIDE_ID_2" val="{E6DE95D8-8971-4236-974B-78EFE05F2266}"/>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12.006"/>
  <p:tag name="GENSWF_SLIDE_TITLE" val="Partial-Slide Graphic"/>
  <p:tag name="ISPRING_PRESENTER_ID" val="{D7FF3B9D-17FA-4F8E-9D17-A85C4BFCB9B5}"/>
  <p:tag name="TIMING" val="|2.38"/>
  <p:tag name="ISPRING_SLIDE_ID_2" val="{DB001377-7BCA-4A29-B375-792DC8459A38}"/>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14.677"/>
  <p:tag name="TIMING" val="|3.498|2.782"/>
  <p:tag name="ISPRING_PRESENTER_ID" val="{D7FF3B9D-17FA-4F8E-9D17-A85C4BFCB9B5}"/>
  <p:tag name="ISPRING_SLIDE_ID_2" val="{8EDA6BF8-1376-4351-9F3F-5E5C81B82861}"/>
</p:tagLst>
</file>

<file path=ppt/tags/tag17.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D305227C-98B0-4AB0-B5E1-D25CE20F7A3B}"/>
  <p:tag name="ISPRING_CUSTOM_TIMING_USED"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D305227C-98B0-4AB0-B5E1-D25CE20F7A3B}"/>
  <p:tag name="ISPRING_CUSTOM_TIMING_USED"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32.856"/>
  <p:tag name="ISPRING_CUSTOM_TIMING_USED" val="1"/>
  <p:tag name="ISPRING_PRESENTER_ID" val="{D7FF3B9D-17FA-4F8E-9D17-A85C4BFCB9B5}"/>
  <p:tag name="ISPRING_SLIDE_ID_2" val="{19A79941-98A2-4A45-A1C6-DD2A96B9C402}"/>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32.856"/>
  <p:tag name="ISPRING_CUSTOM_TIMING_USED" val="1"/>
  <p:tag name="ISPRING_PRESENTER_ID" val="{D7FF3B9D-17FA-4F8E-9D17-A85C4BFCB9B5}"/>
  <p:tag name="ISPRING_SLIDE_ID_2" val="{19A79941-98A2-4A45-A1C6-DD2A96B9C402}"/>
</p:tagLst>
</file>

<file path=ppt/theme/theme1.xml><?xml version="1.0" encoding="utf-8"?>
<a:theme xmlns:a="http://schemas.openxmlformats.org/drawingml/2006/main" name="OMAC_Blue">
  <a:themeElements>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MAC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MAC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MAC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MAC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MAC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MAC_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MAC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MAC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MAC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MAC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MAC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5321</TotalTime>
  <Words>2048</Words>
  <Application>Microsoft Office PowerPoint</Application>
  <PresentationFormat>Widescreen</PresentationFormat>
  <Paragraphs>229</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Wingdings</vt:lpstr>
      <vt:lpstr>OMAC_Blue</vt:lpstr>
      <vt:lpstr>Custom Design</vt:lpstr>
      <vt:lpstr>PowerPoint Presentation</vt:lpstr>
      <vt:lpstr>Format of MLMs</vt:lpstr>
      <vt:lpstr>Format of MLMs</vt:lpstr>
      <vt:lpstr>PowerPoint Presentation</vt:lpstr>
      <vt:lpstr>What is ________?</vt:lpstr>
      <vt:lpstr>Single-Column Slide</vt:lpstr>
      <vt:lpstr>Two-Column Slide </vt:lpstr>
      <vt:lpstr>Full-Slide Table</vt:lpstr>
      <vt:lpstr>PowerPoint Presentation</vt:lpstr>
      <vt:lpstr>Key Messages</vt:lpstr>
      <vt:lpstr>More Reading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Gary Rathwell</dc:creator>
  <cp:lastModifiedBy>Gary Rathwell</cp:lastModifiedBy>
  <cp:revision>42</cp:revision>
  <cp:lastPrinted>2026-01-23T21:27:47Z</cp:lastPrinted>
  <dcterms:created xsi:type="dcterms:W3CDTF">2024-08-05T20:06:21Z</dcterms:created>
  <dcterms:modified xsi:type="dcterms:W3CDTF">2026-01-27T20:46:56Z</dcterms:modified>
</cp:coreProperties>
</file>