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ink/ink1.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ink/ink2.xml" ContentType="application/inkml+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ink/ink3.xml" ContentType="application/inkml+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3"/>
  </p:notesMasterIdLst>
  <p:sldIdLst>
    <p:sldId id="421" r:id="rId3"/>
    <p:sldId id="287" r:id="rId4"/>
    <p:sldId id="385" r:id="rId5"/>
    <p:sldId id="389" r:id="rId6"/>
    <p:sldId id="432" r:id="rId7"/>
    <p:sldId id="433" r:id="rId8"/>
    <p:sldId id="434" r:id="rId9"/>
    <p:sldId id="394" r:id="rId10"/>
    <p:sldId id="393" r:id="rId11"/>
    <p:sldId id="388"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9CCFF"/>
    <a:srgbClr val="75D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005" autoAdjust="0"/>
    <p:restoredTop sz="75960" autoAdjust="0"/>
  </p:normalViewPr>
  <p:slideViewPr>
    <p:cSldViewPr snapToGrid="0">
      <p:cViewPr varScale="1">
        <p:scale>
          <a:sx n="67" d="100"/>
          <a:sy n="67" d="100"/>
        </p:scale>
        <p:origin x="192" y="288"/>
      </p:cViewPr>
      <p:guideLst/>
    </p:cSldViewPr>
  </p:slideViewPr>
  <p:notesTextViewPr>
    <p:cViewPr>
      <p:scale>
        <a:sx n="1" d="1"/>
        <a:sy n="1" d="1"/>
      </p:scale>
      <p:origin x="0" y="0"/>
    </p:cViewPr>
  </p:notesTextViewPr>
  <p:notesViewPr>
    <p:cSldViewPr snapToGrid="0">
      <p:cViewPr varScale="1">
        <p:scale>
          <a:sx n="73" d="100"/>
          <a:sy n="73" d="100"/>
        </p:scale>
        <p:origin x="17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3T19:59:03.593"/>
    </inkml:context>
    <inkml:brush xml:id="br0">
      <inkml:brushProperty name="width" value="0.05" units="cm"/>
      <inkml:brushProperty name="height" value="0.05" units="cm"/>
      <inkml:brushProperty name="color" value="#CC0066"/>
    </inkml:brush>
  </inkml:definitions>
  <inkml:trace contextRef="#ctx0" brushRef="#br0">0 0 1313,'0'0'4645,"0"0"-5094,0 0-191,0 3 544,0 5-1,0 2-928,0 2-1057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04:30:03.049"/>
    </inkml:context>
    <inkml:brush xml:id="br0">
      <inkml:brushProperty name="width" value="0.05" units="cm"/>
      <inkml:brushProperty name="height" value="0.05" units="cm"/>
      <inkml:brushProperty name="color" value="#CC0066"/>
    </inkml:brush>
  </inkml:definitions>
  <inkml:trace contextRef="#ctx0" brushRef="#br0">5 5 1569,'0'-4'2883,"0"4"-3043,0 0-32,0 0 384,0 0 0,-4 0-64,4 0-128,0 0-32,0 0-480,0 4-1922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15:14:24.544"/>
    </inkml:context>
    <inkml:brush xml:id="br0">
      <inkml:brushProperty name="width" value="0.05" units="cm"/>
      <inkml:brushProperty name="height" value="0.05" units="cm"/>
    </inkml:brush>
  </inkml:definitions>
  <inkml:trace contextRef="#ctx0" brushRef="#br0">1 0 7815,'0'6'193,"0"-6"-1,0 3-128,6-3 320,-6 3 289,0-3-257,0 3-288,3-1-128,-3 4-192,3 0-705,0 2-2594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520" y="551329"/>
            <a:ext cx="5852160" cy="3350824"/>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055801"/>
            <a:ext cx="5852160" cy="4994070"/>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05882" y="9119474"/>
            <a:ext cx="3064037" cy="347255"/>
          </a:xfrm>
          <a:prstGeom prst="rect">
            <a:avLst/>
          </a:prstGeom>
        </p:spPr>
        <p:txBody>
          <a:bodyPr vert="horz" lIns="96661" tIns="48331" rIns="96661" bIns="48331"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7" y="9119474"/>
            <a:ext cx="3064037" cy="347255"/>
          </a:xfrm>
          <a:prstGeom prst="rect">
            <a:avLst/>
          </a:prstGeom>
        </p:spPr>
        <p:txBody>
          <a:bodyPr vert="horz" lIns="96661" tIns="48331" rIns="96661" bIns="48331" rtlCol="0" anchor="b"/>
          <a:lstStyle>
            <a:lvl1pPr algn="r">
              <a:defRPr sz="1300">
                <a:latin typeface="Arial" panose="020B0604020202020204" pitchFamily="34" charset="0"/>
              </a:defRPr>
            </a:lvl1pPr>
          </a:lstStyle>
          <a:p>
            <a:fld id="{0FDC63F9-AE46-4D1C-BB44-41C92F2D01CA}" type="slidenum">
              <a:rPr lang="en-US" smtClean="0"/>
              <a:pPr/>
              <a:t>‹#›</a:t>
            </a:fld>
            <a:endParaRPr lang="en-US" dirty="0"/>
          </a:p>
        </p:txBody>
      </p:sp>
    </p:spTree>
    <p:extLst>
      <p:ext uri="{BB962C8B-B14F-4D97-AF65-F5344CB8AC3E}">
        <p14:creationId xmlns:p14="http://schemas.microsoft.com/office/powerpoint/2010/main" val="107216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320.png"/></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D543683-61DF-4FE5-95DC-D73197FDC1FE}"/>
              </a:ext>
            </a:extLst>
          </p:cNvPr>
          <p:cNvSpPr>
            <a:spLocks noGrp="1" noRot="1" noChangeAspect="1" noChangeArrowheads="1" noTextEdit="1"/>
          </p:cNvSpPr>
          <p:nvPr>
            <p:ph type="sldImg"/>
          </p:nvPr>
        </p:nvSpPr>
        <p:spPr>
          <a:xfrm>
            <a:off x="803275" y="654050"/>
            <a:ext cx="5622925" cy="3163888"/>
          </a:xfrm>
          <a:ln/>
        </p:spPr>
      </p:sp>
      <p:sp>
        <p:nvSpPr>
          <p:cNvPr id="7171" name="Rectangle 3">
            <a:extLst>
              <a:ext uri="{FF2B5EF4-FFF2-40B4-BE49-F238E27FC236}">
                <a16:creationId xmlns:a16="http://schemas.microsoft.com/office/drawing/2014/main" id="{225B9A1F-4D05-40A9-B6E9-B014CBBA8FCB}"/>
              </a:ext>
            </a:extLst>
          </p:cNvPr>
          <p:cNvSpPr>
            <a:spLocks noGrp="1" noChangeArrowheads="1"/>
          </p:cNvSpPr>
          <p:nvPr>
            <p:ph type="body" idx="1"/>
          </p:nvPr>
        </p:nvSpPr>
        <p:spPr>
          <a:xfrm>
            <a:off x="803275" y="3900487"/>
            <a:ext cx="5622925" cy="514938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endParaRPr lang="en-US" dirty="0">
              <a:latin typeface="Arial" panose="020B0604020202020204" pitchFamily="34" charset="0"/>
              <a:cs typeface="Arial" panose="020B0604020202020204" pitchFamily="34" charset="0"/>
            </a:endParaRPr>
          </a:p>
          <a:p>
            <a:pPr marL="228600" indent="-228600"/>
            <a:r>
              <a:rPr lang="en-US" dirty="0"/>
              <a:t> This module provides some Production tips for publishing micro learning modules (MLMs).</a:t>
            </a:r>
          </a:p>
          <a:p>
            <a:pPr marL="228600" indent="-228600"/>
            <a:endParaRPr lang="en-US" dirty="0"/>
          </a:p>
          <a:p>
            <a:pPr marL="228600" indent="-228600"/>
            <a:r>
              <a:rPr lang="en-US" dirty="0"/>
              <a:t> The intended audience is anyone associated with the creation, review, approval, and publishing of MLMs.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0">
              <a:buNone/>
              <a:defRPr/>
            </a:pPr>
            <a:r>
              <a:rPr lang="en-US" dirty="0">
                <a:latin typeface="Arial" panose="020B0604020202020204" pitchFamily="34" charset="0"/>
                <a:cs typeface="Arial" panose="020B0604020202020204" pitchFamily="34" charset="0"/>
              </a:rPr>
              <a:t>Click the START button when you are ready to advance to the next slide.</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56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04850"/>
            <a:ext cx="5759450" cy="3240088"/>
          </a:xfrm>
        </p:spPr>
      </p:sp>
      <p:sp>
        <p:nvSpPr>
          <p:cNvPr id="3" name="Notes Placeholder 2"/>
          <p:cNvSpPr>
            <a:spLocks noGrp="1"/>
          </p:cNvSpPr>
          <p:nvPr>
            <p:ph type="body" idx="1"/>
          </p:nvPr>
        </p:nvSpPr>
        <p:spPr>
          <a:xfrm>
            <a:off x="824228" y="4105874"/>
            <a:ext cx="5713097" cy="4790476"/>
          </a:xfrm>
        </p:spPr>
        <p:txBody>
          <a:bodyPr/>
          <a:lstStyle/>
          <a:p>
            <a:pPr>
              <a:spcAft>
                <a:spcPts val="1121"/>
              </a:spcAft>
            </a:pPr>
            <a:endParaRPr lang="en-US"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76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49313" y="328613"/>
            <a:ext cx="5591175" cy="3146425"/>
          </a:xfrm>
          <a:ln/>
        </p:spPr>
      </p:sp>
      <p:sp>
        <p:nvSpPr>
          <p:cNvPr id="40963" name="Rectangle 3"/>
          <p:cNvSpPr>
            <a:spLocks noGrp="1" noChangeArrowheads="1"/>
          </p:cNvSpPr>
          <p:nvPr>
            <p:ph type="body" idx="1"/>
          </p:nvPr>
        </p:nvSpPr>
        <p:spPr>
          <a:xfrm>
            <a:off x="849312" y="3543577"/>
            <a:ext cx="5591175" cy="5117097"/>
          </a:xfrm>
          <a:noFill/>
          <a:ln w="9525"/>
        </p:spPr>
        <p:txBody>
          <a:bodyPr/>
          <a:lstStyle/>
          <a:p>
            <a:pPr>
              <a:buNone/>
            </a:pPr>
            <a:br>
              <a:rPr lang="en-US" sz="1200" b="0" baseline="0" dirty="0"/>
            </a:br>
            <a:r>
              <a:rPr lang="en-US" sz="1200" b="0" dirty="0"/>
              <a:t>You will need the following equipment and software to prepare an MLM:</a:t>
            </a:r>
          </a:p>
          <a:p>
            <a:pPr marL="398463" lvl="1" indent="-166688"/>
            <a:r>
              <a:rPr lang="en-US" sz="1200" dirty="0"/>
              <a:t>MS PowerPoint to create diagrams and text</a:t>
            </a:r>
          </a:p>
          <a:p>
            <a:pPr marL="398463" lvl="1" indent="-166688"/>
            <a:r>
              <a:rPr lang="en-US" sz="1200" dirty="0"/>
              <a:t>A microphone and some audio recording/editing software</a:t>
            </a:r>
          </a:p>
          <a:p>
            <a:pPr lvl="1">
              <a:buNone/>
            </a:pPr>
            <a:endParaRPr lang="en-US" sz="1200" dirty="0"/>
          </a:p>
          <a:p>
            <a:pPr lvl="0">
              <a:buNone/>
            </a:pPr>
            <a:r>
              <a:rPr lang="en-US" sz="1200" b="0" dirty="0"/>
              <a:t>You may also want to acquire the following equipment and software:</a:t>
            </a:r>
            <a:endParaRPr lang="en-US" sz="1200" dirty="0"/>
          </a:p>
          <a:p>
            <a:pPr marL="398463" lvl="1" indent="-166688"/>
            <a:r>
              <a:rPr lang="en-US" sz="1200" dirty="0"/>
              <a:t>A </a:t>
            </a:r>
            <a:r>
              <a:rPr lang="en-US" dirty="0"/>
              <a:t>w</a:t>
            </a:r>
            <a:r>
              <a:rPr lang="en-US" sz="1200" dirty="0"/>
              <a:t>eb camera and video recording/editing software</a:t>
            </a:r>
          </a:p>
          <a:p>
            <a:pPr marL="398463" lvl="1" indent="-166688"/>
            <a:r>
              <a:rPr lang="en-US" sz="1200" dirty="0"/>
              <a:t>A library of images (with authorized copyright)</a:t>
            </a:r>
          </a:p>
          <a:p>
            <a:pPr lvl="1"/>
            <a:endParaRPr lang="en-US" sz="1200" dirty="0"/>
          </a:p>
        </p:txBody>
      </p:sp>
    </p:spTree>
    <p:extLst>
      <p:ext uri="{BB962C8B-B14F-4D97-AF65-F5344CB8AC3E}">
        <p14:creationId xmlns:p14="http://schemas.microsoft.com/office/powerpoint/2010/main" val="44669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73138" y="825500"/>
            <a:ext cx="5367337" cy="3019425"/>
          </a:xfrm>
          <a:ln/>
        </p:spPr>
      </p:sp>
      <p:sp>
        <p:nvSpPr>
          <p:cNvPr id="40963" name="Rectangle 3"/>
          <p:cNvSpPr>
            <a:spLocks noGrp="1" noChangeArrowheads="1"/>
          </p:cNvSpPr>
          <p:nvPr>
            <p:ph type="body" idx="1"/>
          </p:nvPr>
        </p:nvSpPr>
        <p:spPr>
          <a:xfrm>
            <a:off x="975995" y="3936868"/>
            <a:ext cx="5364480" cy="4320540"/>
          </a:xfrm>
          <a:noFill/>
          <a:ln w="9525"/>
        </p:spPr>
        <p:txBody>
          <a:bodyPr/>
          <a:lstStyle/>
          <a:p>
            <a:pPr>
              <a:buNone/>
            </a:pPr>
            <a:br>
              <a:rPr lang="en-US" sz="1200" baseline="0" dirty="0"/>
            </a:br>
            <a:r>
              <a:rPr lang="en-US" sz="1200" b="0" dirty="0"/>
              <a:t>The human ear is remarkably sensitive to distortion, background noise and recording level.  Therefore, it is recommended that you obtain:</a:t>
            </a:r>
          </a:p>
          <a:p>
            <a:pPr>
              <a:buNone/>
            </a:pPr>
            <a:endParaRPr lang="en-US" sz="1200" b="0" dirty="0"/>
          </a:p>
          <a:p>
            <a:pPr marL="166688" lvl="0" indent="-166688"/>
            <a:r>
              <a:rPr lang="en-US" sz="1200" dirty="0"/>
              <a:t>A medium-quality condenser microphone with a cardioid pickup pattern. Quality microphones typically cost about $100 to $200. The Yeti Blue and Yeti Nano are popular microphones that plug into a USB port, but there are many other options.</a:t>
            </a:r>
          </a:p>
          <a:p>
            <a:pPr marL="166688" lvl="0" indent="-166688"/>
            <a:r>
              <a:rPr lang="en-US" sz="1200" dirty="0"/>
              <a:t>A very quiet location.  Anything from a professional recording studio to a closet full of clothes can work. A small, carpeted </a:t>
            </a:r>
            <a:r>
              <a:rPr lang="en-US" dirty="0"/>
              <a:t>room with soft furniture is a good choice. </a:t>
            </a:r>
            <a:r>
              <a:rPr lang="en-US" sz="1200" dirty="0"/>
              <a:t>Large rooms with a lot of echo from hard surfaces, such as non-carpeted floors, are not preferred.</a:t>
            </a:r>
          </a:p>
          <a:p>
            <a:pPr marL="166688" lvl="0" indent="-166688"/>
            <a:r>
              <a:rPr lang="en-US" sz="1200" dirty="0"/>
              <a:t>An adjustable boom arm stand may help with positioning your microphone for comfort and speech clarity, as well as vibration reduction.</a:t>
            </a:r>
          </a:p>
          <a:p>
            <a:pPr marL="166688" lvl="0" indent="-166688"/>
            <a:r>
              <a:rPr lang="en-US" sz="1200" dirty="0"/>
              <a:t>A pop filter/microphone protector is also useful--especially if you are an animated speaker--and can extend the life of your microphone.</a:t>
            </a:r>
          </a:p>
        </p:txBody>
      </p:sp>
    </p:spTree>
    <p:extLst>
      <p:ext uri="{BB962C8B-B14F-4D97-AF65-F5344CB8AC3E}">
        <p14:creationId xmlns:p14="http://schemas.microsoft.com/office/powerpoint/2010/main" val="105868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79475" y="692150"/>
            <a:ext cx="5586413" cy="3141663"/>
          </a:xfrm>
          <a:ln/>
        </p:spPr>
      </p:sp>
      <p:sp>
        <p:nvSpPr>
          <p:cNvPr id="40963" name="Rectangle 3"/>
          <p:cNvSpPr>
            <a:spLocks noGrp="1" noChangeArrowheads="1"/>
          </p:cNvSpPr>
          <p:nvPr>
            <p:ph type="body" idx="1"/>
          </p:nvPr>
        </p:nvSpPr>
        <p:spPr>
          <a:xfrm>
            <a:off x="879474" y="4036974"/>
            <a:ext cx="5586413" cy="4649072"/>
          </a:xfrm>
          <a:noFill/>
          <a:ln w="9525"/>
        </p:spPr>
        <p:txBody>
          <a:bodyPr/>
          <a:lstStyle/>
          <a:p>
            <a:pPr>
              <a:spcBef>
                <a:spcPts val="0"/>
              </a:spcBef>
              <a:spcAft>
                <a:spcPts val="0"/>
              </a:spcAft>
              <a:buNone/>
            </a:pPr>
            <a:endParaRPr lang="en-US" sz="1200" baseline="0" dirty="0"/>
          </a:p>
          <a:p>
            <a:pPr marL="166688" indent="-166688">
              <a:spcBef>
                <a:spcPts val="0"/>
              </a:spcBef>
              <a:spcAft>
                <a:spcPts val="0"/>
              </a:spcAft>
            </a:pPr>
            <a:r>
              <a:rPr lang="en-US" b="1" dirty="0"/>
              <a:t>Test your setup first before recording hours of material!</a:t>
            </a:r>
          </a:p>
          <a:p>
            <a:pPr marL="166688" indent="-166688">
              <a:spcBef>
                <a:spcPts val="0"/>
              </a:spcBef>
              <a:spcAft>
                <a:spcPts val="0"/>
              </a:spcAft>
            </a:pPr>
            <a:endParaRPr lang="en-US" i="1" dirty="0"/>
          </a:p>
          <a:p>
            <a:pPr marL="166688" indent="-166688">
              <a:spcBef>
                <a:spcPts val="0"/>
              </a:spcBef>
              <a:spcAft>
                <a:spcPts val="0"/>
              </a:spcAft>
            </a:pPr>
            <a:r>
              <a:rPr lang="en-US" dirty="0"/>
              <a:t>Plug in and set up your microphone.</a:t>
            </a:r>
          </a:p>
          <a:p>
            <a:pPr marL="166688" indent="-166688">
              <a:spcBef>
                <a:spcPts val="0"/>
              </a:spcBef>
              <a:spcAft>
                <a:spcPts val="0"/>
              </a:spcAft>
            </a:pPr>
            <a:endParaRPr lang="en-US" dirty="0"/>
          </a:p>
          <a:p>
            <a:pPr marL="166688" indent="-166688">
              <a:spcBef>
                <a:spcPts val="0"/>
              </a:spcBef>
              <a:spcAft>
                <a:spcPts val="0"/>
              </a:spcAft>
            </a:pPr>
            <a:r>
              <a:rPr lang="en-US" dirty="0"/>
              <a:t>Adjust the gain on your microphone according to the manufacturer’s instructions (in Windows 10, use the Control Panel).</a:t>
            </a:r>
          </a:p>
          <a:p>
            <a:pPr marL="166688" indent="-166688">
              <a:spcBef>
                <a:spcPts val="0"/>
              </a:spcBef>
              <a:spcAft>
                <a:spcPts val="0"/>
              </a:spcAft>
            </a:pPr>
            <a:endParaRPr lang="en-US" dirty="0"/>
          </a:p>
          <a:p>
            <a:pPr marL="166688" indent="-166688">
              <a:spcBef>
                <a:spcPts val="0"/>
              </a:spcBef>
              <a:spcAft>
                <a:spcPts val="0"/>
              </a:spcAft>
            </a:pPr>
            <a:r>
              <a:rPr lang="en-US" dirty="0"/>
              <a:t>Open the audio editing software (Audacity is free and user-friendly) and begin recording.</a:t>
            </a:r>
          </a:p>
          <a:p>
            <a:pPr>
              <a:spcBef>
                <a:spcPts val="0"/>
              </a:spcBef>
              <a:spcAft>
                <a:spcPts val="0"/>
              </a:spcAft>
              <a:buNone/>
            </a:pPr>
            <a:endParaRPr lang="en-US" dirty="0"/>
          </a:p>
          <a:p>
            <a:pPr marL="166688" indent="-166688">
              <a:spcBef>
                <a:spcPts val="0"/>
              </a:spcBef>
              <a:spcAft>
                <a:spcPts val="0"/>
              </a:spcAft>
            </a:pPr>
            <a:r>
              <a:rPr lang="en-US" dirty="0"/>
              <a:t>Save the audio for each slide in a separate file in WAV format and </a:t>
            </a:r>
            <a:r>
              <a:rPr lang="en-US" sz="1200" dirty="0"/>
              <a:t>arrange to give access to the Instructional Designer.</a:t>
            </a:r>
          </a:p>
          <a:p>
            <a:pPr>
              <a:spcBef>
                <a:spcPts val="0"/>
              </a:spcBef>
              <a:spcAft>
                <a:spcPts val="0"/>
              </a:spcAft>
            </a:pPr>
            <a:endParaRPr lang="en-US" sz="1200" dirty="0"/>
          </a:p>
        </p:txBody>
      </p:sp>
    </p:spTree>
    <p:extLst>
      <p:ext uri="{BB962C8B-B14F-4D97-AF65-F5344CB8AC3E}">
        <p14:creationId xmlns:p14="http://schemas.microsoft.com/office/powerpoint/2010/main" val="425146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00113" y="806450"/>
            <a:ext cx="5497512" cy="3092450"/>
          </a:xfrm>
          <a:ln/>
        </p:spPr>
      </p:sp>
      <p:sp>
        <p:nvSpPr>
          <p:cNvPr id="40963" name="Rectangle 3"/>
          <p:cNvSpPr>
            <a:spLocks noGrp="1" noChangeArrowheads="1"/>
          </p:cNvSpPr>
          <p:nvPr>
            <p:ph type="body" idx="1"/>
          </p:nvPr>
        </p:nvSpPr>
        <p:spPr>
          <a:xfrm>
            <a:off x="909192" y="4046456"/>
            <a:ext cx="5496816" cy="4627281"/>
          </a:xfrm>
          <a:noFill/>
          <a:ln w="9525"/>
        </p:spPr>
        <p:txBody>
          <a:bodyPr/>
          <a:lstStyle/>
          <a:p>
            <a:pPr>
              <a:buNone/>
            </a:pPr>
            <a:br>
              <a:rPr lang="en-US" sz="1200" baseline="0" dirty="0"/>
            </a:br>
            <a:r>
              <a:rPr lang="en-US" sz="1200" b="0" dirty="0"/>
              <a:t>People are less sensitive to video image quality for training materials.  Therefore, we recommend that you begin with:</a:t>
            </a:r>
          </a:p>
          <a:p>
            <a:pPr>
              <a:buNone/>
            </a:pPr>
            <a:endParaRPr lang="en-US" sz="1200" b="0" dirty="0"/>
          </a:p>
          <a:p>
            <a:pPr marL="166688" lvl="0" indent="-166688"/>
            <a:r>
              <a:rPr lang="en-US" sz="1200" dirty="0"/>
              <a:t>A mid-range webcam. Set the resolution to medium to save image size and update times.</a:t>
            </a:r>
          </a:p>
          <a:p>
            <a:pPr marL="166688" lvl="0" indent="-166688"/>
            <a:endParaRPr lang="en-US" sz="1200" dirty="0"/>
          </a:p>
          <a:p>
            <a:pPr marL="166688" lvl="0" indent="-166688"/>
            <a:r>
              <a:rPr lang="en-US" sz="1200" dirty="0"/>
              <a:t>A location with bright natural light or a setting where you can </a:t>
            </a:r>
            <a:r>
              <a:rPr lang="en-US" dirty="0"/>
              <a:t>position two bright lamps shining on your face from 90 degrees away from each other (the first lamp illuminates your face, the second fills in any shadows from the first)</a:t>
            </a:r>
          </a:p>
          <a:p>
            <a:pPr marL="166688" lvl="0" indent="-166688"/>
            <a:endParaRPr lang="en-US" sz="1200" dirty="0"/>
          </a:p>
          <a:p>
            <a:pPr marL="166688" marR="0" lvl="0" indent="-166688" algn="l" defTabSz="914400" rtl="0" eaLnBrk="0" fontAlgn="base" latinLnBrk="0" hangingPunct="0">
              <a:lnSpc>
                <a:spcPct val="100000"/>
              </a:lnSpc>
              <a:spcBef>
                <a:spcPct val="30000"/>
              </a:spcBef>
              <a:spcAft>
                <a:spcPct val="0"/>
              </a:spcAft>
              <a:buClrTx/>
              <a:buSzPct val="100000"/>
              <a:buFontTx/>
              <a:buChar char="•"/>
              <a:tabLst/>
              <a:defRPr/>
            </a:pPr>
            <a:r>
              <a:rPr lang="en-US" sz="1200" dirty="0"/>
              <a:t>The camera located at eye level (a tripod for your camera can make positioning easier)</a:t>
            </a:r>
          </a:p>
          <a:p>
            <a:pPr marL="166688" marR="0" lvl="0" indent="-166688" algn="l" defTabSz="914400" rtl="0" eaLnBrk="0" fontAlgn="base" latinLnBrk="0" hangingPunct="0">
              <a:lnSpc>
                <a:spcPct val="100000"/>
              </a:lnSpc>
              <a:spcBef>
                <a:spcPct val="30000"/>
              </a:spcBef>
              <a:spcAft>
                <a:spcPct val="0"/>
              </a:spcAft>
              <a:buClrTx/>
              <a:buSzPct val="100000"/>
              <a:buFontTx/>
              <a:buNone/>
              <a:tabLst/>
              <a:defRPr/>
            </a:pPr>
            <a:endParaRPr lang="en-US" sz="1200" dirty="0"/>
          </a:p>
          <a:p>
            <a:pPr marL="166688" marR="0" lvl="0" indent="-166688" algn="l" defTabSz="914400" rtl="0" eaLnBrk="0" fontAlgn="base" latinLnBrk="0" hangingPunct="0">
              <a:lnSpc>
                <a:spcPct val="100000"/>
              </a:lnSpc>
              <a:spcBef>
                <a:spcPct val="30000"/>
              </a:spcBef>
              <a:spcAft>
                <a:spcPct val="0"/>
              </a:spcAft>
              <a:buClrTx/>
              <a:buSzPct val="100000"/>
              <a:buFontTx/>
              <a:buChar char="•"/>
              <a:tabLst/>
              <a:defRPr/>
            </a:pPr>
            <a:r>
              <a:rPr lang="en-US" sz="1200" dirty="0"/>
              <a:t>Free software such as Microsoft Camera, the free online screen/webcam recorder from </a:t>
            </a:r>
            <a:r>
              <a:rPr lang="en-US" sz="1200" dirty="0" err="1"/>
              <a:t>Apowersoft</a:t>
            </a:r>
            <a:r>
              <a:rPr lang="en-US" sz="1200" dirty="0"/>
              <a:t> (https://www.apowersoft.com/free-online-screen-recorder), or Filmora9 (low-cost video editing software)</a:t>
            </a:r>
          </a:p>
          <a:p>
            <a:pPr>
              <a:buNone/>
            </a:pPr>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3039A5C-73D7-4262-8368-6C25DE2596E6}"/>
                  </a:ext>
                </a:extLst>
              </p14:cNvPr>
              <p14:cNvContentPartPr/>
              <p14:nvPr/>
            </p14:nvContentPartPr>
            <p14:xfrm>
              <a:off x="1807955" y="5107574"/>
              <a:ext cx="6120" cy="13680"/>
            </p14:xfrm>
          </p:contentPart>
        </mc:Choice>
        <mc:Fallback xmlns="">
          <p:pic>
            <p:nvPicPr>
              <p:cNvPr id="2" name="Ink 1">
                <a:extLst>
                  <a:ext uri="{FF2B5EF4-FFF2-40B4-BE49-F238E27FC236}">
                    <a16:creationId xmlns:a16="http://schemas.microsoft.com/office/drawing/2014/main" id="{43039A5C-73D7-4262-8368-6C25DE2596E6}"/>
                  </a:ext>
                </a:extLst>
              </p:cNvPr>
              <p:cNvPicPr/>
              <p:nvPr/>
            </p:nvPicPr>
            <p:blipFill>
              <a:blip r:embed="rId4"/>
              <a:stretch>
                <a:fillRect/>
              </a:stretch>
            </p:blipFill>
            <p:spPr>
              <a:xfrm>
                <a:off x="1799315" y="5098574"/>
                <a:ext cx="23760" cy="31320"/>
              </a:xfrm>
              <a:prstGeom prst="rect">
                <a:avLst/>
              </a:prstGeom>
            </p:spPr>
          </p:pic>
        </mc:Fallback>
      </mc:AlternateContent>
    </p:spTree>
    <p:extLst>
      <p:ext uri="{BB962C8B-B14F-4D97-AF65-F5344CB8AC3E}">
        <p14:creationId xmlns:p14="http://schemas.microsoft.com/office/powerpoint/2010/main" val="87361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35025" y="679450"/>
            <a:ext cx="5618163" cy="3160713"/>
          </a:xfrm>
          <a:ln/>
        </p:spPr>
      </p:sp>
      <p:sp>
        <p:nvSpPr>
          <p:cNvPr id="40963" name="Rectangle 3"/>
          <p:cNvSpPr>
            <a:spLocks noGrp="1" noChangeArrowheads="1"/>
          </p:cNvSpPr>
          <p:nvPr>
            <p:ph type="body" idx="1"/>
          </p:nvPr>
        </p:nvSpPr>
        <p:spPr>
          <a:xfrm>
            <a:off x="835024" y="4041016"/>
            <a:ext cx="5618163" cy="3440043"/>
          </a:xfrm>
          <a:noFill/>
          <a:ln w="9525"/>
        </p:spPr>
        <p:txBody>
          <a:bodyPr/>
          <a:lstStyle/>
          <a:p>
            <a:pPr>
              <a:buNone/>
            </a:pPr>
            <a:endParaRPr lang="en-US" sz="1200" baseline="0" dirty="0"/>
          </a:p>
          <a:p>
            <a:pPr marL="166688" lvl="1" indent="-166688"/>
            <a:r>
              <a:rPr lang="en-US" dirty="0"/>
              <a:t>Test your setup before recording lots of video, particularly the lighting and audio setup.</a:t>
            </a:r>
          </a:p>
          <a:p>
            <a:pPr marL="166688" lvl="1" indent="-166688"/>
            <a:endParaRPr lang="en-US" dirty="0"/>
          </a:p>
          <a:p>
            <a:pPr marL="166688" lvl="1" indent="-166688"/>
            <a:r>
              <a:rPr lang="en-US" dirty="0"/>
              <a:t>If you record video, be sure to use your </a:t>
            </a:r>
            <a:r>
              <a:rPr lang="en-US" b="1" dirty="0"/>
              <a:t>best</a:t>
            </a:r>
            <a:r>
              <a:rPr lang="en-US" dirty="0"/>
              <a:t> microphone for the audio track, not the microphone on the webcam.</a:t>
            </a:r>
          </a:p>
          <a:p>
            <a:pPr marL="166688" lvl="1" indent="-166688"/>
            <a:endParaRPr lang="en-US" i="1" dirty="0"/>
          </a:p>
          <a:p>
            <a:pPr marL="166688" lvl="1" indent="-166688"/>
            <a:r>
              <a:rPr lang="en-US" dirty="0"/>
              <a:t>Save edited videos in MPEG or AVI format.</a:t>
            </a:r>
          </a:p>
          <a:p>
            <a:pPr marL="166688" lvl="1" indent="-166688"/>
            <a:endParaRPr lang="en-US" dirty="0"/>
          </a:p>
          <a:p>
            <a:pPr marL="166688" lvl="1" indent="-166688"/>
            <a:r>
              <a:rPr lang="en-US" dirty="0"/>
              <a:t>Use a filesharing service like Dropbox or WeTransfer to share large files with the instructional designer who is helping you.</a:t>
            </a:r>
          </a:p>
          <a:p>
            <a:pPr lvl="1"/>
            <a:endParaRPr lang="en-US" dirty="0"/>
          </a:p>
        </p:txBody>
      </p:sp>
    </p:spTree>
    <p:extLst>
      <p:ext uri="{BB962C8B-B14F-4D97-AF65-F5344CB8AC3E}">
        <p14:creationId xmlns:p14="http://schemas.microsoft.com/office/powerpoint/2010/main" val="281819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74713" y="774700"/>
            <a:ext cx="5592762" cy="3146425"/>
          </a:xfrm>
          <a:ln/>
        </p:spPr>
      </p:sp>
      <p:sp>
        <p:nvSpPr>
          <p:cNvPr id="40963" name="Rectangle 3"/>
          <p:cNvSpPr>
            <a:spLocks noGrp="1" noChangeArrowheads="1"/>
          </p:cNvSpPr>
          <p:nvPr>
            <p:ph type="body" idx="1"/>
          </p:nvPr>
        </p:nvSpPr>
        <p:spPr>
          <a:xfrm>
            <a:off x="874712" y="4024463"/>
            <a:ext cx="5592761" cy="4675400"/>
          </a:xfrm>
          <a:noFill/>
          <a:ln w="9525"/>
        </p:spPr>
        <p:txBody>
          <a:bodyPr/>
          <a:lstStyle/>
          <a:p>
            <a:pPr>
              <a:buNone/>
            </a:pPr>
            <a:endParaRPr lang="en-US" sz="1200" baseline="0" dirty="0"/>
          </a:p>
          <a:p>
            <a:pPr>
              <a:spcBef>
                <a:spcPts val="0"/>
              </a:spcBef>
              <a:spcAft>
                <a:spcPts val="423"/>
              </a:spcAft>
              <a:buNone/>
            </a:pPr>
            <a:r>
              <a:rPr lang="en-US" sz="1200" b="0" dirty="0"/>
              <a:t>Recommendations for more advanced content creators:</a:t>
            </a:r>
            <a:br>
              <a:rPr lang="en-US" sz="1200" b="1" dirty="0"/>
            </a:br>
            <a:endParaRPr lang="en-US" sz="1200" dirty="0"/>
          </a:p>
          <a:p>
            <a:pPr marL="166688" indent="-166688">
              <a:spcBef>
                <a:spcPts val="0"/>
              </a:spcBef>
              <a:spcAft>
                <a:spcPts val="400"/>
              </a:spcAft>
            </a:pPr>
            <a:r>
              <a:rPr lang="en-US" dirty="0"/>
              <a:t>Insert videos of important or interesting topics (with instructional designer support, if needed).</a:t>
            </a:r>
          </a:p>
          <a:p>
            <a:pPr marL="166688" indent="-166688">
              <a:spcBef>
                <a:spcPts val="0"/>
              </a:spcBef>
              <a:spcAft>
                <a:spcPts val="400"/>
              </a:spcAft>
            </a:pPr>
            <a:endParaRPr lang="en-US" dirty="0"/>
          </a:p>
          <a:p>
            <a:pPr marL="166688" indent="-166688">
              <a:spcBef>
                <a:spcPts val="0"/>
              </a:spcBef>
              <a:spcAft>
                <a:spcPts val="400"/>
              </a:spcAft>
            </a:pPr>
            <a:r>
              <a:rPr lang="en-US" dirty="0"/>
              <a:t>Use a USB webcam to record a talking head narration to improve connection with the audience.</a:t>
            </a:r>
            <a:br>
              <a:rPr lang="en-US" dirty="0"/>
            </a:br>
            <a:endParaRPr lang="en-US" dirty="0"/>
          </a:p>
          <a:p>
            <a:pPr marL="166688" indent="-166688">
              <a:spcBef>
                <a:spcPts val="0"/>
              </a:spcBef>
              <a:spcAft>
                <a:spcPts val="400"/>
              </a:spcAft>
            </a:pPr>
            <a:r>
              <a:rPr lang="en-US" dirty="0"/>
              <a:t>Include animations, quizzes and other attention-enhancing tools.</a:t>
            </a:r>
          </a:p>
          <a:p>
            <a:pPr marL="166688" indent="-166688">
              <a:spcBef>
                <a:spcPts val="0"/>
              </a:spcBef>
              <a:spcAft>
                <a:spcPts val="400"/>
              </a:spcAft>
            </a:pPr>
            <a:endParaRPr lang="en-US" dirty="0"/>
          </a:p>
          <a:p>
            <a:pPr marL="166688" indent="-166688">
              <a:spcBef>
                <a:spcPts val="0"/>
              </a:spcBef>
              <a:spcAft>
                <a:spcPts val="400"/>
              </a:spcAft>
            </a:pPr>
            <a:r>
              <a:rPr lang="en-US" sz="1200" dirty="0"/>
              <a:t>If a particular animation is desired, explain in the notes what you envision &lt;like this&gt; and work with an instructional designer to produce it.</a:t>
            </a:r>
          </a:p>
          <a:p>
            <a:pPr>
              <a:buNone/>
            </a:pPr>
            <a:endParaRPr lang="en-US" dirty="0"/>
          </a:p>
        </p:txBody>
      </p:sp>
    </p:spTree>
    <p:extLst>
      <p:ext uri="{BB962C8B-B14F-4D97-AF65-F5344CB8AC3E}">
        <p14:creationId xmlns:p14="http://schemas.microsoft.com/office/powerpoint/2010/main" val="294795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42963" y="684213"/>
            <a:ext cx="5629275" cy="3167062"/>
          </a:xfrm>
          <a:ln/>
        </p:spPr>
      </p:sp>
      <p:sp>
        <p:nvSpPr>
          <p:cNvPr id="40963" name="Rectangle 3"/>
          <p:cNvSpPr>
            <a:spLocks noGrp="1" noChangeArrowheads="1"/>
          </p:cNvSpPr>
          <p:nvPr>
            <p:ph type="body" idx="1"/>
          </p:nvPr>
        </p:nvSpPr>
        <p:spPr>
          <a:xfrm>
            <a:off x="842963" y="3996868"/>
            <a:ext cx="5629274" cy="4585429"/>
          </a:xfrm>
          <a:noFill/>
          <a:ln w="9525"/>
        </p:spPr>
        <p:txBody>
          <a:bodyPr/>
          <a:lstStyle/>
          <a:p>
            <a:pPr>
              <a:buNone/>
            </a:pPr>
            <a:endParaRPr lang="en-US" sz="1200" baseline="0" dirty="0"/>
          </a:p>
          <a:p>
            <a:pPr marL="0" indent="0">
              <a:buNone/>
            </a:pPr>
            <a:r>
              <a:rPr lang="en-US" b="1" dirty="0"/>
              <a:t>Using images greatly improves attention and retention. </a:t>
            </a:r>
            <a:r>
              <a:rPr lang="en-US" b="0" u="none" dirty="0"/>
              <a:t>Options include:</a:t>
            </a:r>
          </a:p>
          <a:p>
            <a:pPr marL="0" lvl="1" indent="0">
              <a:buNone/>
            </a:pPr>
            <a:endParaRPr lang="en-US" dirty="0"/>
          </a:p>
          <a:p>
            <a:pPr marL="166688" lvl="1" indent="-166688"/>
            <a:r>
              <a:rPr lang="en-US" dirty="0"/>
              <a:t>Purchase images from a stock image library (Adobe Stock, Getty Images, etc.).</a:t>
            </a:r>
          </a:p>
          <a:p>
            <a:pPr marL="166688" lvl="1" indent="-166688"/>
            <a:endParaRPr lang="en-US" dirty="0"/>
          </a:p>
          <a:p>
            <a:pPr marL="166688" lvl="1" indent="-166688"/>
            <a:r>
              <a:rPr lang="en-US" dirty="0"/>
              <a:t>Create your own graphics (or ask for instructional designer support to create them).</a:t>
            </a:r>
          </a:p>
          <a:p>
            <a:pPr marL="0" lvl="1"/>
            <a:endParaRPr lang="en-US" i="1" dirty="0"/>
          </a:p>
          <a:p>
            <a:pPr marL="0" lvl="1">
              <a:buNone/>
            </a:pPr>
            <a:r>
              <a:rPr lang="en-US" b="1" u="none" dirty="0"/>
              <a:t>Note:</a:t>
            </a:r>
            <a:r>
              <a:rPr lang="en-US" dirty="0"/>
              <a:t> You </a:t>
            </a:r>
            <a:r>
              <a:rPr lang="en-US" b="1" u="none" dirty="0"/>
              <a:t>must</a:t>
            </a:r>
            <a:r>
              <a:rPr lang="en-US" dirty="0"/>
              <a:t> </a:t>
            </a:r>
            <a:r>
              <a:rPr lang="en-US" dirty="0" err="1"/>
              <a:t>kep</a:t>
            </a:r>
            <a:r>
              <a:rPr lang="en-US" dirty="0"/>
              <a:t> a record for </a:t>
            </a:r>
            <a:r>
              <a:rPr lang="en-US" b="1" u="none" dirty="0"/>
              <a:t>each</a:t>
            </a:r>
            <a:r>
              <a:rPr lang="en-US" dirty="0"/>
              <a:t> image.</a:t>
            </a:r>
            <a:r>
              <a:rPr lang="en-US" i="1" dirty="0"/>
              <a:t> </a:t>
            </a:r>
            <a:r>
              <a:rPr lang="en-US" dirty="0"/>
              <a:t>Indicate the image source and, if necessary, include</a:t>
            </a:r>
            <a:r>
              <a:rPr lang="en-US" i="1" dirty="0"/>
              <a:t> </a:t>
            </a:r>
            <a:r>
              <a:rPr lang="en-US" dirty="0"/>
              <a:t>documentation that permission has been granted to use the image.</a:t>
            </a:r>
          </a:p>
        </p:txBody>
      </p:sp>
    </p:spTree>
    <p:extLst>
      <p:ext uri="{BB962C8B-B14F-4D97-AF65-F5344CB8AC3E}">
        <p14:creationId xmlns:p14="http://schemas.microsoft.com/office/powerpoint/2010/main" val="3490190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771525" y="679450"/>
            <a:ext cx="5707063" cy="3211513"/>
          </a:xfrm>
          <a:ln/>
        </p:spPr>
      </p:sp>
      <p:sp>
        <p:nvSpPr>
          <p:cNvPr id="40963" name="Rectangle 3"/>
          <p:cNvSpPr>
            <a:spLocks noGrp="1" noChangeArrowheads="1"/>
          </p:cNvSpPr>
          <p:nvPr>
            <p:ph type="body" idx="1"/>
          </p:nvPr>
        </p:nvSpPr>
        <p:spPr>
          <a:xfrm>
            <a:off x="771524" y="4063136"/>
            <a:ext cx="5707063" cy="4558350"/>
          </a:xfrm>
          <a:noFill/>
          <a:ln w="9525"/>
        </p:spPr>
        <p:txBody>
          <a:bodyPr/>
          <a:lstStyle/>
          <a:p>
            <a:pPr algn="ctr">
              <a:buNone/>
            </a:pPr>
            <a:endParaRPr lang="en-US" baseline="0" dirty="0"/>
          </a:p>
          <a:p>
            <a:pPr marL="282575" indent="-282575" algn="l" rtl="0" eaLnBrk="0" fontAlgn="base" hangingPunct="0">
              <a:spcBef>
                <a:spcPct val="30000"/>
              </a:spcBef>
              <a:spcAft>
                <a:spcPct val="0"/>
              </a:spcAft>
              <a:buSzPct val="100000"/>
              <a:buFont typeface="+mj-lt"/>
              <a:buAutoNum type="arabicPeriod"/>
            </a:pPr>
            <a:r>
              <a:rPr lang="en-US" sz="1200" kern="1200" dirty="0">
                <a:solidFill>
                  <a:schemeClr val="tx1"/>
                </a:solidFill>
                <a:latin typeface="Arial" panose="020B0604020202020204" pitchFamily="34" charset="0"/>
                <a:ea typeface="+mn-ea"/>
                <a:cs typeface="+mn-cs"/>
              </a:rPr>
              <a:t>Keep it short! </a:t>
            </a:r>
          </a:p>
          <a:p>
            <a:pPr marL="282575" indent="-282575" algn="l" rtl="0" eaLnBrk="0" fontAlgn="base" hangingPunct="0">
              <a:spcBef>
                <a:spcPct val="30000"/>
              </a:spcBef>
              <a:spcAft>
                <a:spcPct val="0"/>
              </a:spcAft>
              <a:buSzPct val="100000"/>
              <a:buFont typeface="+mj-lt"/>
              <a:buAutoNum type="arabicPeriod"/>
            </a:pPr>
            <a:r>
              <a:rPr lang="en-US" sz="1200" kern="1200" dirty="0">
                <a:solidFill>
                  <a:schemeClr val="tx1"/>
                </a:solidFill>
                <a:latin typeface="Arial" panose="020B0604020202020204" pitchFamily="34" charset="0"/>
                <a:ea typeface="+mn-ea"/>
                <a:cs typeface="+mn-cs"/>
              </a:rPr>
              <a:t>Use graphics, animations, and videos to retain interest (while respecting copyright).</a:t>
            </a:r>
          </a:p>
          <a:p>
            <a:pPr marL="282575" indent="-282575" algn="l" rtl="0" eaLnBrk="0" fontAlgn="base" hangingPunct="0">
              <a:spcBef>
                <a:spcPct val="30000"/>
              </a:spcBef>
              <a:spcAft>
                <a:spcPct val="0"/>
              </a:spcAft>
              <a:buSzPct val="100000"/>
              <a:buFont typeface="+mj-lt"/>
              <a:buAutoNum type="arabicPeriod"/>
            </a:pPr>
            <a:r>
              <a:rPr lang="en-US" dirty="0"/>
              <a:t>Try not to sound as if you are reading a script (even if you are). Extemporaneous speaking is superior for maintaining audience attention. Keep your tone light and energetic. It might feel silly to be animated, but your audience will appreciate it.</a:t>
            </a:r>
          </a:p>
          <a:p>
            <a:pPr marL="282575" marR="0" lvl="0" indent="-282575" algn="l" defTabSz="914400" rtl="0" eaLnBrk="0" fontAlgn="base" latinLnBrk="0" hangingPunct="0">
              <a:lnSpc>
                <a:spcPct val="100000"/>
              </a:lnSpc>
              <a:spcBef>
                <a:spcPct val="30000"/>
              </a:spcBef>
              <a:spcAft>
                <a:spcPct val="0"/>
              </a:spcAft>
              <a:buClrTx/>
              <a:buSzPct val="100000"/>
              <a:buFont typeface="+mj-lt"/>
              <a:buAutoNum type="arabicPeriod"/>
              <a:tabLst/>
              <a:defRPr/>
            </a:pPr>
            <a:r>
              <a:rPr lang="en-US" sz="1200" kern="1200" dirty="0">
                <a:solidFill>
                  <a:schemeClr val="tx1"/>
                </a:solidFill>
                <a:latin typeface="Arial" panose="020B0604020202020204" pitchFamily="34" charset="0"/>
                <a:ea typeface="+mn-ea"/>
                <a:cs typeface="+mn-cs"/>
              </a:rPr>
              <a:t>Refer to the MLM </a:t>
            </a:r>
            <a:r>
              <a:rPr lang="en-US" dirty="0"/>
              <a:t>a</a:t>
            </a:r>
            <a:r>
              <a:rPr lang="en-US" sz="1200" kern="1200" dirty="0">
                <a:solidFill>
                  <a:schemeClr val="tx1"/>
                </a:solidFill>
                <a:latin typeface="Arial" panose="020B0604020202020204" pitchFamily="34" charset="0"/>
                <a:ea typeface="+mn-ea"/>
                <a:cs typeface="+mn-cs"/>
              </a:rPr>
              <a:t>uthor’s style guide for format and style tips.</a:t>
            </a:r>
          </a:p>
          <a:p>
            <a:pPr marL="457200" indent="-457200" algn="l" rtl="0" eaLnBrk="0" fontAlgn="base" hangingPunct="0">
              <a:spcBef>
                <a:spcPct val="30000"/>
              </a:spcBef>
              <a:spcAft>
                <a:spcPct val="0"/>
              </a:spcAft>
              <a:buSzPct val="100000"/>
              <a:buFont typeface="+mj-lt"/>
              <a:buAutoNum type="arabicPeriod"/>
            </a:pPr>
            <a:endParaRPr lang="en-US" dirty="0"/>
          </a:p>
        </p:txBody>
      </p:sp>
    </p:spTree>
    <p:extLst>
      <p:ext uri="{BB962C8B-B14F-4D97-AF65-F5344CB8AC3E}">
        <p14:creationId xmlns:p14="http://schemas.microsoft.com/office/powerpoint/2010/main" val="753262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bwMode="auto">
          <a:xfrm>
            <a:off x="1242398" y="1977552"/>
            <a:ext cx="7048501" cy="1371320"/>
          </a:xfrm>
        </p:spPr>
        <p:txBody>
          <a:bodyPr/>
          <a:lstStyle>
            <a:lvl1pPr algn="ctr">
              <a:defRPr sz="3177">
                <a:solidFill>
                  <a:srgbClr val="002060"/>
                </a:solidFill>
              </a:defRPr>
            </a:lvl1pPr>
          </a:lstStyle>
          <a:p>
            <a:pPr lvl="0"/>
            <a:r>
              <a:rPr lang="en-US" altLang="en-US" noProof="0" dirty="0"/>
              <a:t>Click to edit Master title style</a:t>
            </a:r>
          </a:p>
        </p:txBody>
      </p:sp>
      <p:sp>
        <p:nvSpPr>
          <p:cNvPr id="60420" name="Rectangle 4"/>
          <p:cNvSpPr>
            <a:spLocks noGrp="1" noChangeArrowheads="1"/>
          </p:cNvSpPr>
          <p:nvPr>
            <p:ph type="subTitle" idx="1"/>
          </p:nvPr>
        </p:nvSpPr>
        <p:spPr bwMode="auto">
          <a:xfrm>
            <a:off x="3879273" y="4496361"/>
            <a:ext cx="7048501" cy="1294279"/>
          </a:xfrm>
        </p:spPr>
        <p:txBody>
          <a:bodyPr/>
          <a:lstStyle>
            <a:lvl1pPr marL="0" indent="0">
              <a:buFontTx/>
              <a:buNone/>
              <a:defRPr/>
            </a:lvl1pPr>
          </a:lstStyle>
          <a:p>
            <a:pPr lvl="0"/>
            <a:r>
              <a:rPr lang="en-US" altLang="en-US" noProof="0" dirty="0"/>
              <a:t>Click to edit Master subtitle style</a:t>
            </a:r>
          </a:p>
        </p:txBody>
      </p:sp>
      <p:sp>
        <p:nvSpPr>
          <p:cNvPr id="5" name="Date Placeholder 5">
            <a:extLst>
              <a:ext uri="{FF2B5EF4-FFF2-40B4-BE49-F238E27FC236}">
                <a16:creationId xmlns:a16="http://schemas.microsoft.com/office/drawing/2014/main" id="{F415BB7A-1662-4831-80E2-75EDF4639B6F}"/>
              </a:ext>
            </a:extLst>
          </p:cNvPr>
          <p:cNvSpPr>
            <a:spLocks noGrp="1" noChangeArrowheads="1"/>
          </p:cNvSpPr>
          <p:nvPr>
            <p:ph type="dt" sz="half" idx="10"/>
          </p:nvPr>
        </p:nvSpPr>
        <p:spPr bwMode="auto">
          <a:xfrm>
            <a:off x="3879273" y="6256274"/>
            <a:ext cx="2540000" cy="458041"/>
          </a:xfrm>
          <a:prstGeom prst="rect">
            <a:avLst/>
          </a:prstGeom>
        </p:spPr>
        <p:txBody>
          <a:bodyPr vert="horz" wrap="square" lIns="101870" tIns="50935" rIns="101870" bIns="50935" numCol="1" anchor="t" anchorCtr="0" compatLnSpc="1">
            <a:prstTxWarp prst="textNoShape">
              <a:avLst/>
            </a:prstTxWarp>
          </a:bodyPr>
          <a:lstStyle>
            <a:lvl1pPr defTabSz="899320">
              <a:defRPr lang="en-US" altLang="en-US" sz="1059" kern="1200" dirty="0">
                <a:solidFill>
                  <a:schemeClr val="tx1"/>
                </a:solidFill>
                <a:latin typeface="Arial" panose="020B0604020202020204" pitchFamily="34" charset="0"/>
                <a:ea typeface="+mn-ea"/>
                <a:cs typeface="+mn-cs"/>
              </a:defRPr>
            </a:lvl1pPr>
          </a:lstStyle>
          <a:p>
            <a:pPr>
              <a:defRPr/>
            </a:pPr>
            <a:endParaRPr lang="en-US" dirty="0"/>
          </a:p>
        </p:txBody>
      </p:sp>
      <p:sp>
        <p:nvSpPr>
          <p:cNvPr id="6" name="Slide Number Placeholder 6">
            <a:extLst>
              <a:ext uri="{FF2B5EF4-FFF2-40B4-BE49-F238E27FC236}">
                <a16:creationId xmlns:a16="http://schemas.microsoft.com/office/drawing/2014/main" id="{609B4D88-08EA-41F5-A2BD-84F92E54B182}"/>
              </a:ext>
            </a:extLst>
          </p:cNvPr>
          <p:cNvSpPr>
            <a:spLocks noGrp="1" noChangeArrowheads="1"/>
          </p:cNvSpPr>
          <p:nvPr>
            <p:ph type="sldNum" sz="quarter" idx="11"/>
          </p:nvPr>
        </p:nvSpPr>
        <p:spPr bwMode="black">
          <a:xfrm>
            <a:off x="8927577" y="6266890"/>
            <a:ext cx="2540000" cy="458041"/>
          </a:xfrm>
          <a:prstGeom prst="rect">
            <a:avLst/>
          </a:prstGeom>
        </p:spPr>
        <p:txBody>
          <a:bodyPr vert="horz" wrap="square" lIns="101870" tIns="50935" rIns="101870" bIns="50935" numCol="1" anchor="t" anchorCtr="0" compatLnSpc="1">
            <a:prstTxWarp prst="textNoShape">
              <a:avLst/>
            </a:prstTxWarp>
          </a:bodyPr>
          <a:lstStyle>
            <a:lvl1pPr algn="r" defTabSz="899320">
              <a:defRPr sz="971">
                <a:latin typeface="Arial" panose="020B0604020202020204" pitchFamily="34" charset="0"/>
              </a:defRPr>
            </a:lvl1pPr>
          </a:lstStyle>
          <a:p>
            <a:pPr>
              <a:defRPr/>
            </a:pPr>
            <a:fld id="{3F9BFECF-A7EE-41A2-85EB-1E98BD6C3CFB}" type="slidenum">
              <a:rPr lang="en-US" altLang="en-US"/>
              <a:pPr>
                <a:defRPr/>
              </a:pPr>
              <a:t>‹#›</a:t>
            </a:fld>
            <a:endParaRPr lang="en-US" altLang="en-US" dirty="0"/>
          </a:p>
        </p:txBody>
      </p:sp>
      <p:pic>
        <p:nvPicPr>
          <p:cNvPr id="3" name="Picture 2" descr="A diagram of a diagram&#10;&#10;Description automatically generated with medium confidence">
            <a:extLst>
              <a:ext uri="{FF2B5EF4-FFF2-40B4-BE49-F238E27FC236}">
                <a16:creationId xmlns:a16="http://schemas.microsoft.com/office/drawing/2014/main" id="{461098F5-F551-793F-7B9D-0D40E9E4A7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7030" y="261016"/>
            <a:ext cx="953000" cy="893414"/>
          </a:xfrm>
          <a:prstGeom prst="rect">
            <a:avLst/>
          </a:prstGeom>
        </p:spPr>
      </p:pic>
    </p:spTree>
    <p:custDataLst>
      <p:tags r:id="rId1"/>
    </p:custDataLst>
    <p:extLst>
      <p:ext uri="{BB962C8B-B14F-4D97-AF65-F5344CB8AC3E}">
        <p14:creationId xmlns:p14="http://schemas.microsoft.com/office/powerpoint/2010/main" val="362391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A0861E-9565-C19A-A22B-232780D49580}"/>
              </a:ext>
            </a:extLst>
          </p:cNvPr>
          <p:cNvSpPr>
            <a:spLocks noGrp="1"/>
          </p:cNvSpPr>
          <p:nvPr>
            <p:ph type="dt" sz="half" idx="10"/>
          </p:nvPr>
        </p:nvSpPr>
        <p:spPr/>
        <p:txBody>
          <a:bodyPr/>
          <a:lstStyle/>
          <a:p>
            <a:fld id="{75F8D6AE-4437-4473-9449-CFC432BAC0A3}" type="datetimeFigureOut">
              <a:rPr lang="en-US" smtClean="0"/>
              <a:t>1/26/2026</a:t>
            </a:fld>
            <a:endParaRPr lang="en-US"/>
          </a:p>
        </p:txBody>
      </p:sp>
      <p:sp>
        <p:nvSpPr>
          <p:cNvPr id="3" name="Footer Placeholder 2">
            <a:extLst>
              <a:ext uri="{FF2B5EF4-FFF2-40B4-BE49-F238E27FC236}">
                <a16:creationId xmlns:a16="http://schemas.microsoft.com/office/drawing/2014/main" id="{D4A49C78-2590-101E-1A98-87A494A954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98F871-846E-0C84-CF6D-B90293C1D80E}"/>
              </a:ext>
            </a:extLst>
          </p:cNvPr>
          <p:cNvSpPr>
            <a:spLocks noGrp="1"/>
          </p:cNvSpPr>
          <p:nvPr>
            <p:ph type="sldNum" sz="quarter" idx="12"/>
          </p:nvPr>
        </p:nvSpPr>
        <p:spPr/>
        <p:txBody>
          <a:bodyPr/>
          <a:lstStyle/>
          <a:p>
            <a:fld id="{A7F83B6A-93BD-4D01-A3DB-20BFE661BA76}" type="slidenum">
              <a:rPr lang="en-US" smtClean="0"/>
              <a:t>‹#›</a:t>
            </a:fld>
            <a:endParaRPr lang="en-US"/>
          </a:p>
        </p:txBody>
      </p:sp>
    </p:spTree>
    <p:extLst>
      <p:ext uri="{BB962C8B-B14F-4D97-AF65-F5344CB8AC3E}">
        <p14:creationId xmlns:p14="http://schemas.microsoft.com/office/powerpoint/2010/main" val="214280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105" y="301887"/>
            <a:ext cx="9938713" cy="53788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83107" y="1344706"/>
            <a:ext cx="10776247" cy="46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8246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943" y="251460"/>
            <a:ext cx="9259314" cy="908350"/>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947942" y="1503111"/>
            <a:ext cx="5049922"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a:t>Click to edit Master text styles</a:t>
            </a:r>
          </a:p>
        </p:txBody>
      </p:sp>
      <p:sp>
        <p:nvSpPr>
          <p:cNvPr id="4" name="Content Placeholder 3"/>
          <p:cNvSpPr>
            <a:spLocks noGrp="1"/>
          </p:cNvSpPr>
          <p:nvPr>
            <p:ph sz="half" idx="2" hasCustomPrompt="1"/>
          </p:nvPr>
        </p:nvSpPr>
        <p:spPr>
          <a:xfrm>
            <a:off x="947942" y="2326744"/>
            <a:ext cx="5049922"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970" y="1503111"/>
            <a:ext cx="518198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hasCustomPrompt="1"/>
          </p:nvPr>
        </p:nvSpPr>
        <p:spPr>
          <a:xfrm>
            <a:off x="6172970" y="2326744"/>
            <a:ext cx="5181985"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0908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9585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6278" y="268941"/>
            <a:ext cx="9200978" cy="605118"/>
          </a:xfrm>
        </p:spPr>
        <p:txBody>
          <a:bodyPr anchor="b"/>
          <a:lstStyle>
            <a:lvl1pPr>
              <a:defRPr sz="2824"/>
            </a:lvl1pPr>
          </a:lstStyle>
          <a:p>
            <a:r>
              <a:rPr lang="en-US" dirty="0"/>
              <a:t>Click to edit Master title style</a:t>
            </a:r>
          </a:p>
        </p:txBody>
      </p:sp>
      <p:sp>
        <p:nvSpPr>
          <p:cNvPr id="3" name="Content Placeholder 2"/>
          <p:cNvSpPr>
            <a:spLocks noGrp="1"/>
          </p:cNvSpPr>
          <p:nvPr>
            <p:ph idx="1"/>
          </p:nvPr>
        </p:nvSpPr>
        <p:spPr>
          <a:xfrm>
            <a:off x="5183910" y="1479176"/>
            <a:ext cx="6171046" cy="4571999"/>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13980" y="1479176"/>
            <a:ext cx="3933152" cy="45720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05757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5756-FD1A-D2B5-E75E-0C500B095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D005F3-0D94-0F66-6A0A-60B804D54E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858C5-6FCE-E976-BD4F-1A228159A714}"/>
              </a:ext>
            </a:extLst>
          </p:cNvPr>
          <p:cNvSpPr>
            <a:spLocks noGrp="1"/>
          </p:cNvSpPr>
          <p:nvPr>
            <p:ph type="dt" sz="half" idx="10"/>
          </p:nvPr>
        </p:nvSpPr>
        <p:spPr/>
        <p:txBody>
          <a:bodyPr/>
          <a:lstStyle/>
          <a:p>
            <a:fld id="{75F8D6AE-4437-4473-9449-CFC432BAC0A3}" type="datetimeFigureOut">
              <a:rPr lang="en-US" smtClean="0"/>
              <a:t>1/26/2026</a:t>
            </a:fld>
            <a:endParaRPr lang="en-US"/>
          </a:p>
        </p:txBody>
      </p:sp>
      <p:sp>
        <p:nvSpPr>
          <p:cNvPr id="5" name="Footer Placeholder 4">
            <a:extLst>
              <a:ext uri="{FF2B5EF4-FFF2-40B4-BE49-F238E27FC236}">
                <a16:creationId xmlns:a16="http://schemas.microsoft.com/office/drawing/2014/main" id="{CC3F86E8-DF1B-0497-AE1B-DCF764819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5EF32-E325-85C6-700C-412C19AED6B0}"/>
              </a:ext>
            </a:extLst>
          </p:cNvPr>
          <p:cNvSpPr>
            <a:spLocks noGrp="1"/>
          </p:cNvSpPr>
          <p:nvPr>
            <p:ph type="sldNum" sz="quarter" idx="12"/>
          </p:nvPr>
        </p:nvSpPr>
        <p:spPr/>
        <p:txBody>
          <a:bodyPr/>
          <a:lstStyle/>
          <a:p>
            <a:fld id="{A7F83B6A-93BD-4D01-A3DB-20BFE661BA76}" type="slidenum">
              <a:rPr lang="en-US" smtClean="0"/>
              <a:t>‹#›</a:t>
            </a:fld>
            <a:endParaRPr lang="en-US"/>
          </a:p>
        </p:txBody>
      </p:sp>
    </p:spTree>
    <p:extLst>
      <p:ext uri="{BB962C8B-B14F-4D97-AF65-F5344CB8AC3E}">
        <p14:creationId xmlns:p14="http://schemas.microsoft.com/office/powerpoint/2010/main" val="361913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F3BB-535E-8C73-5E6C-9A477E771A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DC9C68-6B91-4C6E-FB73-B57781EEDA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E342FE-0EF2-54F2-7072-E98F2A666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2D7D35-0F3B-7F98-B0F4-DF8B1913ED72}"/>
              </a:ext>
            </a:extLst>
          </p:cNvPr>
          <p:cNvSpPr>
            <a:spLocks noGrp="1"/>
          </p:cNvSpPr>
          <p:nvPr>
            <p:ph type="dt" sz="half" idx="10"/>
          </p:nvPr>
        </p:nvSpPr>
        <p:spPr/>
        <p:txBody>
          <a:bodyPr/>
          <a:lstStyle/>
          <a:p>
            <a:fld id="{75F8D6AE-4437-4473-9449-CFC432BAC0A3}" type="datetimeFigureOut">
              <a:rPr lang="en-US" smtClean="0"/>
              <a:t>1/26/2026</a:t>
            </a:fld>
            <a:endParaRPr lang="en-US"/>
          </a:p>
        </p:txBody>
      </p:sp>
      <p:sp>
        <p:nvSpPr>
          <p:cNvPr id="6" name="Footer Placeholder 5">
            <a:extLst>
              <a:ext uri="{FF2B5EF4-FFF2-40B4-BE49-F238E27FC236}">
                <a16:creationId xmlns:a16="http://schemas.microsoft.com/office/drawing/2014/main" id="{763D504B-B5D8-ABCF-3FEE-5F787DA23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8EA96-A998-4CF6-4673-1D67EB98FC3F}"/>
              </a:ext>
            </a:extLst>
          </p:cNvPr>
          <p:cNvSpPr>
            <a:spLocks noGrp="1"/>
          </p:cNvSpPr>
          <p:nvPr>
            <p:ph type="sldNum" sz="quarter" idx="12"/>
          </p:nvPr>
        </p:nvSpPr>
        <p:spPr/>
        <p:txBody>
          <a:bodyPr/>
          <a:lstStyle/>
          <a:p>
            <a:fld id="{A7F83B6A-93BD-4D01-A3DB-20BFE661BA76}" type="slidenum">
              <a:rPr lang="en-US" smtClean="0"/>
              <a:t>‹#›</a:t>
            </a:fld>
            <a:endParaRPr lang="en-US"/>
          </a:p>
        </p:txBody>
      </p:sp>
    </p:spTree>
    <p:extLst>
      <p:ext uri="{BB962C8B-B14F-4D97-AF65-F5344CB8AC3E}">
        <p14:creationId xmlns:p14="http://schemas.microsoft.com/office/powerpoint/2010/main" val="348091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777B-8347-EB53-B764-BCCE842C7F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952379-D25D-5AD0-A426-88E8B9E4E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926C7-AE77-289A-A490-78DDF95269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0AA264-B82D-31CA-F8C2-5BA0900062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46AE47-0EEE-CE04-D0B5-B637E2C388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E464F2-4A9D-DC7A-23C1-F13EB89C3B7B}"/>
              </a:ext>
            </a:extLst>
          </p:cNvPr>
          <p:cNvSpPr>
            <a:spLocks noGrp="1"/>
          </p:cNvSpPr>
          <p:nvPr>
            <p:ph type="dt" sz="half" idx="10"/>
          </p:nvPr>
        </p:nvSpPr>
        <p:spPr/>
        <p:txBody>
          <a:bodyPr/>
          <a:lstStyle/>
          <a:p>
            <a:fld id="{75F8D6AE-4437-4473-9449-CFC432BAC0A3}" type="datetimeFigureOut">
              <a:rPr lang="en-US" smtClean="0"/>
              <a:t>1/26/2026</a:t>
            </a:fld>
            <a:endParaRPr lang="en-US"/>
          </a:p>
        </p:txBody>
      </p:sp>
      <p:sp>
        <p:nvSpPr>
          <p:cNvPr id="8" name="Footer Placeholder 7">
            <a:extLst>
              <a:ext uri="{FF2B5EF4-FFF2-40B4-BE49-F238E27FC236}">
                <a16:creationId xmlns:a16="http://schemas.microsoft.com/office/drawing/2014/main" id="{9DB491AA-49D2-51B4-AB9F-982533C00F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C19285-774D-E16C-8F9B-2DC5FB314975}"/>
              </a:ext>
            </a:extLst>
          </p:cNvPr>
          <p:cNvSpPr>
            <a:spLocks noGrp="1"/>
          </p:cNvSpPr>
          <p:nvPr>
            <p:ph type="sldNum" sz="quarter" idx="12"/>
          </p:nvPr>
        </p:nvSpPr>
        <p:spPr/>
        <p:txBody>
          <a:bodyPr/>
          <a:lstStyle/>
          <a:p>
            <a:fld id="{A7F83B6A-93BD-4D01-A3DB-20BFE661BA76}" type="slidenum">
              <a:rPr lang="en-US" smtClean="0"/>
              <a:t>‹#›</a:t>
            </a:fld>
            <a:endParaRPr lang="en-US"/>
          </a:p>
        </p:txBody>
      </p:sp>
    </p:spTree>
    <p:extLst>
      <p:ext uri="{BB962C8B-B14F-4D97-AF65-F5344CB8AC3E}">
        <p14:creationId xmlns:p14="http://schemas.microsoft.com/office/powerpoint/2010/main" val="89302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8D409-A116-D876-E47C-D32A495026AA}"/>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7F6CB51-EF04-CF92-6823-5911FBDB95EA}"/>
              </a:ext>
            </a:extLst>
          </p:cNvPr>
          <p:cNvSpPr>
            <a:spLocks noGrp="1"/>
          </p:cNvSpPr>
          <p:nvPr>
            <p:ph type="dt" sz="half" idx="10"/>
          </p:nvPr>
        </p:nvSpPr>
        <p:spPr/>
        <p:txBody>
          <a:bodyPr/>
          <a:lstStyle/>
          <a:p>
            <a:fld id="{75F8D6AE-4437-4473-9449-CFC432BAC0A3}" type="datetimeFigureOut">
              <a:rPr lang="en-US" smtClean="0"/>
              <a:t>1/26/2026</a:t>
            </a:fld>
            <a:endParaRPr lang="en-US"/>
          </a:p>
        </p:txBody>
      </p:sp>
      <p:sp>
        <p:nvSpPr>
          <p:cNvPr id="4" name="Footer Placeholder 3">
            <a:extLst>
              <a:ext uri="{FF2B5EF4-FFF2-40B4-BE49-F238E27FC236}">
                <a16:creationId xmlns:a16="http://schemas.microsoft.com/office/drawing/2014/main" id="{BECAC003-9BDB-27E9-48D8-F55887B357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2C52FA-6BC3-A963-A857-86D4D214CA94}"/>
              </a:ext>
            </a:extLst>
          </p:cNvPr>
          <p:cNvSpPr>
            <a:spLocks noGrp="1"/>
          </p:cNvSpPr>
          <p:nvPr>
            <p:ph type="sldNum" sz="quarter" idx="12"/>
          </p:nvPr>
        </p:nvSpPr>
        <p:spPr/>
        <p:txBody>
          <a:bodyPr/>
          <a:lstStyle/>
          <a:p>
            <a:fld id="{A7F83B6A-93BD-4D01-A3DB-20BFE661BA76}" type="slidenum">
              <a:rPr lang="en-US" smtClean="0"/>
              <a:t>‹#›</a:t>
            </a:fld>
            <a:endParaRPr lang="en-US"/>
          </a:p>
        </p:txBody>
      </p:sp>
    </p:spTree>
    <p:extLst>
      <p:ext uri="{BB962C8B-B14F-4D97-AF65-F5344CB8AC3E}">
        <p14:creationId xmlns:p14="http://schemas.microsoft.com/office/powerpoint/2010/main" val="190779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hyperlink" Target="https://creativecommons.org/share-your-work/cclicenses/" TargetMode="External"/><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6F6C7780-C851-4520-B02E-3053AE2CF5CD}"/>
              </a:ext>
            </a:extLst>
          </p:cNvPr>
          <p:cNvSpPr>
            <a:spLocks noGrp="1" noChangeArrowheads="1"/>
          </p:cNvSpPr>
          <p:nvPr>
            <p:ph type="title"/>
          </p:nvPr>
        </p:nvSpPr>
        <p:spPr bwMode="black">
          <a:xfrm>
            <a:off x="993072" y="293711"/>
            <a:ext cx="9536383" cy="53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BFE21187-D957-4EBC-A84A-B0E3991B5A2F}"/>
              </a:ext>
            </a:extLst>
          </p:cNvPr>
          <p:cNvSpPr>
            <a:spLocks noGrp="1" noChangeArrowheads="1"/>
          </p:cNvSpPr>
          <p:nvPr>
            <p:ph type="body" idx="1"/>
          </p:nvPr>
        </p:nvSpPr>
        <p:spPr bwMode="black">
          <a:xfrm>
            <a:off x="993071" y="1371320"/>
            <a:ext cx="10484779"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6">
            <a:extLst>
              <a:ext uri="{FF2B5EF4-FFF2-40B4-BE49-F238E27FC236}">
                <a16:creationId xmlns:a16="http://schemas.microsoft.com/office/drawing/2014/main" id="{F0633E3E-D016-4AD1-BB78-764691151E7F}"/>
              </a:ext>
            </a:extLst>
          </p:cNvPr>
          <p:cNvSpPr txBox="1">
            <a:spLocks noChangeArrowheads="1"/>
          </p:cNvSpPr>
          <p:nvPr userDrawn="1"/>
        </p:nvSpPr>
        <p:spPr bwMode="auto">
          <a:xfrm>
            <a:off x="11144593" y="6367321"/>
            <a:ext cx="711970" cy="309637"/>
          </a:xfrm>
          <a:prstGeom prst="rect">
            <a:avLst/>
          </a:prstGeom>
          <a:noFill/>
          <a:ln>
            <a:noFill/>
          </a:ln>
          <a:effec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fld id="{64458543-3D9D-4BFB-95C3-772B1AA483AD}" type="slidenum">
              <a:rPr lang="en-US" altLang="en-US" sz="1412" smtClean="0">
                <a:latin typeface="Arial" panose="020B0604020202020204" pitchFamily="34" charset="0"/>
              </a:rPr>
              <a:pPr>
                <a:spcBef>
                  <a:spcPct val="50000"/>
                </a:spcBef>
                <a:defRPr/>
              </a:pPr>
              <a:t>‹#›</a:t>
            </a:fld>
            <a:endParaRPr lang="en-US" altLang="en-US" sz="1412" dirty="0">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5D474127-0F43-42B8-9839-50D8980947E6}"/>
                  </a:ext>
                </a:extLst>
              </p14:cNvPr>
              <p14:cNvContentPartPr/>
              <p14:nvPr userDrawn="1"/>
            </p14:nvContentPartPr>
            <p14:xfrm>
              <a:off x="12740325" y="5479562"/>
              <a:ext cx="436" cy="12071"/>
            </p14:xfrm>
          </p:contentPart>
        </mc:Choice>
        <mc:Fallback xmlns="">
          <p:pic>
            <p:nvPicPr>
              <p:cNvPr id="3" name="Ink 2">
                <a:extLst>
                  <a:ext uri="{FF2B5EF4-FFF2-40B4-BE49-F238E27FC236}">
                    <a16:creationId xmlns:a16="http://schemas.microsoft.com/office/drawing/2014/main" id="{5D474127-0F43-42B8-9839-50D8980947E6}"/>
                  </a:ext>
                </a:extLst>
              </p:cNvPr>
              <p:cNvPicPr/>
              <p:nvPr/>
            </p:nvPicPr>
            <p:blipFill>
              <a:blip r:embed="rId9"/>
              <a:stretch>
                <a:fillRect/>
              </a:stretch>
            </p:blipFill>
            <p:spPr>
              <a:xfrm>
                <a:off x="12729425" y="5470686"/>
                <a:ext cx="21800" cy="29467"/>
              </a:xfrm>
              <a:prstGeom prst="rect">
                <a:avLst/>
              </a:prstGeom>
            </p:spPr>
          </p:pic>
        </mc:Fallback>
      </mc:AlternateContent>
      <p:pic>
        <p:nvPicPr>
          <p:cNvPr id="4" name="Picture 3" descr="A diagram of a diagram&#10;&#10;Description automatically generated with medium confidence">
            <a:extLst>
              <a:ext uri="{FF2B5EF4-FFF2-40B4-BE49-F238E27FC236}">
                <a16:creationId xmlns:a16="http://schemas.microsoft.com/office/drawing/2014/main" id="{BA3C8928-4A64-E0FA-EB17-4FCB55402E9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29455" y="261015"/>
            <a:ext cx="950575" cy="961991"/>
          </a:xfrm>
          <a:prstGeom prst="rect">
            <a:avLst/>
          </a:prstGeom>
        </p:spPr>
      </p:pic>
      <p:cxnSp>
        <p:nvCxnSpPr>
          <p:cNvPr id="5" name="Straight Connector 4">
            <a:extLst>
              <a:ext uri="{FF2B5EF4-FFF2-40B4-BE49-F238E27FC236}">
                <a16:creationId xmlns:a16="http://schemas.microsoft.com/office/drawing/2014/main" id="{762467E6-E784-6337-5855-14FFEAA4CADD}"/>
              </a:ext>
            </a:extLst>
          </p:cNvPr>
          <p:cNvCxnSpPr/>
          <p:nvPr userDrawn="1"/>
        </p:nvCxnSpPr>
        <p:spPr bwMode="auto">
          <a:xfrm flipH="1">
            <a:off x="993072" y="1169518"/>
            <a:ext cx="9226417"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CC BY SA image">
            <a:hlinkClick r:id="rId11"/>
            <a:extLst>
              <a:ext uri="{FF2B5EF4-FFF2-40B4-BE49-F238E27FC236}">
                <a16:creationId xmlns:a16="http://schemas.microsoft.com/office/drawing/2014/main" id="{9AA145BA-F87D-D462-EEB8-8BE22415435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05433" y="6252259"/>
            <a:ext cx="1570518" cy="400136"/>
          </a:xfrm>
          <a:prstGeom prst="rect">
            <a:avLst/>
          </a:prstGeom>
          <a:noFill/>
          <a:ln>
            <a:noFill/>
          </a:ln>
        </p:spPr>
      </p:pic>
    </p:spTree>
    <p:custDataLst>
      <p:tags r:id="rId7"/>
    </p:custDataLst>
    <p:extLst>
      <p:ext uri="{BB962C8B-B14F-4D97-AF65-F5344CB8AC3E}">
        <p14:creationId xmlns:p14="http://schemas.microsoft.com/office/powerpoint/2010/main" val="359175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899320" rtl="0" eaLnBrk="0" fontAlgn="base" hangingPunct="0">
        <a:spcBef>
          <a:spcPct val="0"/>
        </a:spcBef>
        <a:spcAft>
          <a:spcPct val="0"/>
        </a:spcAft>
        <a:defRPr sz="3200" b="1" kern="1200">
          <a:solidFill>
            <a:srgbClr val="072B5F"/>
          </a:solidFill>
          <a:latin typeface="Arial" panose="020B0604020202020204" pitchFamily="34" charset="0"/>
          <a:ea typeface="+mj-ea"/>
          <a:cs typeface="Arial" panose="020B0604020202020204" pitchFamily="34" charset="0"/>
        </a:defRPr>
      </a:lvl1pPr>
      <a:lvl2pPr algn="l" defTabSz="899320" rtl="0" eaLnBrk="0" fontAlgn="base" hangingPunct="0">
        <a:spcBef>
          <a:spcPct val="0"/>
        </a:spcBef>
        <a:spcAft>
          <a:spcPct val="0"/>
        </a:spcAft>
        <a:defRPr sz="2471" b="1">
          <a:solidFill>
            <a:srgbClr val="072B5F"/>
          </a:solidFill>
          <a:latin typeface="Arial" panose="020B0604020202020204" pitchFamily="34" charset="0"/>
        </a:defRPr>
      </a:lvl2pPr>
      <a:lvl3pPr algn="l" defTabSz="899320" rtl="0" eaLnBrk="0" fontAlgn="base" hangingPunct="0">
        <a:spcBef>
          <a:spcPct val="0"/>
        </a:spcBef>
        <a:spcAft>
          <a:spcPct val="0"/>
        </a:spcAft>
        <a:defRPr sz="2471" b="1">
          <a:solidFill>
            <a:srgbClr val="072B5F"/>
          </a:solidFill>
          <a:latin typeface="Arial" panose="020B0604020202020204" pitchFamily="34" charset="0"/>
        </a:defRPr>
      </a:lvl3pPr>
      <a:lvl4pPr algn="l" defTabSz="899320" rtl="0" eaLnBrk="0" fontAlgn="base" hangingPunct="0">
        <a:spcBef>
          <a:spcPct val="0"/>
        </a:spcBef>
        <a:spcAft>
          <a:spcPct val="0"/>
        </a:spcAft>
        <a:defRPr sz="2471" b="1">
          <a:solidFill>
            <a:srgbClr val="072B5F"/>
          </a:solidFill>
          <a:latin typeface="Arial" panose="020B0604020202020204" pitchFamily="34" charset="0"/>
        </a:defRPr>
      </a:lvl4pPr>
      <a:lvl5pPr algn="l" defTabSz="899320" rtl="0" eaLnBrk="0" fontAlgn="base" hangingPunct="0">
        <a:spcBef>
          <a:spcPct val="0"/>
        </a:spcBef>
        <a:spcAft>
          <a:spcPct val="0"/>
        </a:spcAft>
        <a:defRPr sz="2471" b="1">
          <a:solidFill>
            <a:srgbClr val="072B5F"/>
          </a:solidFill>
          <a:latin typeface="Arial" panose="020B0604020202020204" pitchFamily="34" charset="0"/>
        </a:defRPr>
      </a:lvl5pPr>
      <a:lvl6pPr marL="403433" algn="l" defTabSz="899320" rtl="0" fontAlgn="base">
        <a:spcBef>
          <a:spcPct val="0"/>
        </a:spcBef>
        <a:spcAft>
          <a:spcPct val="0"/>
        </a:spcAft>
        <a:defRPr sz="2471" b="1">
          <a:solidFill>
            <a:srgbClr val="072B5F"/>
          </a:solidFill>
          <a:latin typeface="Arial" panose="020B0604020202020204" pitchFamily="34" charset="0"/>
        </a:defRPr>
      </a:lvl6pPr>
      <a:lvl7pPr marL="806867" algn="l" defTabSz="899320" rtl="0" fontAlgn="base">
        <a:spcBef>
          <a:spcPct val="0"/>
        </a:spcBef>
        <a:spcAft>
          <a:spcPct val="0"/>
        </a:spcAft>
        <a:defRPr sz="2471" b="1">
          <a:solidFill>
            <a:srgbClr val="072B5F"/>
          </a:solidFill>
          <a:latin typeface="Arial" panose="020B0604020202020204" pitchFamily="34" charset="0"/>
        </a:defRPr>
      </a:lvl7pPr>
      <a:lvl8pPr marL="1210300" algn="l" defTabSz="899320" rtl="0" fontAlgn="base">
        <a:spcBef>
          <a:spcPct val="0"/>
        </a:spcBef>
        <a:spcAft>
          <a:spcPct val="0"/>
        </a:spcAft>
        <a:defRPr sz="2471" b="1">
          <a:solidFill>
            <a:srgbClr val="072B5F"/>
          </a:solidFill>
          <a:latin typeface="Arial" panose="020B0604020202020204" pitchFamily="34" charset="0"/>
        </a:defRPr>
      </a:lvl8pPr>
      <a:lvl9pPr marL="1613733" algn="l" defTabSz="899320" rtl="0" fontAlgn="base">
        <a:spcBef>
          <a:spcPct val="0"/>
        </a:spcBef>
        <a:spcAft>
          <a:spcPct val="0"/>
        </a:spcAft>
        <a:defRPr sz="2471" b="1">
          <a:solidFill>
            <a:srgbClr val="072B5F"/>
          </a:solidFill>
          <a:latin typeface="Arial" panose="020B0604020202020204" pitchFamily="34" charset="0"/>
        </a:defRPr>
      </a:lvl9pPr>
    </p:titleStyle>
    <p:bodyStyle>
      <a:lvl1pPr marL="337596" indent="-337596" algn="l" defTabSz="899320" rtl="0" eaLnBrk="0" fontAlgn="base" hangingPunct="0">
        <a:spcBef>
          <a:spcPct val="20000"/>
        </a:spcBef>
        <a:spcAft>
          <a:spcPct val="0"/>
        </a:spcAft>
        <a:buChar char="•"/>
        <a:defRPr sz="2800" kern="1200">
          <a:solidFill>
            <a:srgbClr val="002060"/>
          </a:solidFill>
          <a:latin typeface="Arial" panose="020B0604020202020204" pitchFamily="34" charset="0"/>
          <a:ea typeface="+mn-ea"/>
          <a:cs typeface="+mn-cs"/>
        </a:defRPr>
      </a:lvl1pPr>
      <a:lvl2pPr marL="729822" indent="-280162" algn="l" defTabSz="899320" rtl="0" eaLnBrk="0" fontAlgn="base" hangingPunct="0">
        <a:spcBef>
          <a:spcPct val="20000"/>
        </a:spcBef>
        <a:spcAft>
          <a:spcPct val="0"/>
        </a:spcAft>
        <a:buChar char="–"/>
        <a:defRPr sz="2400" kern="1200">
          <a:solidFill>
            <a:srgbClr val="002060"/>
          </a:solidFill>
          <a:latin typeface="Arial" panose="020B0604020202020204" pitchFamily="34" charset="0"/>
          <a:ea typeface="+mn-ea"/>
          <a:cs typeface="+mn-cs"/>
        </a:defRPr>
      </a:lvl2pPr>
      <a:lvl3pPr marL="1123450" indent="-224130" algn="l" defTabSz="899320" rtl="0" eaLnBrk="0" fontAlgn="base" hangingPunct="0">
        <a:spcBef>
          <a:spcPct val="20000"/>
        </a:spcBef>
        <a:spcAft>
          <a:spcPct val="0"/>
        </a:spcAft>
        <a:buChar char="–"/>
        <a:defRPr sz="2000" kern="1200">
          <a:solidFill>
            <a:srgbClr val="002060"/>
          </a:solidFill>
          <a:latin typeface="Arial" panose="020B0604020202020204" pitchFamily="34" charset="0"/>
          <a:ea typeface="+mn-ea"/>
          <a:cs typeface="+mn-cs"/>
        </a:defRPr>
      </a:lvl3pPr>
      <a:lvl4pPr marL="1573110" indent="-224130" algn="l" defTabSz="899320" rtl="0" eaLnBrk="0" fontAlgn="base" hangingPunct="0">
        <a:spcBef>
          <a:spcPct val="20000"/>
        </a:spcBef>
        <a:spcAft>
          <a:spcPct val="0"/>
        </a:spcAft>
        <a:buChar char="–"/>
        <a:defRPr sz="2000" kern="1200">
          <a:solidFill>
            <a:srgbClr val="002060"/>
          </a:solidFill>
          <a:latin typeface="Arial" panose="020B0604020202020204" pitchFamily="34" charset="0"/>
          <a:ea typeface="+mn-ea"/>
          <a:cs typeface="+mn-cs"/>
        </a:defRPr>
      </a:lvl4pPr>
      <a:lvl5pPr marL="2022770" indent="-224130" algn="l" defTabSz="899320" rtl="0" eaLnBrk="0" fontAlgn="base" hangingPunct="0">
        <a:spcBef>
          <a:spcPct val="20000"/>
        </a:spcBef>
        <a:spcAft>
          <a:spcPct val="0"/>
        </a:spcAft>
        <a:buChar char="–"/>
        <a:defRPr kern="1200">
          <a:solidFill>
            <a:srgbClr val="002060"/>
          </a:solidFill>
          <a:latin typeface="Arial" panose="020B0604020202020204" pitchFamily="34" charset="0"/>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6A5A4-35DB-2659-236D-8D2F25727E94}"/>
              </a:ext>
            </a:extLst>
          </p:cNvPr>
          <p:cNvSpPr>
            <a:spLocks noGrp="1"/>
          </p:cNvSpPr>
          <p:nvPr>
            <p:ph type="title"/>
          </p:nvPr>
        </p:nvSpPr>
        <p:spPr>
          <a:xfrm>
            <a:off x="838200" y="365125"/>
            <a:ext cx="10515600" cy="8150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3EF6B65-B64E-C954-69EA-B404C8910C6A}"/>
              </a:ext>
            </a:extLst>
          </p:cNvPr>
          <p:cNvSpPr>
            <a:spLocks noGrp="1"/>
          </p:cNvSpPr>
          <p:nvPr>
            <p:ph type="body" idx="1"/>
          </p:nvPr>
        </p:nvSpPr>
        <p:spPr>
          <a:xfrm>
            <a:off x="838200" y="1329070"/>
            <a:ext cx="10515600" cy="48478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5BEF28-0F04-95D3-C25F-978F4842E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F8D6AE-4437-4473-9449-CFC432BAC0A3}" type="datetimeFigureOut">
              <a:rPr lang="en-US" smtClean="0"/>
              <a:t>1/26/2026</a:t>
            </a:fld>
            <a:endParaRPr lang="en-US"/>
          </a:p>
        </p:txBody>
      </p:sp>
      <p:sp>
        <p:nvSpPr>
          <p:cNvPr id="5" name="Footer Placeholder 4">
            <a:extLst>
              <a:ext uri="{FF2B5EF4-FFF2-40B4-BE49-F238E27FC236}">
                <a16:creationId xmlns:a16="http://schemas.microsoft.com/office/drawing/2014/main" id="{7A57ACB8-C235-D7EA-9DD6-A7EC4EE3C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9BD9430-84C6-EF75-3918-B9A2A5504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F83B6A-93BD-4D01-A3DB-20BFE661BA76}" type="slidenum">
              <a:rPr lang="en-US" smtClean="0"/>
              <a:t>‹#›</a:t>
            </a:fld>
            <a:endParaRPr lang="en-US"/>
          </a:p>
        </p:txBody>
      </p:sp>
    </p:spTree>
    <p:extLst>
      <p:ext uri="{BB962C8B-B14F-4D97-AF65-F5344CB8AC3E}">
        <p14:creationId xmlns:p14="http://schemas.microsoft.com/office/powerpoint/2010/main" val="3008688678"/>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3" r:id="rId5"/>
  </p:sldLayoutIdLst>
  <p:txStyles>
    <p:titleStyle>
      <a:lvl1pPr algn="ctr" defTabSz="914400" rtl="0" eaLnBrk="1" latinLnBrk="0" hangingPunct="1">
        <a:lnSpc>
          <a:spcPct val="90000"/>
        </a:lnSpc>
        <a:spcBef>
          <a:spcPct val="0"/>
        </a:spcBef>
        <a:buNone/>
        <a:defRPr sz="3200" b="1"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notesSlide" Target="../notesSlides/notesSlide2.xml"/><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svg"/><Relationship Id="rId3" Type="http://schemas.openxmlformats.org/officeDocument/2006/relationships/notesSlide" Target="../notesSlides/notesSlide3.xml"/><Relationship Id="rId7" Type="http://schemas.openxmlformats.org/officeDocument/2006/relationships/image" Target="../media/image15.sv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4.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xml"/><Relationship Id="rId7" Type="http://schemas.openxmlformats.org/officeDocument/2006/relationships/image" Target="../media/image23.sv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notesSlide" Target="../notesSlides/notesSlide5.xml"/><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9.svg"/><Relationship Id="rId15" Type="http://schemas.openxmlformats.org/officeDocument/2006/relationships/image" Target="../media/image13.svg"/><Relationship Id="rId10" Type="http://schemas.openxmlformats.org/officeDocument/2006/relationships/image" Target="../media/image30.png"/><Relationship Id="rId4" Type="http://schemas.openxmlformats.org/officeDocument/2006/relationships/image" Target="../media/image8.png"/><Relationship Id="rId9" Type="http://schemas.openxmlformats.org/officeDocument/2006/relationships/image" Target="../media/image29.sv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1CDD43D-D8F5-46AA-B4D0-2380709D2083}"/>
              </a:ext>
            </a:extLst>
          </p:cNvPr>
          <p:cNvSpPr txBox="1"/>
          <p:nvPr/>
        </p:nvSpPr>
        <p:spPr>
          <a:xfrm>
            <a:off x="1648978" y="1423441"/>
            <a:ext cx="6276078" cy="492443"/>
          </a:xfrm>
          <a:prstGeom prst="rect">
            <a:avLst/>
          </a:prstGeom>
          <a:noFill/>
        </p:spPr>
        <p:txBody>
          <a:bodyPr wrap="square" lIns="0" tIns="0" rIns="0" bIns="0" rtlCol="0">
            <a:spAutoFit/>
          </a:bodyPr>
          <a:lstStyle/>
          <a:p>
            <a:pPr algn="ctr"/>
            <a:r>
              <a:rPr lang="en-US" altLang="en-US" sz="32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rPr>
              <a:t>MLM Production Tips</a:t>
            </a:r>
            <a:endParaRPr lang="en-US" sz="32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endParaRPr>
          </a:p>
        </p:txBody>
      </p:sp>
      <p:sp>
        <p:nvSpPr>
          <p:cNvPr id="17" name="TextBox 16">
            <a:extLst>
              <a:ext uri="{FF2B5EF4-FFF2-40B4-BE49-F238E27FC236}">
                <a16:creationId xmlns:a16="http://schemas.microsoft.com/office/drawing/2014/main" id="{5DE5965B-8ACE-4192-B5D2-A3B7BCE516D2}"/>
              </a:ext>
            </a:extLst>
          </p:cNvPr>
          <p:cNvSpPr txBox="1"/>
          <p:nvPr/>
        </p:nvSpPr>
        <p:spPr>
          <a:xfrm>
            <a:off x="1291084" y="2713659"/>
            <a:ext cx="5625910" cy="2036711"/>
          </a:xfrm>
          <a:prstGeom prst="rect">
            <a:avLst/>
          </a:prstGeom>
          <a:noFill/>
        </p:spPr>
        <p:txBody>
          <a:bodyPr wrap="square" lIns="0" tIns="0" rIns="0" bIns="0" rtlCol="0">
            <a:spAutoFit/>
          </a:bodyPr>
          <a:lstStyle/>
          <a:p>
            <a:pPr algn="ctr"/>
            <a:r>
              <a:rPr lang="en-US" sz="24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rPr>
              <a:t>MLM-024-D</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Industry 		–  All</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Principal Role 		–  All</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Professional Role	–  All</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Enterprise Phase 	–  All</a:t>
            </a:r>
          </a:p>
          <a:p>
            <a:endParaRPr lang="en-US" sz="1235" dirty="0">
              <a:solidFill>
                <a:schemeClr val="tx2"/>
              </a:solidFill>
              <a:latin typeface="Arial" panose="020B0604020202020204" pitchFamily="34" charset="0"/>
            </a:endParaRPr>
          </a:p>
        </p:txBody>
      </p:sp>
      <p:pic>
        <p:nvPicPr>
          <p:cNvPr id="18" name="Picture 17" descr="Icon&#10;&#10;Description automatically generated">
            <a:extLst>
              <a:ext uri="{FF2B5EF4-FFF2-40B4-BE49-F238E27FC236}">
                <a16:creationId xmlns:a16="http://schemas.microsoft.com/office/drawing/2014/main" id="{5F21DABD-379B-468D-B8DE-DF4271049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978" y="5694044"/>
            <a:ext cx="686911" cy="627380"/>
          </a:xfrm>
          <a:prstGeom prst="rect">
            <a:avLst/>
          </a:prstGeom>
        </p:spPr>
      </p:pic>
      <p:sp>
        <p:nvSpPr>
          <p:cNvPr id="19" name="TextBox 18">
            <a:extLst>
              <a:ext uri="{FF2B5EF4-FFF2-40B4-BE49-F238E27FC236}">
                <a16:creationId xmlns:a16="http://schemas.microsoft.com/office/drawing/2014/main" id="{5E00BCE0-3B0B-45E1-9C9B-495C65EBD17E}"/>
              </a:ext>
            </a:extLst>
          </p:cNvPr>
          <p:cNvSpPr txBox="1"/>
          <p:nvPr/>
        </p:nvSpPr>
        <p:spPr>
          <a:xfrm>
            <a:off x="2645230" y="5708020"/>
            <a:ext cx="2759528" cy="553998"/>
          </a:xfrm>
          <a:prstGeom prst="rect">
            <a:avLst/>
          </a:prstGeom>
          <a:noFill/>
        </p:spPr>
        <p:txBody>
          <a:bodyPr wrap="square" lIns="0" tIns="0" rIns="0" bIns="0" rtlCol="0">
            <a:spAutoFit/>
          </a:bodyPr>
          <a:lstStyle/>
          <a:p>
            <a:r>
              <a:rPr lang="en-US" dirty="0">
                <a:latin typeface="Arial" panose="020B0604020202020204" pitchFamily="34" charset="0"/>
                <a:cs typeface="Arial" panose="020B0604020202020204" pitchFamily="34" charset="0"/>
              </a:rPr>
              <a:t>Turn on your audio and click start to begin video</a:t>
            </a:r>
          </a:p>
        </p:txBody>
      </p:sp>
      <p:pic>
        <p:nvPicPr>
          <p:cNvPr id="20" name="Picture 19">
            <a:extLst>
              <a:ext uri="{FF2B5EF4-FFF2-40B4-BE49-F238E27FC236}">
                <a16:creationId xmlns:a16="http://schemas.microsoft.com/office/drawing/2014/main" id="{F9324F00-E31A-446C-9531-DF1E5BED4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1213" y="5783086"/>
            <a:ext cx="936031" cy="449295"/>
          </a:xfrm>
          <a:prstGeom prst="rect">
            <a:avLst/>
          </a:prstGeom>
        </p:spPr>
      </p:pic>
      <p:pic>
        <p:nvPicPr>
          <p:cNvPr id="3" name="Picture 2" descr="A shield with a computer and a bow tie&#10;&#10;AI-generated content may be incorrect.">
            <a:extLst>
              <a:ext uri="{FF2B5EF4-FFF2-40B4-BE49-F238E27FC236}">
                <a16:creationId xmlns:a16="http://schemas.microsoft.com/office/drawing/2014/main" id="{8895C4FA-1E16-A456-3249-C4DC63406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3284" y="2194562"/>
            <a:ext cx="2634149" cy="3024553"/>
          </a:xfrm>
          <a:prstGeom prst="rect">
            <a:avLst/>
          </a:prstGeom>
        </p:spPr>
      </p:pic>
    </p:spTree>
    <p:custDataLst>
      <p:tags r:id="rId1"/>
    </p:custDataLst>
    <p:extLst>
      <p:ext uri="{BB962C8B-B14F-4D97-AF65-F5344CB8AC3E}">
        <p14:creationId xmlns:p14="http://schemas.microsoft.com/office/powerpoint/2010/main" val="345120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DBBF-E539-4CF5-BE3F-5130527A502F}"/>
              </a:ext>
            </a:extLst>
          </p:cNvPr>
          <p:cNvSpPr txBox="1">
            <a:spLocks/>
          </p:cNvSpPr>
          <p:nvPr/>
        </p:nvSpPr>
        <p:spPr>
          <a:xfrm>
            <a:off x="2788528" y="291520"/>
            <a:ext cx="6201703" cy="557611"/>
          </a:xfrm>
          <a:prstGeom prst="rect">
            <a:avLst/>
          </a:prstGeom>
          <a:solidFill>
            <a:schemeClr val="accent3">
              <a:lumMod val="20000"/>
              <a:lumOff val="80000"/>
            </a:schemeClr>
          </a:solidFill>
        </p:spPr>
        <p:txBody>
          <a:bodyPr/>
          <a:lstStyle>
            <a:lvl1pPr algn="l" defTabSz="1019175" rtl="0" eaLnBrk="0" fontAlgn="base" hangingPunct="0">
              <a:spcBef>
                <a:spcPct val="0"/>
              </a:spcBef>
              <a:spcAft>
                <a:spcPct val="0"/>
              </a:spcAft>
              <a:defRPr sz="2800" b="1" kern="1200">
                <a:solidFill>
                  <a:srgbClr val="072B5F"/>
                </a:solidFill>
                <a:latin typeface="+mj-lt"/>
                <a:ea typeface="+mj-ea"/>
                <a:cs typeface="+mj-cs"/>
              </a:defRPr>
            </a:lvl1pPr>
            <a:lvl2pPr algn="l" defTabSz="1019175" rtl="0" eaLnBrk="0" fontAlgn="base" hangingPunct="0">
              <a:spcBef>
                <a:spcPct val="0"/>
              </a:spcBef>
              <a:spcAft>
                <a:spcPct val="0"/>
              </a:spcAft>
              <a:defRPr sz="2800" b="1">
                <a:solidFill>
                  <a:srgbClr val="072B5F"/>
                </a:solidFill>
                <a:latin typeface="Arial" panose="020B0604020202020204" pitchFamily="34" charset="0"/>
              </a:defRPr>
            </a:lvl2pPr>
            <a:lvl3pPr algn="l" defTabSz="1019175" rtl="0" eaLnBrk="0" fontAlgn="base" hangingPunct="0">
              <a:spcBef>
                <a:spcPct val="0"/>
              </a:spcBef>
              <a:spcAft>
                <a:spcPct val="0"/>
              </a:spcAft>
              <a:defRPr sz="2800" b="1">
                <a:solidFill>
                  <a:srgbClr val="072B5F"/>
                </a:solidFill>
                <a:latin typeface="Arial" panose="020B0604020202020204" pitchFamily="34" charset="0"/>
              </a:defRPr>
            </a:lvl3pPr>
            <a:lvl4pPr algn="l" defTabSz="1019175" rtl="0" eaLnBrk="0" fontAlgn="base" hangingPunct="0">
              <a:spcBef>
                <a:spcPct val="0"/>
              </a:spcBef>
              <a:spcAft>
                <a:spcPct val="0"/>
              </a:spcAft>
              <a:defRPr sz="2800" b="1">
                <a:solidFill>
                  <a:srgbClr val="072B5F"/>
                </a:solidFill>
                <a:latin typeface="Arial" panose="020B0604020202020204" pitchFamily="34" charset="0"/>
              </a:defRPr>
            </a:lvl4pPr>
            <a:lvl5pPr algn="l" defTabSz="1019175" rtl="0" eaLnBrk="0" fontAlgn="base" hangingPunct="0">
              <a:spcBef>
                <a:spcPct val="0"/>
              </a:spcBef>
              <a:spcAft>
                <a:spcPct val="0"/>
              </a:spcAft>
              <a:defRPr sz="2800" b="1">
                <a:solidFill>
                  <a:srgbClr val="072B5F"/>
                </a:solidFill>
                <a:latin typeface="Arial" panose="020B0604020202020204" pitchFamily="34" charset="0"/>
              </a:defRPr>
            </a:lvl5pPr>
            <a:lvl6pPr marL="457200" algn="l" defTabSz="1019175" rtl="0" fontAlgn="base">
              <a:spcBef>
                <a:spcPct val="0"/>
              </a:spcBef>
              <a:spcAft>
                <a:spcPct val="0"/>
              </a:spcAft>
              <a:defRPr sz="2800" b="1">
                <a:solidFill>
                  <a:srgbClr val="072B5F"/>
                </a:solidFill>
                <a:latin typeface="Arial" panose="020B0604020202020204" pitchFamily="34" charset="0"/>
              </a:defRPr>
            </a:lvl6pPr>
            <a:lvl7pPr marL="914400" algn="l" defTabSz="1019175" rtl="0" fontAlgn="base">
              <a:spcBef>
                <a:spcPct val="0"/>
              </a:spcBef>
              <a:spcAft>
                <a:spcPct val="0"/>
              </a:spcAft>
              <a:defRPr sz="2800" b="1">
                <a:solidFill>
                  <a:srgbClr val="072B5F"/>
                </a:solidFill>
                <a:latin typeface="Arial" panose="020B0604020202020204" pitchFamily="34" charset="0"/>
              </a:defRPr>
            </a:lvl7pPr>
            <a:lvl8pPr marL="1371600" algn="l" defTabSz="1019175" rtl="0" fontAlgn="base">
              <a:spcBef>
                <a:spcPct val="0"/>
              </a:spcBef>
              <a:spcAft>
                <a:spcPct val="0"/>
              </a:spcAft>
              <a:defRPr sz="2800" b="1">
                <a:solidFill>
                  <a:srgbClr val="072B5F"/>
                </a:solidFill>
                <a:latin typeface="Arial" panose="020B0604020202020204" pitchFamily="34" charset="0"/>
              </a:defRPr>
            </a:lvl8pPr>
            <a:lvl9pPr marL="1828800" algn="l" defTabSz="1019175" rtl="0" fontAlgn="base">
              <a:spcBef>
                <a:spcPct val="0"/>
              </a:spcBef>
              <a:spcAft>
                <a:spcPct val="0"/>
              </a:spcAft>
              <a:defRPr sz="2800" b="1">
                <a:solidFill>
                  <a:srgbClr val="072B5F"/>
                </a:solidFill>
                <a:latin typeface="Arial" panose="020B0604020202020204" pitchFamily="34" charset="0"/>
              </a:defRPr>
            </a:lvl9pPr>
          </a:lstStyle>
          <a:p>
            <a:pPr algn="ctr"/>
            <a:r>
              <a:rPr lang="en-US" sz="3200" dirty="0">
                <a:solidFill>
                  <a:srgbClr val="003F6B"/>
                </a:solidFill>
                <a:latin typeface="Calibri" panose="020F0502020204030204" pitchFamily="34" charset="0"/>
                <a:ea typeface="Calibri" panose="020F0502020204030204" pitchFamily="34" charset="0"/>
                <a:cs typeface="Calibri" panose="020F0502020204030204" pitchFamily="34" charset="0"/>
              </a:rPr>
              <a:t>Author</a:t>
            </a:r>
          </a:p>
        </p:txBody>
      </p:sp>
      <p:pic>
        <p:nvPicPr>
          <p:cNvPr id="4" name="Picture 3" descr="A person wearing a suit and tie&#10;&#10;Description generated with very high confidence">
            <a:extLst>
              <a:ext uri="{FF2B5EF4-FFF2-40B4-BE49-F238E27FC236}">
                <a16:creationId xmlns:a16="http://schemas.microsoft.com/office/drawing/2014/main" id="{88B0676C-020B-3B84-3F94-43F4816BCBE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08420" y="2073740"/>
            <a:ext cx="2455398" cy="2455398"/>
          </a:xfrm>
          <a:prstGeom prst="rect">
            <a:avLst/>
          </a:prstGeom>
        </p:spPr>
      </p:pic>
      <p:sp>
        <p:nvSpPr>
          <p:cNvPr id="10" name="TextBox 9">
            <a:extLst>
              <a:ext uri="{FF2B5EF4-FFF2-40B4-BE49-F238E27FC236}">
                <a16:creationId xmlns:a16="http://schemas.microsoft.com/office/drawing/2014/main" id="{50E93500-1BF3-3153-2A39-B4BF748C7839}"/>
              </a:ext>
            </a:extLst>
          </p:cNvPr>
          <p:cNvSpPr txBox="1"/>
          <p:nvPr/>
        </p:nvSpPr>
        <p:spPr>
          <a:xfrm>
            <a:off x="3872585" y="1473941"/>
            <a:ext cx="7586663" cy="4252446"/>
          </a:xfrm>
          <a:prstGeom prst="rect">
            <a:avLst/>
          </a:prstGeom>
          <a:noFill/>
        </p:spPr>
        <p:txBody>
          <a:bodyPr wrap="square">
            <a:spAutoFit/>
          </a:bodyPr>
          <a:lstStyle/>
          <a:p>
            <a:pPr marL="0" marR="0">
              <a:spcBef>
                <a:spcPts val="0"/>
              </a:spcBef>
              <a:spcAft>
                <a:spcPts val="1060"/>
              </a:spcAft>
            </a:pPr>
            <a:r>
              <a:rPr lang="en-AU"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Gary has m</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ore than 40 years of experience with enterprise integration and optimization projects, including PERA master planning and project management. </a:t>
            </a:r>
            <a:endParaRPr lang="en-US"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1060"/>
              </a:spcAft>
            </a:pP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As one of the initial authors of the PERA Handbook of Master Planning, he has used PERA Enterprise Architecture and Master Planning methodologies throughout his career including control and information systems for oil production, pipelines, refining and marine loading, petrochemicals, coal, gas, and oil-fired power plants, polyethylene, ammonia, explosives, paint, pulp and paper, food and beverage</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and pharmaceuticals</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LNG facilities included world-scale arctic, European, and US Gulf coast complexes.</a:t>
            </a:r>
            <a:endParaRPr lang="en-U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1060"/>
              </a:spcAft>
            </a:pP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infrastructure facilities included Fire, Police, and Emergency Response systems for major US cities, as well as emissions reporting and trading systems for more than 100 US Power Plants</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dirty="0">
              <a:effectLst/>
              <a:latin typeface="Arial" panose="020B0604020202020204" pitchFamily="34" charset="0"/>
              <a:ea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5545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72162" y="200924"/>
            <a:ext cx="6187507" cy="461395"/>
          </a:xfrm>
        </p:spPr>
        <p:txBody>
          <a:bodyPr/>
          <a:lstStyle/>
          <a:p>
            <a:pPr algn="ctr"/>
            <a:r>
              <a:rPr lang="en-US" b="1" dirty="0"/>
              <a:t>What You </a:t>
            </a:r>
            <a:r>
              <a:rPr lang="en-US" dirty="0"/>
              <a:t>W</a:t>
            </a:r>
            <a:r>
              <a:rPr lang="en-US" b="1" dirty="0"/>
              <a:t>ill </a:t>
            </a:r>
            <a:r>
              <a:rPr lang="en-US" dirty="0"/>
              <a:t>N</a:t>
            </a:r>
            <a:r>
              <a:rPr lang="en-US" b="1" dirty="0"/>
              <a:t>eed</a:t>
            </a:r>
            <a:endParaRPr lang="en-US" sz="1285" dirty="0"/>
          </a:p>
        </p:txBody>
      </p:sp>
      <p:sp>
        <p:nvSpPr>
          <p:cNvPr id="11267" name="Rectangle 3"/>
          <p:cNvSpPr>
            <a:spLocks noGrp="1" noChangeArrowheads="1"/>
          </p:cNvSpPr>
          <p:nvPr>
            <p:ph idx="1"/>
          </p:nvPr>
        </p:nvSpPr>
        <p:spPr>
          <a:xfrm>
            <a:off x="6758880" y="1339863"/>
            <a:ext cx="3635543" cy="4831111"/>
          </a:xfrm>
        </p:spPr>
        <p:txBody>
          <a:bodyPr/>
          <a:lstStyle/>
          <a:p>
            <a:pPr marL="0" indent="0">
              <a:buNone/>
            </a:pPr>
            <a:r>
              <a:rPr lang="en-US" sz="2471" b="1" dirty="0"/>
              <a:t>Hardware:</a:t>
            </a:r>
          </a:p>
          <a:p>
            <a:pPr marL="0" indent="0">
              <a:buNone/>
            </a:pPr>
            <a:r>
              <a:rPr lang="en-US" sz="2471" dirty="0"/>
              <a:t>Microphone </a:t>
            </a:r>
          </a:p>
          <a:p>
            <a:pPr marL="0" indent="0">
              <a:buNone/>
            </a:pPr>
            <a:endParaRPr lang="en-US" sz="2471" dirty="0"/>
          </a:p>
          <a:p>
            <a:pPr marL="0" indent="0">
              <a:buNone/>
            </a:pPr>
            <a:r>
              <a:rPr lang="en-US" sz="2471" b="1" dirty="0"/>
              <a:t>Other:</a:t>
            </a:r>
            <a:endParaRPr lang="en-US" sz="2471" dirty="0"/>
          </a:p>
          <a:p>
            <a:pPr marL="0" indent="0">
              <a:buNone/>
            </a:pPr>
            <a:r>
              <a:rPr lang="en-US" sz="2471" i="1" dirty="0"/>
              <a:t>A quiet place to record!</a:t>
            </a:r>
          </a:p>
        </p:txBody>
      </p:sp>
      <p:sp>
        <p:nvSpPr>
          <p:cNvPr id="7" name="Rectangle 3">
            <a:extLst>
              <a:ext uri="{FF2B5EF4-FFF2-40B4-BE49-F238E27FC236}">
                <a16:creationId xmlns:a16="http://schemas.microsoft.com/office/drawing/2014/main" id="{10C20340-D69C-4DD7-83E6-ABC622B883B0}"/>
              </a:ext>
            </a:extLst>
          </p:cNvPr>
          <p:cNvSpPr txBox="1">
            <a:spLocks noChangeArrowheads="1"/>
          </p:cNvSpPr>
          <p:nvPr/>
        </p:nvSpPr>
        <p:spPr bwMode="black">
          <a:xfrm>
            <a:off x="2029944" y="1282403"/>
            <a:ext cx="4728934" cy="483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85" tIns="44943" rIns="89885" bIns="44943" numCol="1" anchor="t" anchorCtr="0" compatLnSpc="1">
            <a:prstTxWarp prst="textNoShape">
              <a:avLst/>
            </a:prstTxWarp>
          </a:bodyPr>
          <a:lstStyle>
            <a:lvl1pPr marL="382588" indent="-382588" algn="l" defTabSz="1019175" rtl="0" eaLnBrk="0" fontAlgn="base" hangingPunct="0">
              <a:spcBef>
                <a:spcPct val="20000"/>
              </a:spcBef>
              <a:spcAft>
                <a:spcPct val="0"/>
              </a:spcAft>
              <a:buChar char="•"/>
              <a:defRPr sz="2400" kern="12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2000" kern="1200">
                <a:solidFill>
                  <a:schemeClr val="tx1"/>
                </a:solidFill>
                <a:latin typeface="+mn-lt"/>
                <a:ea typeface="+mn-ea"/>
                <a:cs typeface="+mn-cs"/>
              </a:defRPr>
            </a:lvl2pPr>
            <a:lvl3pPr marL="1273175" indent="-254000" algn="l" defTabSz="1019175" rtl="0" eaLnBrk="0" fontAlgn="base" hangingPunct="0">
              <a:spcBef>
                <a:spcPct val="20000"/>
              </a:spcBef>
              <a:spcAft>
                <a:spcPct val="0"/>
              </a:spcAft>
              <a:buChar char="–"/>
              <a:defRPr kern="1200">
                <a:solidFill>
                  <a:schemeClr val="tx1"/>
                </a:solidFill>
                <a:latin typeface="+mn-lt"/>
                <a:ea typeface="+mn-ea"/>
                <a:cs typeface="+mn-cs"/>
              </a:defRPr>
            </a:lvl3pPr>
            <a:lvl4pPr marL="1782763" indent="-254000" algn="l" defTabSz="1019175" rtl="0" eaLnBrk="0" fontAlgn="base" hangingPunct="0">
              <a:spcBef>
                <a:spcPct val="20000"/>
              </a:spcBef>
              <a:spcAft>
                <a:spcPct val="0"/>
              </a:spcAft>
              <a:buChar char="–"/>
              <a:defRPr kern="1200">
                <a:solidFill>
                  <a:schemeClr val="tx1"/>
                </a:solidFill>
                <a:latin typeface="+mn-lt"/>
                <a:ea typeface="+mn-ea"/>
                <a:cs typeface="+mn-cs"/>
              </a:defRPr>
            </a:lvl4pPr>
            <a:lvl5pPr marL="2292350" indent="-254000" algn="l" defTabSz="1019175"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71" b="1" dirty="0"/>
              <a:t>Software:</a:t>
            </a:r>
          </a:p>
          <a:p>
            <a:r>
              <a:rPr lang="en-US" sz="2471" dirty="0"/>
              <a:t>Microsoft PowerPoint</a:t>
            </a:r>
          </a:p>
          <a:p>
            <a:r>
              <a:rPr lang="en-US" sz="2471" dirty="0"/>
              <a:t>Audio recording software</a:t>
            </a:r>
          </a:p>
          <a:p>
            <a:pPr marL="0" indent="0">
              <a:buNone/>
            </a:pPr>
            <a:endParaRPr lang="en-US" sz="2471" dirty="0"/>
          </a:p>
          <a:p>
            <a:pPr marL="0" indent="0">
              <a:buNone/>
            </a:pPr>
            <a:r>
              <a:rPr lang="en-US" sz="2471" b="1" dirty="0"/>
              <a:t>Optional:</a:t>
            </a:r>
          </a:p>
          <a:p>
            <a:r>
              <a:rPr lang="en-US" sz="2471" dirty="0"/>
              <a:t>Web camera</a:t>
            </a:r>
          </a:p>
          <a:p>
            <a:r>
              <a:rPr lang="en-US" sz="2471" dirty="0"/>
              <a:t>Video editing software</a:t>
            </a:r>
          </a:p>
          <a:p>
            <a:r>
              <a:rPr lang="en-US" sz="2471" dirty="0"/>
              <a:t>An image library</a:t>
            </a:r>
          </a:p>
        </p:txBody>
      </p:sp>
      <p:pic>
        <p:nvPicPr>
          <p:cNvPr id="5" name="Graphic 4" descr="Radio microphone">
            <a:extLst>
              <a:ext uri="{FF2B5EF4-FFF2-40B4-BE49-F238E27FC236}">
                <a16:creationId xmlns:a16="http://schemas.microsoft.com/office/drawing/2014/main" id="{71018BB3-F3F7-48F0-9EA9-9F28C48071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65528" y="1339862"/>
            <a:ext cx="806824" cy="806824"/>
          </a:xfrm>
          <a:prstGeom prst="rect">
            <a:avLst/>
          </a:prstGeom>
        </p:spPr>
      </p:pic>
      <p:pic>
        <p:nvPicPr>
          <p:cNvPr id="8" name="Graphic 7" descr="Web cam">
            <a:extLst>
              <a:ext uri="{FF2B5EF4-FFF2-40B4-BE49-F238E27FC236}">
                <a16:creationId xmlns:a16="http://schemas.microsoft.com/office/drawing/2014/main" id="{630B448A-A988-4786-A022-843EAF6738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2116" y="3352006"/>
            <a:ext cx="806824" cy="806824"/>
          </a:xfrm>
          <a:prstGeom prst="rect">
            <a:avLst/>
          </a:prstGeom>
        </p:spPr>
      </p:pic>
      <p:sp>
        <p:nvSpPr>
          <p:cNvPr id="2" name="Rectangle 4">
            <a:extLst>
              <a:ext uri="{FF2B5EF4-FFF2-40B4-BE49-F238E27FC236}">
                <a16:creationId xmlns:a16="http://schemas.microsoft.com/office/drawing/2014/main" id="{AD734E05-D15C-4A36-A2D9-367051AEE439}"/>
              </a:ext>
            </a:extLst>
          </p:cNvPr>
          <p:cNvSpPr>
            <a:spLocks noChangeArrowheads="1"/>
          </p:cNvSpPr>
          <p:nvPr/>
        </p:nvSpPr>
        <p:spPr bwMode="auto">
          <a:xfrm>
            <a:off x="7250289" y="6284871"/>
            <a:ext cx="2508701" cy="162993"/>
          </a:xfrm>
          <a:prstGeom prst="rect">
            <a:avLst/>
          </a:prstGeom>
          <a:noFill/>
          <a:ln>
            <a:noFill/>
          </a:ln>
          <a:effectLst/>
        </p:spPr>
        <p:txBody>
          <a:bodyPr wrap="squar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defTabSz="852938" eaLnBrk="0" fontAlgn="base" hangingPunct="0">
              <a:spcBef>
                <a:spcPct val="0"/>
              </a:spcBef>
              <a:spcAft>
                <a:spcPct val="0"/>
              </a:spcAft>
              <a:defRPr/>
            </a:pPr>
            <a:r>
              <a:rPr lang="en-US" altLang="en-US" sz="1059" dirty="0">
                <a:latin typeface="Arial" panose="020B0604020202020204" pitchFamily="34" charset="0"/>
                <a:cs typeface="Arial" panose="020B0604020202020204" pitchFamily="34" charset="0"/>
              </a:rPr>
              <a:t>Used with permission © </a:t>
            </a:r>
            <a:r>
              <a:rPr lang="en-US" altLang="en-US" sz="1059" b="1" dirty="0">
                <a:latin typeface="Arial" panose="020B0604020202020204" pitchFamily="34" charset="0"/>
                <a:cs typeface="Arial" panose="020B0604020202020204" pitchFamily="34" charset="0"/>
              </a:rPr>
              <a:t>ECI, Ltd 2020</a:t>
            </a:r>
            <a:endParaRPr lang="en-US" sz="1059" b="1" dirty="0">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EDBB07DD-945C-45CF-8F5E-9A46EA8B934C}"/>
                  </a:ext>
                </a:extLst>
              </p14:cNvPr>
              <p14:cNvContentPartPr/>
              <p14:nvPr/>
            </p14:nvContentPartPr>
            <p14:xfrm>
              <a:off x="8142812" y="6400853"/>
              <a:ext cx="1906" cy="1588"/>
            </p14:xfrm>
          </p:contentPart>
        </mc:Choice>
        <mc:Fallback>
          <p:pic>
            <p:nvPicPr>
              <p:cNvPr id="4" name="Ink 3">
                <a:extLst>
                  <a:ext uri="{FF2B5EF4-FFF2-40B4-BE49-F238E27FC236}">
                    <a16:creationId xmlns:a16="http://schemas.microsoft.com/office/drawing/2014/main" id="{EDBB07DD-945C-45CF-8F5E-9A46EA8B934C}"/>
                  </a:ext>
                </a:extLst>
              </p:cNvPr>
              <p:cNvPicPr/>
              <p:nvPr/>
            </p:nvPicPr>
            <p:blipFill>
              <a:blip r:embed="rId9"/>
              <a:stretch>
                <a:fillRect/>
              </a:stretch>
            </p:blipFill>
            <p:spPr>
              <a:xfrm>
                <a:off x="8133282" y="6392913"/>
                <a:ext cx="20585" cy="17150"/>
              </a:xfrm>
              <a:prstGeom prst="rect">
                <a:avLst/>
              </a:prstGeom>
            </p:spPr>
          </p:pic>
        </mc:Fallback>
      </mc:AlternateContent>
      <p:pic>
        <p:nvPicPr>
          <p:cNvPr id="9" name="Picture 8">
            <a:extLst>
              <a:ext uri="{FF2B5EF4-FFF2-40B4-BE49-F238E27FC236}">
                <a16:creationId xmlns:a16="http://schemas.microsoft.com/office/drawing/2014/main" id="{B5093895-91A9-FEDC-DC87-8508DB84F4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6474522" y="3697959"/>
            <a:ext cx="3880467" cy="2910350"/>
          </a:xfrm>
          <a:prstGeom prst="rect">
            <a:avLst/>
          </a:prstGeom>
        </p:spPr>
      </p:pic>
    </p:spTree>
    <p:custDataLst>
      <p:tags r:id="rId1"/>
    </p:custDataLst>
    <p:extLst>
      <p:ext uri="{BB962C8B-B14F-4D97-AF65-F5344CB8AC3E}">
        <p14:creationId xmlns:p14="http://schemas.microsoft.com/office/powerpoint/2010/main" val="375683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21738" y="370070"/>
            <a:ext cx="7107069" cy="461395"/>
          </a:xfrm>
        </p:spPr>
        <p:txBody>
          <a:bodyPr/>
          <a:lstStyle/>
          <a:p>
            <a:pPr algn="ctr"/>
            <a:r>
              <a:rPr lang="en-US" b="1" dirty="0"/>
              <a:t>Microphone Recommendations</a:t>
            </a:r>
            <a:endParaRPr lang="en-US" sz="1285" dirty="0"/>
          </a:p>
        </p:txBody>
      </p:sp>
      <p:sp>
        <p:nvSpPr>
          <p:cNvPr id="11267" name="Rectangle 3"/>
          <p:cNvSpPr>
            <a:spLocks noGrp="1" noChangeArrowheads="1"/>
          </p:cNvSpPr>
          <p:nvPr>
            <p:ph idx="1"/>
          </p:nvPr>
        </p:nvSpPr>
        <p:spPr>
          <a:xfrm>
            <a:off x="1000125" y="1930155"/>
            <a:ext cx="10115550" cy="4086784"/>
          </a:xfrm>
        </p:spPr>
        <p:txBody>
          <a:bodyPr/>
          <a:lstStyle/>
          <a:p>
            <a:pPr marL="58834" indent="-302575"/>
            <a:r>
              <a:rPr lang="en-US" dirty="0"/>
              <a:t>Condenser cardioid microphone (~$100)</a:t>
            </a:r>
          </a:p>
          <a:p>
            <a:pPr marL="0" indent="-243741">
              <a:buNone/>
            </a:pPr>
            <a:endParaRPr lang="en-US" dirty="0"/>
          </a:p>
          <a:p>
            <a:pPr marL="58834" indent="-302575"/>
            <a:r>
              <a:rPr lang="en-US" dirty="0"/>
              <a:t>A </a:t>
            </a:r>
            <a:r>
              <a:rPr lang="en-US" b="1" dirty="0"/>
              <a:t>very quiet</a:t>
            </a:r>
            <a:r>
              <a:rPr lang="en-US" dirty="0"/>
              <a:t> location</a:t>
            </a:r>
          </a:p>
          <a:p>
            <a:pPr marL="58834" indent="-302575"/>
            <a:endParaRPr lang="en-US" dirty="0"/>
          </a:p>
          <a:p>
            <a:pPr marL="58834" indent="-302575"/>
            <a:r>
              <a:rPr lang="en-US" dirty="0"/>
              <a:t>A boom arm stand (optional)</a:t>
            </a:r>
          </a:p>
          <a:p>
            <a:pPr marL="58834" indent="-302575"/>
            <a:endParaRPr lang="en-US" dirty="0"/>
          </a:p>
          <a:p>
            <a:pPr marL="58834" indent="-302575"/>
            <a:r>
              <a:rPr lang="en-US" dirty="0"/>
              <a:t>A pop filter (optional)</a:t>
            </a:r>
          </a:p>
        </p:txBody>
      </p:sp>
      <p:pic>
        <p:nvPicPr>
          <p:cNvPr id="6" name="Graphic 5" descr="Streetlight">
            <a:extLst>
              <a:ext uri="{FF2B5EF4-FFF2-40B4-BE49-F238E27FC236}">
                <a16:creationId xmlns:a16="http://schemas.microsoft.com/office/drawing/2014/main" id="{D7D8C65C-DFCF-4A96-9414-1374BEEFDE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74217" y="3772713"/>
            <a:ext cx="1446218" cy="1446218"/>
          </a:xfrm>
          <a:prstGeom prst="rect">
            <a:avLst/>
          </a:prstGeom>
        </p:spPr>
      </p:pic>
      <p:pic>
        <p:nvPicPr>
          <p:cNvPr id="8" name="Graphic 7" descr="Brain in head">
            <a:extLst>
              <a:ext uri="{FF2B5EF4-FFF2-40B4-BE49-F238E27FC236}">
                <a16:creationId xmlns:a16="http://schemas.microsoft.com/office/drawing/2014/main" id="{5997483E-44C8-46C8-90FB-8CD95BBD57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789176" y="4051160"/>
            <a:ext cx="1167770" cy="1167770"/>
          </a:xfrm>
          <a:prstGeom prst="rect">
            <a:avLst/>
          </a:prstGeom>
        </p:spPr>
      </p:pic>
      <p:sp>
        <p:nvSpPr>
          <p:cNvPr id="9" name="Rectangle 8">
            <a:extLst>
              <a:ext uri="{FF2B5EF4-FFF2-40B4-BE49-F238E27FC236}">
                <a16:creationId xmlns:a16="http://schemas.microsoft.com/office/drawing/2014/main" id="{4149B229-7002-460A-8DBB-0042675B48A0}"/>
              </a:ext>
            </a:extLst>
          </p:cNvPr>
          <p:cNvSpPr/>
          <p:nvPr/>
        </p:nvSpPr>
        <p:spPr bwMode="auto">
          <a:xfrm>
            <a:off x="7410837" y="3973547"/>
            <a:ext cx="615734" cy="60511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pic>
        <p:nvPicPr>
          <p:cNvPr id="4" name="Graphic 3" descr="Radio microphone">
            <a:extLst>
              <a:ext uri="{FF2B5EF4-FFF2-40B4-BE49-F238E27FC236}">
                <a16:creationId xmlns:a16="http://schemas.microsoft.com/office/drawing/2014/main" id="{121372BA-F1B1-4615-BAF1-520E1648FE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7301124">
            <a:off x="7720702" y="3728964"/>
            <a:ext cx="806824" cy="806824"/>
          </a:xfrm>
          <a:prstGeom prst="rect">
            <a:avLst/>
          </a:prstGeom>
        </p:spPr>
      </p:pic>
      <p:sp>
        <p:nvSpPr>
          <p:cNvPr id="13" name="Rectangle 12">
            <a:extLst>
              <a:ext uri="{FF2B5EF4-FFF2-40B4-BE49-F238E27FC236}">
                <a16:creationId xmlns:a16="http://schemas.microsoft.com/office/drawing/2014/main" id="{E5B6FA34-7627-4CAC-8C49-C9B772AE6F50}"/>
              </a:ext>
            </a:extLst>
          </p:cNvPr>
          <p:cNvSpPr/>
          <p:nvPr/>
        </p:nvSpPr>
        <p:spPr bwMode="auto">
          <a:xfrm>
            <a:off x="9179269" y="4286738"/>
            <a:ext cx="526205" cy="443279"/>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latin typeface="Times" panose="02020603050405020304" pitchFamily="18" charset="0"/>
            </a:endParaRPr>
          </a:p>
        </p:txBody>
      </p:sp>
      <p:pic>
        <p:nvPicPr>
          <p:cNvPr id="11" name="Graphic 10" descr="Mute ringer">
            <a:extLst>
              <a:ext uri="{FF2B5EF4-FFF2-40B4-BE49-F238E27FC236}">
                <a16:creationId xmlns:a16="http://schemas.microsoft.com/office/drawing/2014/main" id="{DA73283C-0115-4295-ABD1-0783FF08B1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96000" y="2681875"/>
            <a:ext cx="806824" cy="806824"/>
          </a:xfrm>
          <a:prstGeom prst="rect">
            <a:avLst/>
          </a:prstGeom>
        </p:spPr>
      </p:pic>
      <p:sp>
        <p:nvSpPr>
          <p:cNvPr id="16" name="Rectangle 15">
            <a:extLst>
              <a:ext uri="{FF2B5EF4-FFF2-40B4-BE49-F238E27FC236}">
                <a16:creationId xmlns:a16="http://schemas.microsoft.com/office/drawing/2014/main" id="{8B3D3B73-CEFC-4C0A-AA86-7F60917D2945}"/>
              </a:ext>
            </a:extLst>
          </p:cNvPr>
          <p:cNvSpPr/>
          <p:nvPr/>
        </p:nvSpPr>
        <p:spPr bwMode="auto">
          <a:xfrm>
            <a:off x="9228807" y="4220448"/>
            <a:ext cx="423584" cy="6629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latin typeface="Times" panose="02020603050405020304" pitchFamily="18" charset="0"/>
            </a:endParaRPr>
          </a:p>
        </p:txBody>
      </p:sp>
      <p:sp>
        <p:nvSpPr>
          <p:cNvPr id="17" name="Rectangle 16">
            <a:extLst>
              <a:ext uri="{FF2B5EF4-FFF2-40B4-BE49-F238E27FC236}">
                <a16:creationId xmlns:a16="http://schemas.microsoft.com/office/drawing/2014/main" id="{1066EDEE-DEEA-418F-B33C-A50CAC6DC839}"/>
              </a:ext>
            </a:extLst>
          </p:cNvPr>
          <p:cNvSpPr/>
          <p:nvPr/>
        </p:nvSpPr>
        <p:spPr bwMode="auto">
          <a:xfrm rot="5400000">
            <a:off x="8958162" y="4502429"/>
            <a:ext cx="423584" cy="6629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latin typeface="Times" panose="02020603050405020304" pitchFamily="18" charset="0"/>
            </a:endParaRPr>
          </a:p>
        </p:txBody>
      </p:sp>
      <p:sp>
        <p:nvSpPr>
          <p:cNvPr id="18" name="Rectangle 17">
            <a:extLst>
              <a:ext uri="{FF2B5EF4-FFF2-40B4-BE49-F238E27FC236}">
                <a16:creationId xmlns:a16="http://schemas.microsoft.com/office/drawing/2014/main" id="{0259C0AB-877A-427C-997C-9A708A0EBBD3}"/>
              </a:ext>
            </a:extLst>
          </p:cNvPr>
          <p:cNvSpPr/>
          <p:nvPr/>
        </p:nvSpPr>
        <p:spPr bwMode="auto">
          <a:xfrm rot="2108705">
            <a:off x="7696734" y="3976468"/>
            <a:ext cx="176362" cy="2625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
        <p:nvSpPr>
          <p:cNvPr id="19" name="Rectangle 18">
            <a:extLst>
              <a:ext uri="{FF2B5EF4-FFF2-40B4-BE49-F238E27FC236}">
                <a16:creationId xmlns:a16="http://schemas.microsoft.com/office/drawing/2014/main" id="{C804E65F-ACCE-4AAD-A29B-4348DCCA7398}"/>
              </a:ext>
            </a:extLst>
          </p:cNvPr>
          <p:cNvSpPr/>
          <p:nvPr/>
        </p:nvSpPr>
        <p:spPr bwMode="auto">
          <a:xfrm rot="2108705">
            <a:off x="7841441" y="3651187"/>
            <a:ext cx="176362" cy="2625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pic>
        <p:nvPicPr>
          <p:cNvPr id="14" name="Graphic 13" descr="Life ring">
            <a:extLst>
              <a:ext uri="{FF2B5EF4-FFF2-40B4-BE49-F238E27FC236}">
                <a16:creationId xmlns:a16="http://schemas.microsoft.com/office/drawing/2014/main" id="{4D054D22-7560-453A-A58D-402879D8AF9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468675">
            <a:off x="8377033" y="4068899"/>
            <a:ext cx="594940" cy="806824"/>
          </a:xfrm>
          <a:prstGeom prst="rect">
            <a:avLst/>
          </a:prstGeom>
        </p:spPr>
      </p:pic>
      <p:sp>
        <p:nvSpPr>
          <p:cNvPr id="15" name="Oval 14">
            <a:extLst>
              <a:ext uri="{FF2B5EF4-FFF2-40B4-BE49-F238E27FC236}">
                <a16:creationId xmlns:a16="http://schemas.microsoft.com/office/drawing/2014/main" id="{F9C06114-03A7-485B-8F65-E8AA30FF0B89}"/>
              </a:ext>
            </a:extLst>
          </p:cNvPr>
          <p:cNvSpPr/>
          <p:nvPr/>
        </p:nvSpPr>
        <p:spPr bwMode="auto">
          <a:xfrm rot="1468675">
            <a:off x="8523423" y="4289790"/>
            <a:ext cx="285616" cy="354522"/>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Tree>
    <p:custDataLst>
      <p:tags r:id="rId1"/>
    </p:custDataLst>
    <p:extLst>
      <p:ext uri="{BB962C8B-B14F-4D97-AF65-F5344CB8AC3E}">
        <p14:creationId xmlns:p14="http://schemas.microsoft.com/office/powerpoint/2010/main" val="35794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26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72162" y="200924"/>
            <a:ext cx="6187507" cy="461395"/>
          </a:xfrm>
        </p:spPr>
        <p:txBody>
          <a:bodyPr/>
          <a:lstStyle/>
          <a:p>
            <a:pPr algn="ctr"/>
            <a:r>
              <a:rPr lang="en-US" b="1" dirty="0"/>
              <a:t>Recording Your Narrative</a:t>
            </a:r>
            <a:endParaRPr lang="en-US" sz="1285" dirty="0"/>
          </a:p>
        </p:txBody>
      </p:sp>
      <p:sp>
        <p:nvSpPr>
          <p:cNvPr id="11267" name="Rectangle 3"/>
          <p:cNvSpPr>
            <a:spLocks noGrp="1" noChangeArrowheads="1"/>
          </p:cNvSpPr>
          <p:nvPr>
            <p:ph idx="1"/>
          </p:nvPr>
        </p:nvSpPr>
        <p:spPr>
          <a:xfrm>
            <a:off x="973801" y="1289222"/>
            <a:ext cx="10244397" cy="4597228"/>
          </a:xfrm>
        </p:spPr>
        <p:txBody>
          <a:bodyPr/>
          <a:lstStyle/>
          <a:p>
            <a:pPr>
              <a:lnSpc>
                <a:spcPct val="200000"/>
              </a:lnSpc>
              <a:spcBef>
                <a:spcPts val="1059"/>
              </a:spcBef>
              <a:spcAft>
                <a:spcPts val="529"/>
              </a:spcAft>
            </a:pPr>
            <a:r>
              <a:rPr lang="en-US" sz="3200" b="1" dirty="0"/>
              <a:t>Test your setup first!</a:t>
            </a:r>
          </a:p>
          <a:p>
            <a:pPr>
              <a:lnSpc>
                <a:spcPct val="200000"/>
              </a:lnSpc>
              <a:spcBef>
                <a:spcPts val="1059"/>
              </a:spcBef>
              <a:spcAft>
                <a:spcPts val="529"/>
              </a:spcAft>
            </a:pPr>
            <a:r>
              <a:rPr lang="en-US" sz="3200" dirty="0"/>
              <a:t>Set up your microphone; adjust the gain.</a:t>
            </a:r>
          </a:p>
          <a:p>
            <a:pPr>
              <a:lnSpc>
                <a:spcPct val="200000"/>
              </a:lnSpc>
              <a:spcBef>
                <a:spcPts val="1059"/>
              </a:spcBef>
              <a:spcAft>
                <a:spcPts val="529"/>
              </a:spcAft>
            </a:pPr>
            <a:r>
              <a:rPr lang="en-US" sz="3200" dirty="0"/>
              <a:t>Use audio editing software to record.</a:t>
            </a:r>
          </a:p>
          <a:p>
            <a:pPr>
              <a:lnSpc>
                <a:spcPct val="200000"/>
              </a:lnSpc>
              <a:spcBef>
                <a:spcPts val="1059"/>
              </a:spcBef>
              <a:spcAft>
                <a:spcPts val="529"/>
              </a:spcAft>
            </a:pPr>
            <a:r>
              <a:rPr lang="en-US" sz="3200" dirty="0"/>
              <a:t>Save the audio for each slide in a separate WAV file</a:t>
            </a:r>
            <a:r>
              <a:rPr lang="en-US" sz="2471" dirty="0"/>
              <a:t>.</a:t>
            </a:r>
            <a:endParaRPr lang="en-US" sz="2471" i="1" dirty="0"/>
          </a:p>
        </p:txBody>
      </p:sp>
      <p:pic>
        <p:nvPicPr>
          <p:cNvPr id="3" name="Graphic 2" descr="Play">
            <a:extLst>
              <a:ext uri="{FF2B5EF4-FFF2-40B4-BE49-F238E27FC236}">
                <a16:creationId xmlns:a16="http://schemas.microsoft.com/office/drawing/2014/main" id="{E30B7629-2CEB-4D12-B8E8-03B01489DD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22261" y="4377688"/>
            <a:ext cx="570931" cy="570931"/>
          </a:xfrm>
          <a:prstGeom prst="rect">
            <a:avLst/>
          </a:prstGeom>
        </p:spPr>
      </p:pic>
      <p:pic>
        <p:nvPicPr>
          <p:cNvPr id="5" name="Graphic 4" descr="Pause">
            <a:extLst>
              <a:ext uri="{FF2B5EF4-FFF2-40B4-BE49-F238E27FC236}">
                <a16:creationId xmlns:a16="http://schemas.microsoft.com/office/drawing/2014/main" id="{A62EB47A-ACA6-4DDE-A292-66DE275A9A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80477" y="4391362"/>
            <a:ext cx="570931" cy="570931"/>
          </a:xfrm>
          <a:prstGeom prst="rect">
            <a:avLst/>
          </a:prstGeom>
        </p:spPr>
      </p:pic>
      <p:pic>
        <p:nvPicPr>
          <p:cNvPr id="7" name="Graphic 6" descr="Stop">
            <a:extLst>
              <a:ext uri="{FF2B5EF4-FFF2-40B4-BE49-F238E27FC236}">
                <a16:creationId xmlns:a16="http://schemas.microsoft.com/office/drawing/2014/main" id="{5CAEF56B-03F8-41E1-A89D-C800A4EDB5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30522" y="4377688"/>
            <a:ext cx="570931" cy="570931"/>
          </a:xfrm>
          <a:prstGeom prst="rect">
            <a:avLst/>
          </a:prstGeom>
        </p:spPr>
      </p:pic>
      <p:grpSp>
        <p:nvGrpSpPr>
          <p:cNvPr id="10" name="Group 9">
            <a:extLst>
              <a:ext uri="{FF2B5EF4-FFF2-40B4-BE49-F238E27FC236}">
                <a16:creationId xmlns:a16="http://schemas.microsoft.com/office/drawing/2014/main" id="{7A055E68-4C8B-4356-9812-5F6179B632A1}"/>
              </a:ext>
            </a:extLst>
          </p:cNvPr>
          <p:cNvGrpSpPr/>
          <p:nvPr/>
        </p:nvGrpSpPr>
        <p:grpSpPr>
          <a:xfrm>
            <a:off x="8410103" y="4452044"/>
            <a:ext cx="449566" cy="449566"/>
            <a:chOff x="6199322" y="5579390"/>
            <a:chExt cx="647055" cy="647055"/>
          </a:xfrm>
        </p:grpSpPr>
        <p:sp>
          <p:nvSpPr>
            <p:cNvPr id="8" name="Oval 7">
              <a:extLst>
                <a:ext uri="{FF2B5EF4-FFF2-40B4-BE49-F238E27FC236}">
                  <a16:creationId xmlns:a16="http://schemas.microsoft.com/office/drawing/2014/main" id="{E06FF28A-9A1E-449C-A053-3F4C6CABEBCF}"/>
                </a:ext>
              </a:extLst>
            </p:cNvPr>
            <p:cNvSpPr/>
            <p:nvPr/>
          </p:nvSpPr>
          <p:spPr bwMode="auto">
            <a:xfrm>
              <a:off x="6321371" y="5697606"/>
              <a:ext cx="402956" cy="402956"/>
            </a:xfrm>
            <a:prstGeom prst="ellipse">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
          <p:nvSpPr>
            <p:cNvPr id="9" name="Circle: Hollow 8">
              <a:extLst>
                <a:ext uri="{FF2B5EF4-FFF2-40B4-BE49-F238E27FC236}">
                  <a16:creationId xmlns:a16="http://schemas.microsoft.com/office/drawing/2014/main" id="{6476047A-4F93-4043-AA59-B3C712F58C95}"/>
                </a:ext>
              </a:extLst>
            </p:cNvPr>
            <p:cNvSpPr/>
            <p:nvPr/>
          </p:nvSpPr>
          <p:spPr bwMode="auto">
            <a:xfrm>
              <a:off x="6199322" y="5579390"/>
              <a:ext cx="647055" cy="647055"/>
            </a:xfrm>
            <a:prstGeom prst="donu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grpSp>
    </p:spTree>
    <p:custDataLst>
      <p:tags r:id="rId1"/>
    </p:custDataLst>
    <p:extLst>
      <p:ext uri="{BB962C8B-B14F-4D97-AF65-F5344CB8AC3E}">
        <p14:creationId xmlns:p14="http://schemas.microsoft.com/office/powerpoint/2010/main" val="148897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342737" y="247037"/>
            <a:ext cx="7424477" cy="461395"/>
          </a:xfrm>
        </p:spPr>
        <p:txBody>
          <a:bodyPr/>
          <a:lstStyle/>
          <a:p>
            <a:pPr algn="ctr"/>
            <a:r>
              <a:rPr lang="en-US" b="1" dirty="0"/>
              <a:t>Web Camera </a:t>
            </a:r>
            <a:r>
              <a:rPr lang="en-US" dirty="0"/>
              <a:t>Hardware and</a:t>
            </a:r>
            <a:r>
              <a:rPr lang="en-US" b="1" dirty="0"/>
              <a:t> Software</a:t>
            </a:r>
            <a:endParaRPr lang="en-US" sz="1285" dirty="0"/>
          </a:p>
        </p:txBody>
      </p:sp>
      <p:sp>
        <p:nvSpPr>
          <p:cNvPr id="11267" name="Rectangle 3"/>
          <p:cNvSpPr>
            <a:spLocks noGrp="1" noChangeArrowheads="1"/>
          </p:cNvSpPr>
          <p:nvPr>
            <p:ph idx="1"/>
          </p:nvPr>
        </p:nvSpPr>
        <p:spPr>
          <a:xfrm>
            <a:off x="971549" y="1222153"/>
            <a:ext cx="10044113" cy="5388810"/>
          </a:xfrm>
        </p:spPr>
        <p:txBody>
          <a:bodyPr/>
          <a:lstStyle/>
          <a:p>
            <a:pPr marL="0" indent="0">
              <a:buNone/>
            </a:pPr>
            <a:r>
              <a:rPr lang="en-US" sz="2471" b="1" dirty="0"/>
              <a:t>We recommend that you begin with:</a:t>
            </a:r>
          </a:p>
          <a:p>
            <a:pPr marL="0" indent="0">
              <a:buNone/>
            </a:pPr>
            <a:r>
              <a:rPr lang="en-US" sz="1412" b="1" dirty="0"/>
              <a:t>       </a:t>
            </a:r>
            <a:endParaRPr lang="en-US" sz="1412" dirty="0"/>
          </a:p>
          <a:p>
            <a:r>
              <a:rPr lang="en-US" sz="2471" dirty="0"/>
              <a:t>A webcam set to 16 x 9 ratio, medium resolution</a:t>
            </a:r>
          </a:p>
          <a:p>
            <a:endParaRPr lang="en-US" sz="2471" dirty="0"/>
          </a:p>
          <a:p>
            <a:r>
              <a:rPr lang="en-US" sz="2471" dirty="0"/>
              <a:t>A location with bright light (no shadows on your face)</a:t>
            </a:r>
          </a:p>
          <a:p>
            <a:endParaRPr lang="en-US" sz="2471" dirty="0">
              <a:highlight>
                <a:srgbClr val="FFFF00"/>
              </a:highlight>
            </a:endParaRPr>
          </a:p>
          <a:p>
            <a:endParaRPr lang="en-US" sz="2471" dirty="0"/>
          </a:p>
          <a:p>
            <a:endParaRPr lang="en-US" sz="2471" dirty="0"/>
          </a:p>
          <a:p>
            <a:endParaRPr lang="en-US" sz="2471" dirty="0"/>
          </a:p>
          <a:p>
            <a:r>
              <a:rPr lang="en-US" sz="2471" dirty="0"/>
              <a:t>The camera located at eye level</a:t>
            </a:r>
          </a:p>
          <a:p>
            <a:r>
              <a:rPr lang="en-US" sz="2471" dirty="0"/>
              <a:t>Video recording application</a:t>
            </a:r>
          </a:p>
        </p:txBody>
      </p:sp>
      <p:pic>
        <p:nvPicPr>
          <p:cNvPr id="3" name="Graphic 2" descr="Web cam">
            <a:extLst>
              <a:ext uri="{FF2B5EF4-FFF2-40B4-BE49-F238E27FC236}">
                <a16:creationId xmlns:a16="http://schemas.microsoft.com/office/drawing/2014/main" id="{F712F236-124F-41FC-8655-9C6B15B9E0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0112" y="4907484"/>
            <a:ext cx="806824" cy="806824"/>
          </a:xfrm>
          <a:prstGeom prst="rect">
            <a:avLst/>
          </a:prstGeom>
        </p:spPr>
      </p:pic>
      <p:pic>
        <p:nvPicPr>
          <p:cNvPr id="5" name="Graphic 4" descr="Eyes">
            <a:extLst>
              <a:ext uri="{FF2B5EF4-FFF2-40B4-BE49-F238E27FC236}">
                <a16:creationId xmlns:a16="http://schemas.microsoft.com/office/drawing/2014/main" id="{C7A0424A-01CE-41A8-BDF2-F5E0885B8B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41413" y="4874454"/>
            <a:ext cx="806824" cy="806824"/>
          </a:xfrm>
          <a:prstGeom prst="rect">
            <a:avLst/>
          </a:prstGeom>
        </p:spPr>
      </p:pic>
      <p:pic>
        <p:nvPicPr>
          <p:cNvPr id="7" name="Graphic 6" descr="Glasses">
            <a:extLst>
              <a:ext uri="{FF2B5EF4-FFF2-40B4-BE49-F238E27FC236}">
                <a16:creationId xmlns:a16="http://schemas.microsoft.com/office/drawing/2014/main" id="{AF926349-5671-4879-94F6-DA17B8C9F1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29158" y="4768404"/>
            <a:ext cx="1031335" cy="1031335"/>
          </a:xfrm>
          <a:prstGeom prst="rect">
            <a:avLst/>
          </a:prstGeom>
        </p:spPr>
      </p:pic>
      <p:pic>
        <p:nvPicPr>
          <p:cNvPr id="9" name="Graphic 8" descr="Call center">
            <a:extLst>
              <a:ext uri="{FF2B5EF4-FFF2-40B4-BE49-F238E27FC236}">
                <a16:creationId xmlns:a16="http://schemas.microsoft.com/office/drawing/2014/main" id="{38CF7EBD-C010-4EB8-8EB5-0FF2B672B4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69791" y="3504962"/>
            <a:ext cx="806824" cy="806824"/>
          </a:xfrm>
          <a:prstGeom prst="rect">
            <a:avLst/>
          </a:prstGeom>
        </p:spPr>
      </p:pic>
      <p:cxnSp>
        <p:nvCxnSpPr>
          <p:cNvPr id="13" name="Straight Connector 12">
            <a:extLst>
              <a:ext uri="{FF2B5EF4-FFF2-40B4-BE49-F238E27FC236}">
                <a16:creationId xmlns:a16="http://schemas.microsoft.com/office/drawing/2014/main" id="{037C78D7-0F8F-4499-9F5C-7090D4A4FF75}"/>
              </a:ext>
            </a:extLst>
          </p:cNvPr>
          <p:cNvCxnSpPr>
            <a:cxnSpLocks/>
          </p:cNvCxnSpPr>
          <p:nvPr/>
        </p:nvCxnSpPr>
        <p:spPr bwMode="auto">
          <a:xfrm>
            <a:off x="8018480" y="5277866"/>
            <a:ext cx="1009802" cy="0"/>
          </a:xfrm>
          <a:prstGeom prst="line">
            <a:avLst/>
          </a:prstGeom>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Arc 27">
            <a:extLst>
              <a:ext uri="{FF2B5EF4-FFF2-40B4-BE49-F238E27FC236}">
                <a16:creationId xmlns:a16="http://schemas.microsoft.com/office/drawing/2014/main" id="{E5EC07CD-0677-4F03-AB4C-BEE0D276B046}"/>
              </a:ext>
            </a:extLst>
          </p:cNvPr>
          <p:cNvSpPr/>
          <p:nvPr/>
        </p:nvSpPr>
        <p:spPr bwMode="auto">
          <a:xfrm rot="8981830">
            <a:off x="5447893" y="3846604"/>
            <a:ext cx="783998" cy="763574"/>
          </a:xfrm>
          <a:prstGeom prst="arc">
            <a:avLst>
              <a:gd name="adj1" fmla="val 14789039"/>
              <a:gd name="adj2" fmla="val 0"/>
            </a:avLst>
          </a:prstGeom>
          <a:noFill/>
          <a:ln w="2857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
        <p:nvSpPr>
          <p:cNvPr id="29" name="TextBox 28">
            <a:extLst>
              <a:ext uri="{FF2B5EF4-FFF2-40B4-BE49-F238E27FC236}">
                <a16:creationId xmlns:a16="http://schemas.microsoft.com/office/drawing/2014/main" id="{B80BD143-2823-414E-950A-5FCA46DD45BC}"/>
              </a:ext>
            </a:extLst>
          </p:cNvPr>
          <p:cNvSpPr txBox="1"/>
          <p:nvPr/>
        </p:nvSpPr>
        <p:spPr>
          <a:xfrm>
            <a:off x="6176131" y="4501693"/>
            <a:ext cx="614271" cy="336695"/>
          </a:xfrm>
          <a:prstGeom prst="rect">
            <a:avLst/>
          </a:prstGeom>
          <a:noFill/>
        </p:spPr>
        <p:txBody>
          <a:bodyPr wrap="none" rtlCol="0">
            <a:spAutoFit/>
          </a:bodyPr>
          <a:lstStyle/>
          <a:p>
            <a:r>
              <a:rPr lang="en-US" sz="1588" b="1" dirty="0">
                <a:latin typeface="Arial" panose="020B0604020202020204" pitchFamily="34" charset="0"/>
                <a:cs typeface="Arial" panose="020B0604020202020204" pitchFamily="34" charset="0"/>
              </a:rPr>
              <a:t>~90</a:t>
            </a:r>
            <a:r>
              <a:rPr lang="en-US" sz="1588" b="1" baseline="30000" dirty="0">
                <a:latin typeface="Arial" panose="020B0604020202020204" pitchFamily="34" charset="0"/>
                <a:cs typeface="Arial" panose="020B0604020202020204" pitchFamily="34" charset="0"/>
              </a:rPr>
              <a:t>o</a:t>
            </a:r>
          </a:p>
        </p:txBody>
      </p:sp>
      <p:grpSp>
        <p:nvGrpSpPr>
          <p:cNvPr id="41" name="Group 40">
            <a:extLst>
              <a:ext uri="{FF2B5EF4-FFF2-40B4-BE49-F238E27FC236}">
                <a16:creationId xmlns:a16="http://schemas.microsoft.com/office/drawing/2014/main" id="{905FBB92-B8CC-4D00-A2BA-33B48052AE67}"/>
              </a:ext>
            </a:extLst>
          </p:cNvPr>
          <p:cNvGrpSpPr/>
          <p:nvPr/>
        </p:nvGrpSpPr>
        <p:grpSpPr>
          <a:xfrm>
            <a:off x="4115971" y="3427934"/>
            <a:ext cx="1486229" cy="1189228"/>
            <a:chOff x="1113519" y="3770688"/>
            <a:chExt cx="1684393" cy="1347792"/>
          </a:xfrm>
        </p:grpSpPr>
        <p:grpSp>
          <p:nvGrpSpPr>
            <p:cNvPr id="40" name="Group 39">
              <a:extLst>
                <a:ext uri="{FF2B5EF4-FFF2-40B4-BE49-F238E27FC236}">
                  <a16:creationId xmlns:a16="http://schemas.microsoft.com/office/drawing/2014/main" id="{29DD611A-BDE0-402A-8294-A10BAA68D38C}"/>
                </a:ext>
              </a:extLst>
            </p:cNvPr>
            <p:cNvGrpSpPr/>
            <p:nvPr/>
          </p:nvGrpSpPr>
          <p:grpSpPr>
            <a:xfrm>
              <a:off x="1113519" y="3770688"/>
              <a:ext cx="1098193" cy="1048275"/>
              <a:chOff x="-1221322" y="3034299"/>
              <a:chExt cx="1247661" cy="1133795"/>
            </a:xfrm>
          </p:grpSpPr>
          <p:pic>
            <p:nvPicPr>
              <p:cNvPr id="11" name="Graphic 10" descr="Flashlight">
                <a:extLst>
                  <a:ext uri="{FF2B5EF4-FFF2-40B4-BE49-F238E27FC236}">
                    <a16:creationId xmlns:a16="http://schemas.microsoft.com/office/drawing/2014/main" id="{72B997CF-6837-4D5F-92C9-99BD7B1736B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696519">
                <a:off x="-1107456" y="3034299"/>
                <a:ext cx="1133795" cy="1133795"/>
              </a:xfrm>
              <a:prstGeom prst="rect">
                <a:avLst/>
              </a:prstGeom>
            </p:spPr>
          </p:pic>
          <p:sp>
            <p:nvSpPr>
              <p:cNvPr id="35" name="Rectangle 34">
                <a:extLst>
                  <a:ext uri="{FF2B5EF4-FFF2-40B4-BE49-F238E27FC236}">
                    <a16:creationId xmlns:a16="http://schemas.microsoft.com/office/drawing/2014/main" id="{1A1B071C-01CC-41EA-BEAD-F04446FCB8FC}"/>
                  </a:ext>
                </a:extLst>
              </p:cNvPr>
              <p:cNvSpPr/>
              <p:nvPr/>
            </p:nvSpPr>
            <p:spPr bwMode="auto">
              <a:xfrm>
                <a:off x="-1221322" y="3152481"/>
                <a:ext cx="680763" cy="914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grpSp>
        <p:pic>
          <p:nvPicPr>
            <p:cNvPr id="37" name="Graphic 36" descr="Streetlight">
              <a:extLst>
                <a:ext uri="{FF2B5EF4-FFF2-40B4-BE49-F238E27FC236}">
                  <a16:creationId xmlns:a16="http://schemas.microsoft.com/office/drawing/2014/main" id="{099B7B35-B6B8-430B-B87A-77BE998BE60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13505" y="4204080"/>
              <a:ext cx="914400" cy="914400"/>
            </a:xfrm>
            <a:prstGeom prst="rect">
              <a:avLst/>
            </a:prstGeom>
          </p:spPr>
        </p:pic>
        <p:sp>
          <p:nvSpPr>
            <p:cNvPr id="38" name="Rectangle 37">
              <a:extLst>
                <a:ext uri="{FF2B5EF4-FFF2-40B4-BE49-F238E27FC236}">
                  <a16:creationId xmlns:a16="http://schemas.microsoft.com/office/drawing/2014/main" id="{EA2D620C-9874-4350-90BD-1FC4C2B416BA}"/>
                </a:ext>
              </a:extLst>
            </p:cNvPr>
            <p:cNvSpPr/>
            <p:nvPr/>
          </p:nvSpPr>
          <p:spPr bwMode="auto">
            <a:xfrm>
              <a:off x="1577724" y="4366454"/>
              <a:ext cx="260551" cy="52297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grpSp>
          <p:nvGrpSpPr>
            <p:cNvPr id="39" name="Group 38">
              <a:extLst>
                <a:ext uri="{FF2B5EF4-FFF2-40B4-BE49-F238E27FC236}">
                  <a16:creationId xmlns:a16="http://schemas.microsoft.com/office/drawing/2014/main" id="{416B73F8-B193-438A-9A6E-3377CA5DA29D}"/>
                </a:ext>
              </a:extLst>
            </p:cNvPr>
            <p:cNvGrpSpPr/>
            <p:nvPr/>
          </p:nvGrpSpPr>
          <p:grpSpPr>
            <a:xfrm rot="2384649">
              <a:off x="2195163" y="3966190"/>
              <a:ext cx="602749" cy="578421"/>
              <a:chOff x="2167906" y="4326310"/>
              <a:chExt cx="602749" cy="578421"/>
            </a:xfrm>
          </p:grpSpPr>
          <p:cxnSp>
            <p:nvCxnSpPr>
              <p:cNvPr id="30" name="Straight Connector 29">
                <a:extLst>
                  <a:ext uri="{FF2B5EF4-FFF2-40B4-BE49-F238E27FC236}">
                    <a16:creationId xmlns:a16="http://schemas.microsoft.com/office/drawing/2014/main" id="{25F2EB12-F1D5-4153-A6F9-95C5091B0D19}"/>
                  </a:ext>
                </a:extLst>
              </p:cNvPr>
              <p:cNvCxnSpPr/>
              <p:nvPr/>
            </p:nvCxnSpPr>
            <p:spPr bwMode="auto">
              <a:xfrm flipH="1">
                <a:off x="2167906" y="4326310"/>
                <a:ext cx="384148" cy="43384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41A48017-4429-4260-A96F-9CD49114B959}"/>
                  </a:ext>
                </a:extLst>
              </p:cNvPr>
              <p:cNvCxnSpPr/>
              <p:nvPr/>
            </p:nvCxnSpPr>
            <p:spPr bwMode="auto">
              <a:xfrm flipH="1">
                <a:off x="2226509" y="4506038"/>
                <a:ext cx="457200" cy="32543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5D9771F7-2203-415C-B1AB-35046B22F42A}"/>
                  </a:ext>
                </a:extLst>
              </p:cNvPr>
              <p:cNvCxnSpPr/>
              <p:nvPr/>
            </p:nvCxnSpPr>
            <p:spPr bwMode="auto">
              <a:xfrm flipH="1">
                <a:off x="2307123" y="4686425"/>
                <a:ext cx="463532" cy="21830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4" name="Group 43">
            <a:extLst>
              <a:ext uri="{FF2B5EF4-FFF2-40B4-BE49-F238E27FC236}">
                <a16:creationId xmlns:a16="http://schemas.microsoft.com/office/drawing/2014/main" id="{2C96FCFC-7A3B-4252-BAAE-F56F46037886}"/>
              </a:ext>
            </a:extLst>
          </p:cNvPr>
          <p:cNvGrpSpPr/>
          <p:nvPr/>
        </p:nvGrpSpPr>
        <p:grpSpPr>
          <a:xfrm flipH="1">
            <a:off x="6214887" y="3489389"/>
            <a:ext cx="1486229" cy="1189228"/>
            <a:chOff x="1113519" y="3770688"/>
            <a:chExt cx="1684393" cy="1347792"/>
          </a:xfrm>
        </p:grpSpPr>
        <p:grpSp>
          <p:nvGrpSpPr>
            <p:cNvPr id="45" name="Group 44">
              <a:extLst>
                <a:ext uri="{FF2B5EF4-FFF2-40B4-BE49-F238E27FC236}">
                  <a16:creationId xmlns:a16="http://schemas.microsoft.com/office/drawing/2014/main" id="{EDA510C0-6FA2-464B-A36A-1ED0D6541CF1}"/>
                </a:ext>
              </a:extLst>
            </p:cNvPr>
            <p:cNvGrpSpPr/>
            <p:nvPr/>
          </p:nvGrpSpPr>
          <p:grpSpPr>
            <a:xfrm>
              <a:off x="1113519" y="3770688"/>
              <a:ext cx="1098193" cy="1048275"/>
              <a:chOff x="-1221322" y="3034299"/>
              <a:chExt cx="1247661" cy="1133795"/>
            </a:xfrm>
          </p:grpSpPr>
          <p:pic>
            <p:nvPicPr>
              <p:cNvPr id="52" name="Graphic 51" descr="Flashlight">
                <a:extLst>
                  <a:ext uri="{FF2B5EF4-FFF2-40B4-BE49-F238E27FC236}">
                    <a16:creationId xmlns:a16="http://schemas.microsoft.com/office/drawing/2014/main" id="{58C49A5D-A2B6-482A-90C9-9ABC240984C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696519">
                <a:off x="-1107456" y="3034299"/>
                <a:ext cx="1133795" cy="1133795"/>
              </a:xfrm>
              <a:prstGeom prst="rect">
                <a:avLst/>
              </a:prstGeom>
            </p:spPr>
          </p:pic>
          <p:sp>
            <p:nvSpPr>
              <p:cNvPr id="53" name="Rectangle 52">
                <a:extLst>
                  <a:ext uri="{FF2B5EF4-FFF2-40B4-BE49-F238E27FC236}">
                    <a16:creationId xmlns:a16="http://schemas.microsoft.com/office/drawing/2014/main" id="{A9A09068-3521-4C98-800E-8EAAB2D443A9}"/>
                  </a:ext>
                </a:extLst>
              </p:cNvPr>
              <p:cNvSpPr/>
              <p:nvPr/>
            </p:nvSpPr>
            <p:spPr bwMode="auto">
              <a:xfrm>
                <a:off x="-1221322" y="3152481"/>
                <a:ext cx="680763" cy="914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grpSp>
        <p:pic>
          <p:nvPicPr>
            <p:cNvPr id="46" name="Graphic 45" descr="Streetlight">
              <a:extLst>
                <a:ext uri="{FF2B5EF4-FFF2-40B4-BE49-F238E27FC236}">
                  <a16:creationId xmlns:a16="http://schemas.microsoft.com/office/drawing/2014/main" id="{123465A4-2468-4A84-86CA-67B8425327E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13505" y="4204080"/>
              <a:ext cx="914400" cy="914400"/>
            </a:xfrm>
            <a:prstGeom prst="rect">
              <a:avLst/>
            </a:prstGeom>
          </p:spPr>
        </p:pic>
        <p:sp>
          <p:nvSpPr>
            <p:cNvPr id="47" name="Rectangle 46">
              <a:extLst>
                <a:ext uri="{FF2B5EF4-FFF2-40B4-BE49-F238E27FC236}">
                  <a16:creationId xmlns:a16="http://schemas.microsoft.com/office/drawing/2014/main" id="{E24A416B-E3F3-4127-BBB9-F15D7B120EFD}"/>
                </a:ext>
              </a:extLst>
            </p:cNvPr>
            <p:cNvSpPr/>
            <p:nvPr/>
          </p:nvSpPr>
          <p:spPr bwMode="auto">
            <a:xfrm>
              <a:off x="1605266" y="4394987"/>
              <a:ext cx="260551" cy="52297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grpSp>
          <p:nvGrpSpPr>
            <p:cNvPr id="48" name="Group 47">
              <a:extLst>
                <a:ext uri="{FF2B5EF4-FFF2-40B4-BE49-F238E27FC236}">
                  <a16:creationId xmlns:a16="http://schemas.microsoft.com/office/drawing/2014/main" id="{6B356E7E-C7DD-406C-9B51-06D1D7AC683E}"/>
                </a:ext>
              </a:extLst>
            </p:cNvPr>
            <p:cNvGrpSpPr/>
            <p:nvPr/>
          </p:nvGrpSpPr>
          <p:grpSpPr>
            <a:xfrm rot="2384649">
              <a:off x="2195163" y="3966190"/>
              <a:ext cx="602749" cy="578421"/>
              <a:chOff x="2167906" y="4326310"/>
              <a:chExt cx="602749" cy="578421"/>
            </a:xfrm>
          </p:grpSpPr>
          <p:cxnSp>
            <p:nvCxnSpPr>
              <p:cNvPr id="49" name="Straight Connector 48">
                <a:extLst>
                  <a:ext uri="{FF2B5EF4-FFF2-40B4-BE49-F238E27FC236}">
                    <a16:creationId xmlns:a16="http://schemas.microsoft.com/office/drawing/2014/main" id="{87B0E048-710D-4B5A-B297-0372467107C2}"/>
                  </a:ext>
                </a:extLst>
              </p:cNvPr>
              <p:cNvCxnSpPr/>
              <p:nvPr/>
            </p:nvCxnSpPr>
            <p:spPr bwMode="auto">
              <a:xfrm flipH="1">
                <a:off x="2167906" y="4326310"/>
                <a:ext cx="384148" cy="43384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AF27DE09-881E-4147-8EB9-A7965B384932}"/>
                  </a:ext>
                </a:extLst>
              </p:cNvPr>
              <p:cNvCxnSpPr/>
              <p:nvPr/>
            </p:nvCxnSpPr>
            <p:spPr bwMode="auto">
              <a:xfrm flipH="1">
                <a:off x="2226509" y="4506038"/>
                <a:ext cx="457200" cy="32543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a:extLst>
                  <a:ext uri="{FF2B5EF4-FFF2-40B4-BE49-F238E27FC236}">
                    <a16:creationId xmlns:a16="http://schemas.microsoft.com/office/drawing/2014/main" id="{668D79A6-0169-4042-9D00-C90E9F262191}"/>
                  </a:ext>
                </a:extLst>
              </p:cNvPr>
              <p:cNvCxnSpPr/>
              <p:nvPr/>
            </p:nvCxnSpPr>
            <p:spPr bwMode="auto">
              <a:xfrm flipH="1">
                <a:off x="2307123" y="4686425"/>
                <a:ext cx="463532" cy="21830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custDataLst>
      <p:tags r:id="rId1"/>
    </p:custDataLst>
    <p:extLst>
      <p:ext uri="{BB962C8B-B14F-4D97-AF65-F5344CB8AC3E}">
        <p14:creationId xmlns:p14="http://schemas.microsoft.com/office/powerpoint/2010/main" val="36975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295493"/>
            <a:ext cx="9169381" cy="461395"/>
          </a:xfrm>
        </p:spPr>
        <p:txBody>
          <a:bodyPr/>
          <a:lstStyle/>
          <a:p>
            <a:pPr algn="ctr"/>
            <a:r>
              <a:rPr lang="en-US" b="1" dirty="0"/>
              <a:t>Recording and Sharing Narrations</a:t>
            </a:r>
            <a:endParaRPr lang="en-US" sz="1285" dirty="0"/>
          </a:p>
        </p:txBody>
      </p:sp>
      <p:sp>
        <p:nvSpPr>
          <p:cNvPr id="11267" name="Rectangle 3"/>
          <p:cNvSpPr>
            <a:spLocks noGrp="1" noChangeArrowheads="1"/>
          </p:cNvSpPr>
          <p:nvPr>
            <p:ph idx="1"/>
          </p:nvPr>
        </p:nvSpPr>
        <p:spPr>
          <a:xfrm>
            <a:off x="2153530" y="1479177"/>
            <a:ext cx="8082651" cy="4190831"/>
          </a:xfrm>
        </p:spPr>
        <p:txBody>
          <a:bodyPr/>
          <a:lstStyle/>
          <a:p>
            <a:pPr marL="0" indent="0">
              <a:buNone/>
            </a:pPr>
            <a:r>
              <a:rPr lang="en-US" sz="1412" b="1" dirty="0"/>
              <a:t>     </a:t>
            </a:r>
            <a:endParaRPr lang="en-US" sz="1412" dirty="0"/>
          </a:p>
          <a:p>
            <a:r>
              <a:rPr lang="en-US" sz="2471" b="1" dirty="0"/>
              <a:t>Test your setup first.</a:t>
            </a:r>
          </a:p>
          <a:p>
            <a:endParaRPr lang="en-US" sz="2471" dirty="0"/>
          </a:p>
          <a:p>
            <a:r>
              <a:rPr lang="en-US" sz="2471" dirty="0"/>
              <a:t>If you record video, use your </a:t>
            </a:r>
            <a:r>
              <a:rPr lang="en-US" sz="2471" b="1" dirty="0"/>
              <a:t>best</a:t>
            </a:r>
            <a:r>
              <a:rPr lang="en-US" sz="2471" dirty="0"/>
              <a:t> microphone for the audio track.</a:t>
            </a:r>
          </a:p>
          <a:p>
            <a:endParaRPr lang="en-US" sz="2471" i="1" dirty="0"/>
          </a:p>
          <a:p>
            <a:r>
              <a:rPr lang="en-US" sz="2471" dirty="0"/>
              <a:t>Save edited videos in MPEG or AVI format.</a:t>
            </a:r>
          </a:p>
          <a:p>
            <a:endParaRPr lang="en-US" sz="2471" dirty="0"/>
          </a:p>
          <a:p>
            <a:r>
              <a:rPr lang="en-US" sz="2471" dirty="0"/>
              <a:t>Share large files with your instructional designer.</a:t>
            </a:r>
          </a:p>
        </p:txBody>
      </p:sp>
    </p:spTree>
    <p:custDataLst>
      <p:tags r:id="rId1"/>
    </p:custDataLst>
    <p:extLst>
      <p:ext uri="{BB962C8B-B14F-4D97-AF65-F5344CB8AC3E}">
        <p14:creationId xmlns:p14="http://schemas.microsoft.com/office/powerpoint/2010/main" val="33638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85850" y="273564"/>
            <a:ext cx="9163050" cy="474173"/>
          </a:xfrm>
        </p:spPr>
        <p:txBody>
          <a:bodyPr/>
          <a:lstStyle/>
          <a:p>
            <a:pPr algn="ctr"/>
            <a:r>
              <a:rPr lang="en-US" b="1" dirty="0"/>
              <a:t>Creating and Editing Graphics and Text</a:t>
            </a:r>
            <a:endParaRPr lang="en-US" sz="1285" dirty="0"/>
          </a:p>
        </p:txBody>
      </p:sp>
      <p:sp>
        <p:nvSpPr>
          <p:cNvPr id="11267" name="Rectangle 3"/>
          <p:cNvSpPr>
            <a:spLocks noGrp="1" noChangeArrowheads="1"/>
          </p:cNvSpPr>
          <p:nvPr>
            <p:ph idx="1"/>
          </p:nvPr>
        </p:nvSpPr>
        <p:spPr>
          <a:xfrm>
            <a:off x="1085850" y="1391514"/>
            <a:ext cx="9858375" cy="4266335"/>
          </a:xfrm>
        </p:spPr>
        <p:txBody>
          <a:bodyPr/>
          <a:lstStyle/>
          <a:p>
            <a:pPr marL="0" indent="0">
              <a:spcBef>
                <a:spcPts val="0"/>
              </a:spcBef>
              <a:spcAft>
                <a:spcPts val="353"/>
              </a:spcAft>
              <a:buNone/>
            </a:pPr>
            <a:r>
              <a:rPr lang="en-US" b="1" dirty="0"/>
              <a:t>More advanced content creators can:</a:t>
            </a:r>
            <a:br>
              <a:rPr lang="en-US" b="1" dirty="0"/>
            </a:br>
            <a:r>
              <a:rPr lang="en-US" sz="1600" b="1" dirty="0"/>
              <a:t>   </a:t>
            </a:r>
            <a:r>
              <a:rPr lang="en-US" dirty="0"/>
              <a:t> </a:t>
            </a:r>
          </a:p>
          <a:p>
            <a:pPr>
              <a:spcBef>
                <a:spcPts val="0"/>
              </a:spcBef>
              <a:spcAft>
                <a:spcPts val="353"/>
              </a:spcAft>
            </a:pPr>
            <a:r>
              <a:rPr lang="en-US" dirty="0"/>
              <a:t>Insert videos</a:t>
            </a:r>
          </a:p>
          <a:p>
            <a:pPr>
              <a:spcBef>
                <a:spcPts val="0"/>
              </a:spcBef>
              <a:spcAft>
                <a:spcPts val="353"/>
              </a:spcAft>
            </a:pPr>
            <a:endParaRPr lang="en-US" dirty="0"/>
          </a:p>
          <a:p>
            <a:pPr>
              <a:spcBef>
                <a:spcPts val="0"/>
              </a:spcBef>
              <a:spcAft>
                <a:spcPts val="353"/>
              </a:spcAft>
            </a:pPr>
            <a:r>
              <a:rPr lang="en-US" dirty="0"/>
              <a:t>Add a talking head narration</a:t>
            </a:r>
            <a:br>
              <a:rPr lang="en-US" dirty="0"/>
            </a:br>
            <a:endParaRPr lang="en-US" dirty="0"/>
          </a:p>
          <a:p>
            <a:pPr>
              <a:spcBef>
                <a:spcPts val="0"/>
              </a:spcBef>
              <a:spcAft>
                <a:spcPts val="353"/>
              </a:spcAft>
            </a:pPr>
            <a:r>
              <a:rPr lang="en-US" dirty="0"/>
              <a:t>Add animations, quizzes and other user interactions</a:t>
            </a:r>
          </a:p>
          <a:p>
            <a:pPr>
              <a:spcBef>
                <a:spcPts val="0"/>
              </a:spcBef>
              <a:spcAft>
                <a:spcPts val="353"/>
              </a:spcAft>
            </a:pPr>
            <a:endParaRPr lang="en-US" dirty="0"/>
          </a:p>
          <a:p>
            <a:pPr>
              <a:spcBef>
                <a:spcPts val="0"/>
              </a:spcBef>
              <a:spcAft>
                <a:spcPts val="353"/>
              </a:spcAft>
            </a:pPr>
            <a:r>
              <a:rPr lang="en-US" dirty="0"/>
              <a:t>Explain animations in the notes section &lt;like this&gt;</a:t>
            </a:r>
          </a:p>
          <a:p>
            <a:pPr>
              <a:spcBef>
                <a:spcPts val="0"/>
              </a:spcBef>
              <a:spcAft>
                <a:spcPts val="353"/>
              </a:spcAft>
            </a:pPr>
            <a:endParaRPr lang="en-US" sz="2471" dirty="0"/>
          </a:p>
        </p:txBody>
      </p:sp>
    </p:spTree>
    <p:custDataLst>
      <p:tags r:id="rId1"/>
    </p:custDataLst>
    <p:extLst>
      <p:ext uri="{BB962C8B-B14F-4D97-AF65-F5344CB8AC3E}">
        <p14:creationId xmlns:p14="http://schemas.microsoft.com/office/powerpoint/2010/main" val="12687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56206" y="207794"/>
            <a:ext cx="6187507" cy="461395"/>
          </a:xfrm>
        </p:spPr>
        <p:txBody>
          <a:bodyPr/>
          <a:lstStyle/>
          <a:p>
            <a:pPr algn="ctr"/>
            <a:r>
              <a:rPr lang="en-US" b="1" dirty="0"/>
              <a:t>Use of Images</a:t>
            </a:r>
            <a:endParaRPr lang="en-US" sz="1285" dirty="0"/>
          </a:p>
        </p:txBody>
      </p:sp>
      <p:sp>
        <p:nvSpPr>
          <p:cNvPr id="11267" name="Rectangle 3"/>
          <p:cNvSpPr>
            <a:spLocks noGrp="1" noChangeArrowheads="1"/>
          </p:cNvSpPr>
          <p:nvPr>
            <p:ph idx="1"/>
          </p:nvPr>
        </p:nvSpPr>
        <p:spPr>
          <a:xfrm>
            <a:off x="858859" y="1565576"/>
            <a:ext cx="9982199" cy="4478037"/>
          </a:xfrm>
        </p:spPr>
        <p:txBody>
          <a:bodyPr/>
          <a:lstStyle/>
          <a:p>
            <a:pPr marL="0" indent="0">
              <a:spcBef>
                <a:spcPts val="0"/>
              </a:spcBef>
              <a:spcAft>
                <a:spcPts val="1059"/>
              </a:spcAft>
              <a:buNone/>
            </a:pPr>
            <a:r>
              <a:rPr lang="en-US" sz="2400" b="1" dirty="0">
                <a:latin typeface="Arial" panose="020B0604020202020204" pitchFamily="34" charset="0"/>
                <a:cs typeface="Arial" panose="020B0604020202020204" pitchFamily="34" charset="0"/>
              </a:rPr>
              <a:t>Using images greatly improves attention and retention.</a:t>
            </a:r>
          </a:p>
          <a:p>
            <a:pPr marL="0" indent="0">
              <a:spcBef>
                <a:spcPts val="0"/>
              </a:spcBef>
              <a:spcAft>
                <a:spcPts val="1059"/>
              </a:spcAft>
              <a:buNone/>
            </a:pPr>
            <a:r>
              <a:rPr lang="en-US" sz="2400" dirty="0">
                <a:latin typeface="Arial" panose="020B0604020202020204" pitchFamily="34" charset="0"/>
                <a:cs typeface="Arial" panose="020B0604020202020204" pitchFamily="34" charset="0"/>
              </a:rPr>
              <a:t>Options include:</a:t>
            </a:r>
          </a:p>
          <a:p>
            <a:pPr>
              <a:spcBef>
                <a:spcPts val="0"/>
              </a:spcBef>
              <a:spcAft>
                <a:spcPts val="1059"/>
              </a:spcAft>
            </a:pPr>
            <a:r>
              <a:rPr lang="en-US" sz="2400" dirty="0">
                <a:latin typeface="Arial" panose="020B0604020202020204" pitchFamily="34" charset="0"/>
                <a:cs typeface="Arial" panose="020B0604020202020204" pitchFamily="34" charset="0"/>
              </a:rPr>
              <a:t>Purchase images from a stock image library (Adobe Stock, Getty Images, etc.)—include citations!</a:t>
            </a:r>
          </a:p>
          <a:p>
            <a:pPr>
              <a:spcBef>
                <a:spcPts val="0"/>
              </a:spcBef>
              <a:spcAft>
                <a:spcPts val="1059"/>
              </a:spcAft>
            </a:pPr>
            <a:r>
              <a:rPr lang="en-US" sz="2400" dirty="0">
                <a:latin typeface="Arial" panose="020B0604020202020204" pitchFamily="34" charset="0"/>
                <a:cs typeface="Arial" panose="020B0604020202020204" pitchFamily="34" charset="0"/>
              </a:rPr>
              <a:t>Create your own graphics using AI software such as Adobe Firefly or GROK.</a:t>
            </a:r>
            <a:endParaRPr lang="en-US" sz="2000" dirty="0">
              <a:latin typeface="Arial" panose="020B0604020202020204" pitchFamily="34" charset="0"/>
              <a:cs typeface="Arial" panose="020B0604020202020204" pitchFamily="34" charset="0"/>
            </a:endParaRPr>
          </a:p>
          <a:p>
            <a:pPr marL="57434" indent="0">
              <a:spcBef>
                <a:spcPts val="0"/>
              </a:spcBef>
              <a:spcAft>
                <a:spcPts val="1059"/>
              </a:spcAft>
              <a:buNone/>
            </a:pPr>
            <a:r>
              <a:rPr lang="en-US" sz="2400" b="1" dirty="0">
                <a:latin typeface="Arial" panose="020B0604020202020204" pitchFamily="34" charset="0"/>
                <a:cs typeface="Arial" panose="020B0604020202020204" pitchFamily="34" charset="0"/>
              </a:rPr>
              <a:t>Note:</a:t>
            </a:r>
            <a:r>
              <a:rPr lang="en-US" sz="2400" dirty="0">
                <a:latin typeface="Arial" panose="020B0604020202020204" pitchFamily="34" charset="0"/>
                <a:cs typeface="Arial" panose="020B0604020202020204" pitchFamily="34" charset="0"/>
              </a:rPr>
              <a:t> Create a record in the DropBox for </a:t>
            </a:r>
            <a:r>
              <a:rPr lang="en-US" sz="2400" b="1" dirty="0">
                <a:latin typeface="Arial" panose="020B0604020202020204" pitchFamily="34" charset="0"/>
                <a:cs typeface="Arial" panose="020B0604020202020204" pitchFamily="34" charset="0"/>
              </a:rPr>
              <a:t>each</a:t>
            </a:r>
            <a:r>
              <a:rPr lang="en-US" sz="2400" dirty="0">
                <a:latin typeface="Arial" panose="020B0604020202020204" pitchFamily="34" charset="0"/>
                <a:cs typeface="Arial" panose="020B0604020202020204" pitchFamily="34" charset="0"/>
              </a:rPr>
              <a:t> image. Indicate the image source and, if appropriate, include</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documentation that permission has been granted to use the image.</a:t>
            </a:r>
          </a:p>
          <a:p>
            <a:pPr marL="0" indent="0">
              <a:buNone/>
            </a:pPr>
            <a:endParaRPr lang="en-US" sz="2118" b="1" dirty="0"/>
          </a:p>
        </p:txBody>
      </p:sp>
    </p:spTree>
    <p:custDataLst>
      <p:tags r:id="rId1"/>
    </p:custDataLst>
    <p:extLst>
      <p:ext uri="{BB962C8B-B14F-4D97-AF65-F5344CB8AC3E}">
        <p14:creationId xmlns:p14="http://schemas.microsoft.com/office/powerpoint/2010/main" val="366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58471" y="194007"/>
            <a:ext cx="8160559" cy="746216"/>
          </a:xfrm>
        </p:spPr>
        <p:txBody>
          <a:bodyPr/>
          <a:lstStyle/>
          <a:p>
            <a:pPr algn="ctr"/>
            <a:r>
              <a:rPr lang="en-US" dirty="0"/>
              <a:t>Key messages for preparing MLMs</a:t>
            </a:r>
          </a:p>
        </p:txBody>
      </p:sp>
      <p:sp>
        <p:nvSpPr>
          <p:cNvPr id="11267" name="Rectangle 3"/>
          <p:cNvSpPr>
            <a:spLocks noGrp="1" noChangeArrowheads="1"/>
          </p:cNvSpPr>
          <p:nvPr>
            <p:ph idx="1"/>
          </p:nvPr>
        </p:nvSpPr>
        <p:spPr>
          <a:xfrm>
            <a:off x="933450" y="1600451"/>
            <a:ext cx="10248900" cy="4156557"/>
          </a:xfrm>
        </p:spPr>
        <p:txBody>
          <a:bodyPr/>
          <a:lstStyle/>
          <a:p>
            <a:pPr marL="403433" indent="-403433">
              <a:buFont typeface="+mj-lt"/>
              <a:buAutoNum type="arabicPeriod"/>
            </a:pPr>
            <a:r>
              <a:rPr lang="en-US" dirty="0"/>
              <a:t>Keep MLMs </a:t>
            </a:r>
            <a:r>
              <a:rPr lang="en-US" b="1" dirty="0"/>
              <a:t>short.</a:t>
            </a:r>
            <a:br>
              <a:rPr lang="en-US" dirty="0"/>
            </a:br>
            <a:endParaRPr lang="en-US" dirty="0"/>
          </a:p>
          <a:p>
            <a:pPr marL="403433" indent="-403433">
              <a:buFont typeface="+mj-lt"/>
              <a:buAutoNum type="arabicPeriod"/>
            </a:pPr>
            <a:r>
              <a:rPr lang="en-US" dirty="0"/>
              <a:t>Use graphics, animations, and videos to retain interest.</a:t>
            </a:r>
            <a:br>
              <a:rPr lang="en-US" dirty="0"/>
            </a:br>
            <a:endParaRPr lang="en-US" dirty="0"/>
          </a:p>
          <a:p>
            <a:pPr marL="403433" indent="-403433">
              <a:buFont typeface="+mj-lt"/>
              <a:buAutoNum type="arabicPeriod"/>
            </a:pPr>
            <a:r>
              <a:rPr lang="en-US" dirty="0"/>
              <a:t>Extemporaneous speaking is preferred to reading from a script to keep your tone light and energetic.</a:t>
            </a:r>
          </a:p>
          <a:p>
            <a:pPr marL="403433" indent="-403433">
              <a:buFont typeface="+mj-lt"/>
              <a:buAutoNum type="arabicPeriod"/>
            </a:pPr>
            <a:endParaRPr lang="en-US" dirty="0"/>
          </a:p>
          <a:p>
            <a:pPr marL="403433" indent="-403433">
              <a:buFont typeface="+mj-lt"/>
              <a:buAutoNum type="arabicPeriod"/>
            </a:pPr>
            <a:r>
              <a:rPr lang="en-US" dirty="0"/>
              <a:t>Refer to the MLM author’s style guide for format and style tips.</a:t>
            </a:r>
          </a:p>
        </p:txBody>
      </p:sp>
    </p:spTree>
    <p:custDataLst>
      <p:tags r:id="rId1"/>
    </p:custDataLst>
    <p:extLst>
      <p:ext uri="{BB962C8B-B14F-4D97-AF65-F5344CB8AC3E}">
        <p14:creationId xmlns:p14="http://schemas.microsoft.com/office/powerpoint/2010/main" val="34505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Recording Audio"/>
  <p:tag name="ISPRING_PRESENTER_ID" val="{D7FF3B9D-17FA-4F8E-9D17-A85C4BFCB9B5}"/>
  <p:tag name="GENSWF_ADVANCE_TIME" val="51.820"/>
  <p:tag name="TIMING" val="|3.279|7.55|13.826|13.938"/>
  <p:tag name="ISPRING_SLIDE_ID_2" val="{DC733753-848C-4C96-8655-80586CDDF960}"/>
</p:tagLst>
</file>

<file path=ppt/tags/tag1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36.810"/>
  <p:tag name="ISPRING_PRESENTER_ID" val="{D7FF3B9D-17FA-4F8E-9D17-A85C4BFCB9B5}"/>
  <p:tag name="TIMING" val="|5.985|1.174|2.982|1.968|1.128|1.325|0.55|7.888|1.08|5.11"/>
  <p:tag name="ISPRING_SLIDE_ID_2" val="{D57D3881-E6B1-4F6F-A8FF-4E54EFC2C6C7}"/>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28.823"/>
  <p:tag name="TIMING" val="|2.272|6.643|8.267|3.687"/>
  <p:tag name="GENSWF_SLIDE_TITLE" val="Recording and Sharing Video Narration"/>
  <p:tag name="ISPRING_PRESENTER_ID" val="{D7FF3B9D-17FA-4F8E-9D17-A85C4BFCB9B5}"/>
  <p:tag name="ISPRING_SLIDE_ID_2" val="{0EDD2DA8-6CD8-4F01-8A37-9EE60CF9021E}"/>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Creation and Editing of Graphics and Text - Advanced"/>
  <p:tag name="ISPRING_PRESENTER_ID" val="{D7FF3B9D-17FA-4F8E-9D17-A85C4BFCB9B5}"/>
  <p:tag name="GENSWF_ADVANCE_TIME" val="21.040"/>
  <p:tag name="TIMING" val="|2.507|3.085|1.324|4.414|5.121"/>
  <p:tag name="ISPRING_SLIDE_ID_2" val="{FD1018AC-0BDA-4D3D-A24A-BDD36696FEE1}"/>
</p:tagLst>
</file>

<file path=ppt/tags/tag1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57.385"/>
  <p:tag name="ISPRING_PRESENTER_ID" val="{D7FF3B9D-17FA-4F8E-9D17-A85C4BFCB9B5}"/>
  <p:tag name="TIMING" val="|5.03|9.154|10.871|4.175|4.499|7.581|16.074"/>
  <p:tag name="ISPRING_SLIDE_ID_2" val="{0A4FFEDB-A311-4E35-B0EB-DBE146D2EAF4}"/>
</p:tagLst>
</file>

<file path=ppt/tags/tag1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Key Take-Away Messages"/>
  <p:tag name="ISPRING_PRESENTER_ID" val="{D7FF3B9D-17FA-4F8E-9D17-A85C4BFCB9B5}"/>
  <p:tag name="GENSWF_ADVANCE_TIME" val="75.686"/>
  <p:tag name="TIMING" val="|2.703|14.795|14.922|27.203"/>
  <p:tag name="ISPRING_SLIDE_ID_2" val="{C28A7B14-5E46-477C-981F-BD7CBF15B79A}"/>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D305227C-98B0-4AB0-B5E1-D25CE20F7A3B}"/>
  <p:tag name="ISPRING_CUSTOM_TIMING_USED"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21.657"/>
  <p:tag name="ISPRING_CUSTOM_TIMING_USED" val="1"/>
  <p:tag name="TIMING" val="|4.797|2.452|4.003|2.11|2.36|0.671|1.374|1.424"/>
  <p:tag name="ISPRING_PRESENTER_ID" val="{D7FF3B9D-17FA-4F8E-9D17-A85C4BFCB9B5}"/>
  <p:tag name="ISPRING_SLIDE_ID_2" val="{4EAF4CBF-0A2D-4F31-8934-42D0C54B1AFC}"/>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ISPRING_PRESENTER_ID" val="{D7FF3B9D-17FA-4F8E-9D17-A85C4BFCB9B5}"/>
  <p:tag name="GENSWF_ADVANCE_TIME" val="35.580"/>
  <p:tag name="TIMING" val="|3.814|3.625|9.031|10.595|5.563|0.715"/>
  <p:tag name="ISPRING_SLIDE_ID_2" val="{7BD1197F-1754-47DE-8DE0-3E7FB5AC56BC}"/>
</p:tagLst>
</file>

<file path=ppt/theme/theme1.xml><?xml version="1.0" encoding="utf-8"?>
<a:theme xmlns:a="http://schemas.openxmlformats.org/drawingml/2006/main" name="OMAC_Blue">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MAC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MAC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MAC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MAC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MAC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MAC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MAC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MAC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MAC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MAC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MAC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5012</TotalTime>
  <Words>1341</Words>
  <Application>Microsoft Office PowerPoint</Application>
  <PresentationFormat>Widescreen</PresentationFormat>
  <Paragraphs>147</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Aptos</vt:lpstr>
      <vt:lpstr>Arial</vt:lpstr>
      <vt:lpstr>Arial Black</vt:lpstr>
      <vt:lpstr>Calibri</vt:lpstr>
      <vt:lpstr>Times</vt:lpstr>
      <vt:lpstr>OMAC_Blue</vt:lpstr>
      <vt:lpstr>Custom Design</vt:lpstr>
      <vt:lpstr>PowerPoint Presentation</vt:lpstr>
      <vt:lpstr>What You Will Need</vt:lpstr>
      <vt:lpstr>Microphone Recommendations</vt:lpstr>
      <vt:lpstr>Recording Your Narrative</vt:lpstr>
      <vt:lpstr>Web Camera Hardware and Software</vt:lpstr>
      <vt:lpstr>Recording and Sharing Narrations</vt:lpstr>
      <vt:lpstr>Creating and Editing Graphics and Text</vt:lpstr>
      <vt:lpstr>Use of Images</vt:lpstr>
      <vt:lpstr>Key messages for preparing MLMs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Rathwell</dc:creator>
  <cp:lastModifiedBy>Gary Rathwell</cp:lastModifiedBy>
  <cp:revision>38</cp:revision>
  <cp:lastPrinted>2026-01-27T05:15:11Z</cp:lastPrinted>
  <dcterms:created xsi:type="dcterms:W3CDTF">2024-08-05T20:06:21Z</dcterms:created>
  <dcterms:modified xsi:type="dcterms:W3CDTF">2026-01-27T05:19:49Z</dcterms:modified>
</cp:coreProperties>
</file>