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1.xml" ContentType="application/vnd.openxmlformats-officedocument.presentationml.tags+xml"/>
  <Override PartName="/ppt/ink/ink1.xml" ContentType="application/inkml+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ags/tag7.xml" ContentType="application/vnd.openxmlformats-officedocument.presentationml.tags+xml"/>
  <Override PartName="/ppt/ink/ink2.xml" ContentType="application/inkml+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heme/theme3.xml" ContentType="application/vnd.openxmlformats-officedocument.theme+xml"/>
  <Override PartName="/ppt/tags/tag13.xml" ContentType="application/vnd.openxmlformats-officedocument.presentationml.tags+xml"/>
  <Override PartName="/ppt/notesSlides/notesSlide1.xml" ContentType="application/vnd.openxmlformats-officedocument.presentationml.notesSlide+xml"/>
  <Override PartName="/ppt/ink/ink3.xml" ContentType="application/inkml+xml"/>
  <Override PartName="/ppt/tags/tag14.xml" ContentType="application/vnd.openxmlformats-officedocument.presentationml.tags+xml"/>
  <Override PartName="/ppt/notesSlides/notesSlide2.xml" ContentType="application/vnd.openxmlformats-officedocument.presentationml.notesSlide+xml"/>
  <Override PartName="/ppt/tags/tag15.xml" ContentType="application/vnd.openxmlformats-officedocument.presentationml.tags+xml"/>
  <Override PartName="/ppt/notesSlides/notesSlide3.xml" ContentType="application/vnd.openxmlformats-officedocument.presentationml.notesSlide+xml"/>
  <Override PartName="/ppt/tags/tag16.xml" ContentType="application/vnd.openxmlformats-officedocument.presentationml.tags+xml"/>
  <Override PartName="/ppt/notesSlides/notesSlide4.xml" ContentType="application/vnd.openxmlformats-officedocument.presentationml.notesSlide+xml"/>
  <Override PartName="/ppt/ink/ink4.xml" ContentType="application/inkml+xml"/>
  <Override PartName="/ppt/tags/tag17.xml" ContentType="application/vnd.openxmlformats-officedocument.presentationml.tags+xml"/>
  <Override PartName="/ppt/notesSlides/notesSlide5.xml" ContentType="application/vnd.openxmlformats-officedocument.presentationml.notesSlide+xml"/>
  <Override PartName="/ppt/tags/tag18.xml" ContentType="application/vnd.openxmlformats-officedocument.presentationml.tags+xml"/>
  <Override PartName="/ppt/notesSlides/notesSlide6.xml" ContentType="application/vnd.openxmlformats-officedocument.presentationml.notesSlide+xml"/>
  <Override PartName="/ppt/tags/tag19.xml" ContentType="application/vnd.openxmlformats-officedocument.presentationml.tags+xml"/>
  <Override PartName="/ppt/notesSlides/notesSlide7.xml" ContentType="application/vnd.openxmlformats-officedocument.presentationml.notesSlide+xml"/>
  <Override PartName="/ppt/tags/tag20.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Lst>
  <p:notesMasterIdLst>
    <p:notesMasterId r:id="rId11"/>
  </p:notesMasterIdLst>
  <p:sldIdLst>
    <p:sldId id="429" r:id="rId3"/>
    <p:sldId id="430" r:id="rId4"/>
    <p:sldId id="389" r:id="rId5"/>
    <p:sldId id="287" r:id="rId6"/>
    <p:sldId id="431" r:id="rId7"/>
    <p:sldId id="316" r:id="rId8"/>
    <p:sldId id="284" r:id="rId9"/>
    <p:sldId id="388" r:id="rId10"/>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05" autoAdjust="0"/>
    <p:restoredTop sz="75960" autoAdjust="0"/>
  </p:normalViewPr>
  <p:slideViewPr>
    <p:cSldViewPr snapToGrid="0">
      <p:cViewPr varScale="1">
        <p:scale>
          <a:sx n="60" d="100"/>
          <a:sy n="60" d="100"/>
        </p:scale>
        <p:origin x="786" y="282"/>
      </p:cViewPr>
      <p:guideLst/>
    </p:cSldViewPr>
  </p:slideViewPr>
  <p:notesTextViewPr>
    <p:cViewPr>
      <p:scale>
        <a:sx n="1" d="1"/>
        <a:sy n="1" d="1"/>
      </p:scale>
      <p:origin x="0" y="0"/>
    </p:cViewPr>
  </p:notesTextViewPr>
  <p:notesViewPr>
    <p:cSldViewPr snapToGrid="0">
      <p:cViewPr>
        <p:scale>
          <a:sx n="120" d="100"/>
          <a:sy n="120" d="100"/>
        </p:scale>
        <p:origin x="187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03T19:59:03.593"/>
    </inkml:context>
    <inkml:brush xml:id="br0">
      <inkml:brushProperty name="width" value="0.05" units="cm"/>
      <inkml:brushProperty name="height" value="0.05" units="cm"/>
      <inkml:brushProperty name="color" value="#CC0066"/>
    </inkml:brush>
  </inkml:definitions>
  <inkml:trace contextRef="#ctx0" brushRef="#br0">0 0 1313,'0'0'4645,"0"0"-5094,0 0-191,0 3 544,0 5-1,0 2-928,0 2-1057</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03T19:59:03.593"/>
    </inkml:context>
    <inkml:brush xml:id="br0">
      <inkml:brushProperty name="width" value="0.05" units="cm"/>
      <inkml:brushProperty name="height" value="0.05" units="cm"/>
      <inkml:brushProperty name="color" value="#CC0066"/>
    </inkml:brush>
  </inkml:definitions>
  <inkml:trace contextRef="#ctx0" brushRef="#br0">0 0 1313,'0'0'4645,"0"0"-5094,0 0-191,0 3 544,0 5-1,0 2-928,0 2-1057</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23T02:21:59.861"/>
    </inkml:context>
    <inkml:brush xml:id="br0">
      <inkml:brushProperty name="width" value="0.05" units="cm"/>
      <inkml:brushProperty name="height" value="0.05" units="cm"/>
    </inkml:brush>
  </inkml:definitions>
  <inkml:trace contextRef="#ctx0" brushRef="#br0">0 13 3267,'0'-6'384,"0"-1"-255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23T04:10:58.496"/>
    </inkml:context>
    <inkml:brush xml:id="br0">
      <inkml:brushProperty name="width" value="0.05" units="cm"/>
      <inkml:brushProperty name="height" value="0.05" units="cm"/>
    </inkml:brush>
  </inkml:definitions>
  <inkml:trace contextRef="#ctx0" brushRef="#br0">0 1 2018</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0988A505-7228-4715-92D7-CBF23D4AFF12}" type="datetimeFigureOut">
              <a:rPr lang="en-US" smtClean="0"/>
              <a:t>3/22/2026</a:t>
            </a:fld>
            <a:endParaRPr lang="en-US"/>
          </a:p>
        </p:txBody>
      </p:sp>
      <p:sp>
        <p:nvSpPr>
          <p:cNvPr id="4" name="Slide Image Placeholder 3"/>
          <p:cNvSpPr>
            <a:spLocks noGrp="1" noRot="1" noChangeAspect="1"/>
          </p:cNvSpPr>
          <p:nvPr>
            <p:ph type="sldImg" idx="2"/>
          </p:nvPr>
        </p:nvSpPr>
        <p:spPr>
          <a:xfrm>
            <a:off x="777875" y="808265"/>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77875" y="4238171"/>
            <a:ext cx="5759450" cy="4688115"/>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056503" y="9119474"/>
            <a:ext cx="2997442" cy="314812"/>
          </a:xfrm>
          <a:prstGeom prst="rect">
            <a:avLst/>
          </a:prstGeom>
        </p:spPr>
        <p:txBody>
          <a:bodyPr vert="horz" lIns="96661" tIns="48331" rIns="96661" bIns="48331" rtlCol="0" anchor="b"/>
          <a:lstStyle>
            <a:lvl1pPr algn="r">
              <a:defRPr sz="1300"/>
            </a:lvl1pPr>
          </a:lstStyle>
          <a:p>
            <a:fld id="{0FDC63F9-AE46-4D1C-BB44-41C92F2D01CA}" type="slidenum">
              <a:rPr lang="en-US" smtClean="0"/>
              <a:t>‹#›</a:t>
            </a:fld>
            <a:endParaRPr lang="en-US" dirty="0"/>
          </a:p>
        </p:txBody>
      </p:sp>
    </p:spTree>
    <p:extLst>
      <p:ext uri="{BB962C8B-B14F-4D97-AF65-F5344CB8AC3E}">
        <p14:creationId xmlns:p14="http://schemas.microsoft.com/office/powerpoint/2010/main" val="1072161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image" Target="../media/image12.png"/></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2D543683-61DF-4FE5-95DC-D73197FDC1FE}"/>
              </a:ext>
            </a:extLst>
          </p:cNvPr>
          <p:cNvSpPr>
            <a:spLocks noGrp="1" noRot="1" noChangeAspect="1" noChangeArrowheads="1" noTextEdit="1"/>
          </p:cNvSpPr>
          <p:nvPr>
            <p:ph type="sldImg"/>
          </p:nvPr>
        </p:nvSpPr>
        <p:spPr>
          <a:xfrm>
            <a:off x="871538" y="584200"/>
            <a:ext cx="5572125" cy="3133725"/>
          </a:xfrm>
          <a:ln/>
        </p:spPr>
      </p:sp>
      <p:sp>
        <p:nvSpPr>
          <p:cNvPr id="7171" name="Rectangle 3">
            <a:extLst>
              <a:ext uri="{FF2B5EF4-FFF2-40B4-BE49-F238E27FC236}">
                <a16:creationId xmlns:a16="http://schemas.microsoft.com/office/drawing/2014/main" id="{225B9A1F-4D05-40A9-B6E9-B014CBBA8FCB}"/>
              </a:ext>
            </a:extLst>
          </p:cNvPr>
          <p:cNvSpPr>
            <a:spLocks noGrp="1" noChangeArrowheads="1"/>
          </p:cNvSpPr>
          <p:nvPr>
            <p:ph type="body" idx="1"/>
          </p:nvPr>
        </p:nvSpPr>
        <p:spPr>
          <a:xfrm>
            <a:off x="871537" y="3891439"/>
            <a:ext cx="5572125" cy="378047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buNone/>
            </a:pPr>
            <a:r>
              <a:rPr lang="en-US" baseline="0" dirty="0"/>
              <a:t>PRINT VERSION OF NARRATIVE</a:t>
            </a:r>
          </a:p>
          <a:p>
            <a:pPr algn="ctr">
              <a:buNone/>
            </a:pPr>
            <a:endParaRPr lang="en-US" dirty="0">
              <a:solidFill>
                <a:srgbClr val="FF00FF"/>
              </a:solidFill>
            </a:endParaRPr>
          </a:p>
          <a:p>
            <a:pPr>
              <a:buNone/>
            </a:pPr>
            <a:r>
              <a:rPr lang="en-US" dirty="0"/>
              <a:t> This module addresses </a:t>
            </a:r>
            <a:r>
              <a:rPr lang="en-US" i="1" dirty="0"/>
              <a:t>the</a:t>
            </a:r>
            <a:r>
              <a:rPr lang="en-US" i="1" baseline="0" dirty="0"/>
              <a:t> first of two cyber attacks that targeted Ukraine’s power grid in December 2015 and 2016</a:t>
            </a:r>
            <a:r>
              <a:rPr lang="en-US" dirty="0"/>
              <a:t>. </a:t>
            </a:r>
          </a:p>
          <a:p>
            <a:pPr>
              <a:spcAft>
                <a:spcPts val="634"/>
              </a:spcAft>
            </a:pPr>
            <a:r>
              <a:rPr lang="en-US" dirty="0"/>
              <a:t>Its intended audience are</a:t>
            </a:r>
            <a:r>
              <a:rPr lang="en-US" baseline="0" dirty="0"/>
              <a:t> CISOs, CEOs, CTOs of power utilities and other energy sector enterprises such as oil, </a:t>
            </a:r>
            <a:r>
              <a:rPr lang="en-US" dirty="0"/>
              <a:t>g</a:t>
            </a:r>
            <a:r>
              <a:rPr lang="en-US" baseline="0" dirty="0"/>
              <a:t>as, and nuclear.</a:t>
            </a:r>
          </a:p>
          <a:p>
            <a:pPr>
              <a:spcAft>
                <a:spcPts val="634"/>
              </a:spcAft>
            </a:pPr>
            <a:r>
              <a:rPr lang="en-US" dirty="0"/>
              <a:t>Click the NEXT button when you are ready to advance to the next slide.</a:t>
            </a:r>
            <a:br>
              <a:rPr lang="en-US" altLang="en-US" dirty="0">
                <a:solidFill>
                  <a:srgbClr val="FF00FF"/>
                </a:solidFill>
              </a:rPr>
            </a:br>
            <a:endParaRPr lang="en-US" altLang="en-US" dirty="0">
              <a:solidFill>
                <a:srgbClr val="FF00FF"/>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3600" y="635000"/>
            <a:ext cx="5719763" cy="3217863"/>
          </a:xfrm>
        </p:spPr>
      </p:sp>
      <p:sp>
        <p:nvSpPr>
          <p:cNvPr id="3" name="Notes Placeholder 2"/>
          <p:cNvSpPr>
            <a:spLocks noGrp="1"/>
          </p:cNvSpPr>
          <p:nvPr>
            <p:ph type="body" idx="1"/>
          </p:nvPr>
        </p:nvSpPr>
        <p:spPr>
          <a:xfrm>
            <a:off x="863600" y="4021862"/>
            <a:ext cx="5719763" cy="3780473"/>
          </a:xfrm>
        </p:spPr>
        <p:txBody>
          <a:bodyPr/>
          <a:lstStyle/>
          <a:p>
            <a:pPr algn="ctr">
              <a:buNone/>
            </a:pPr>
            <a:r>
              <a:rPr lang="en-US" dirty="0">
                <a:solidFill>
                  <a:srgbClr val="000000"/>
                </a:solidFill>
              </a:rPr>
              <a:t>  PRINT VERSION OF NARRATIVE</a:t>
            </a:r>
          </a:p>
          <a:p>
            <a:pPr algn="ctr">
              <a:buNone/>
            </a:pPr>
            <a:endParaRPr lang="en-US" dirty="0">
              <a:solidFill>
                <a:srgbClr val="000000"/>
              </a:solidFill>
            </a:endParaRPr>
          </a:p>
          <a:p>
            <a:pPr>
              <a:buNone/>
            </a:pPr>
            <a:r>
              <a:rPr lang="en-US" dirty="0">
                <a:solidFill>
                  <a:srgbClr val="000000"/>
                </a:solidFill>
              </a:rPr>
              <a:t>The blackout in a region of Ukraine in 2015 occurred during a military conflict between Ukraine and Russia.</a:t>
            </a:r>
          </a:p>
          <a:p>
            <a:pPr>
              <a:spcAft>
                <a:spcPct val="600000"/>
              </a:spcAft>
              <a:buNone/>
            </a:pPr>
            <a:r>
              <a:rPr lang="en-US" dirty="0">
                <a:solidFill>
                  <a:srgbClr val="000000"/>
                </a:solidFill>
              </a:rPr>
              <a:t>Russia’s annexation of Ukraine’s Crimea province (2014)</a:t>
            </a:r>
            <a:br>
              <a:rPr lang="en-US" dirty="0">
                <a:solidFill>
                  <a:srgbClr val="FF00FF"/>
                </a:solidFill>
              </a:rPr>
            </a:br>
            <a:r>
              <a:rPr lang="en-US" dirty="0">
                <a:solidFill>
                  <a:srgbClr val="000000"/>
                </a:solidFill>
              </a:rPr>
              <a:t>22 November 2015 -- an unknown group blew up some pylons that supported the electric power supply to Crimea. Demonstrators interfered with repair operations. The Russian Minister of Energy blamed Ukraine’s Government</a:t>
            </a:r>
          </a:p>
        </p:txBody>
      </p:sp>
      <p:sp>
        <p:nvSpPr>
          <p:cNvPr id="4" name="Slide Number Placeholder 3"/>
          <p:cNvSpPr>
            <a:spLocks noGrp="1"/>
          </p:cNvSpPr>
          <p:nvPr>
            <p:ph type="sldNum" sz="quarter" idx="5"/>
          </p:nvPr>
        </p:nvSpPr>
        <p:spPr/>
        <p:txBody>
          <a:bodyPr lIns="102170" tIns="51084" rIns="102170" bIns="51084"/>
          <a:lstStyle/>
          <a:p>
            <a:fld id="{25F15F07-9F80-44C3-A0B9-752A4ECB8E6E}" type="slidenum">
              <a:rPr lang="en-GB" altLang="en-US" smtClean="0">
                <a:solidFill>
                  <a:schemeClr val="bg1"/>
                </a:solidFill>
              </a:rPr>
              <a:pPr/>
              <a:t>2</a:t>
            </a:fld>
            <a:endParaRPr lang="en-GB" altLang="en-US" dirty="0">
              <a:solidFill>
                <a:schemeClr val="bg1"/>
              </a:solidFill>
            </a:endParaRPr>
          </a:p>
        </p:txBody>
      </p:sp>
    </p:spTree>
    <p:extLst>
      <p:ext uri="{BB962C8B-B14F-4D97-AF65-F5344CB8AC3E}">
        <p14:creationId xmlns:p14="http://schemas.microsoft.com/office/powerpoint/2010/main" val="971570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1063" y="669925"/>
            <a:ext cx="5702300" cy="3206750"/>
          </a:xfrm>
        </p:spPr>
      </p:sp>
      <p:sp>
        <p:nvSpPr>
          <p:cNvPr id="3" name="Notes Placeholder 2"/>
          <p:cNvSpPr>
            <a:spLocks noGrp="1"/>
          </p:cNvSpPr>
          <p:nvPr>
            <p:ph type="body" idx="1"/>
          </p:nvPr>
        </p:nvSpPr>
        <p:spPr>
          <a:xfrm>
            <a:off x="881063" y="4046854"/>
            <a:ext cx="5702300" cy="3780473"/>
          </a:xfrm>
        </p:spPr>
        <p:txBody>
          <a:bodyPr/>
          <a:lstStyle/>
          <a:p>
            <a:pPr algn="ctr">
              <a:buNone/>
            </a:pPr>
            <a:r>
              <a:rPr lang="en-US" baseline="0" dirty="0"/>
              <a:t>PRINT VERSION OF NARRATIVE</a:t>
            </a:r>
          </a:p>
          <a:p>
            <a:pPr algn="ctr">
              <a:buNone/>
            </a:pPr>
            <a:endParaRPr lang="en-US" baseline="0" dirty="0"/>
          </a:p>
          <a:p>
            <a:pPr>
              <a:buNone/>
            </a:pPr>
            <a:r>
              <a:rPr lang="en-US" baseline="0" dirty="0"/>
              <a:t>On December 23, 2015, </a:t>
            </a:r>
            <a:r>
              <a:rPr lang="en-US" dirty="0"/>
              <a:t>r</a:t>
            </a:r>
            <a:r>
              <a:rPr lang="en-US" baseline="0" dirty="0"/>
              <a:t>emote cyber intrusions at three regional electric power distribution companies (</a:t>
            </a:r>
            <a:r>
              <a:rPr lang="en-US" baseline="0" dirty="0" err="1"/>
              <a:t>Oblenergos</a:t>
            </a:r>
            <a:r>
              <a:rPr lang="en-US" baseline="0" dirty="0"/>
              <a:t>) caused a blackout impacting approximately 225,000 customers</a:t>
            </a:r>
          </a:p>
          <a:p>
            <a:pPr>
              <a:buNone/>
            </a:pPr>
            <a:endParaRPr lang="en-US" baseline="0" dirty="0"/>
          </a:p>
          <a:p>
            <a:pPr>
              <a:buNone/>
            </a:pPr>
            <a:r>
              <a:rPr lang="en-US" baseline="0" dirty="0"/>
              <a:t>Power was restored after a few hours </a:t>
            </a:r>
            <a:r>
              <a:rPr lang="en-US" dirty="0"/>
              <a:t>via manual action.</a:t>
            </a:r>
            <a:endParaRPr lang="en-US" baseline="0" dirty="0"/>
          </a:p>
          <a:p>
            <a:pPr>
              <a:buNone/>
            </a:pPr>
            <a:endParaRPr lang="en-US" baseline="0" dirty="0"/>
          </a:p>
        </p:txBody>
      </p:sp>
      <p:sp>
        <p:nvSpPr>
          <p:cNvPr id="4" name="Slide Number Placeholder 3"/>
          <p:cNvSpPr>
            <a:spLocks noGrp="1"/>
          </p:cNvSpPr>
          <p:nvPr>
            <p:ph type="sldNum" sz="quarter" idx="5"/>
          </p:nvPr>
        </p:nvSpPr>
        <p:spPr/>
        <p:txBody>
          <a:bodyPr lIns="102170" tIns="51084" rIns="102170" bIns="51084"/>
          <a:lstStyle/>
          <a:p>
            <a:fld id="{25F15F07-9F80-44C3-A0B9-752A4ECB8E6E}" type="slidenum">
              <a:rPr lang="en-GB" altLang="en-US" smtClean="0">
                <a:solidFill>
                  <a:schemeClr val="bg1"/>
                </a:solidFill>
              </a:rPr>
              <a:pPr/>
              <a:t>3</a:t>
            </a:fld>
            <a:endParaRPr lang="en-GB" altLang="en-US" dirty="0">
              <a:solidFill>
                <a:schemeClr val="bg1"/>
              </a:solidFill>
            </a:endParaRPr>
          </a:p>
        </p:txBody>
      </p:sp>
    </p:spTree>
    <p:extLst>
      <p:ext uri="{BB962C8B-B14F-4D97-AF65-F5344CB8AC3E}">
        <p14:creationId xmlns:p14="http://schemas.microsoft.com/office/powerpoint/2010/main" val="2916480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xfrm>
            <a:off x="868363" y="620713"/>
            <a:ext cx="5578475" cy="3138487"/>
          </a:xfrm>
          <a:ln/>
        </p:spPr>
      </p:sp>
      <p:sp>
        <p:nvSpPr>
          <p:cNvPr id="40963" name="Rectangle 3"/>
          <p:cNvSpPr>
            <a:spLocks noGrp="1" noChangeArrowheads="1"/>
          </p:cNvSpPr>
          <p:nvPr>
            <p:ph type="body" idx="1"/>
          </p:nvPr>
        </p:nvSpPr>
        <p:spPr>
          <a:xfrm>
            <a:off x="911225" y="3876169"/>
            <a:ext cx="5578475" cy="4716287"/>
          </a:xfrm>
          <a:noFill/>
          <a:ln w="9525"/>
        </p:spPr>
        <p:txBody>
          <a:bodyPr/>
          <a:lstStyle/>
          <a:p>
            <a:pPr algn="ctr">
              <a:spcAft>
                <a:spcPts val="634"/>
              </a:spcAft>
            </a:pPr>
            <a:r>
              <a:rPr lang="en-US" baseline="0" dirty="0"/>
              <a:t>PRINT VERSION OF NARRATIVE</a:t>
            </a:r>
          </a:p>
          <a:p>
            <a:pPr defTabSz="1105059">
              <a:spcAft>
                <a:spcPts val="650"/>
              </a:spcAft>
              <a:defRPr/>
            </a:pPr>
            <a:r>
              <a:rPr lang="en-US" b="1" dirty="0">
                <a:solidFill>
                  <a:srgbClr val="000000"/>
                </a:solidFill>
                <a:latin typeface="Arial"/>
              </a:rPr>
              <a:t>Intrusion, reconnaissance, preparation phase (several months)</a:t>
            </a:r>
          </a:p>
          <a:p>
            <a:pPr marL="303745" lvl="1" indent="-179562" defTabSz="1105059">
              <a:spcAft>
                <a:spcPts val="650"/>
              </a:spcAft>
              <a:buFont typeface="Arial" panose="020B0604020202020204" pitchFamily="34" charset="0"/>
              <a:buChar char="•"/>
              <a:defRPr/>
            </a:pPr>
            <a:r>
              <a:rPr lang="en-US" dirty="0">
                <a:solidFill>
                  <a:srgbClr val="000000"/>
                </a:solidFill>
                <a:latin typeface="Arial"/>
              </a:rPr>
              <a:t>Malware was delivered via spear phishing emails with malicious attachments</a:t>
            </a:r>
          </a:p>
          <a:p>
            <a:pPr marL="303745" lvl="1" indent="-179562" defTabSz="1105059">
              <a:spcAft>
                <a:spcPts val="650"/>
              </a:spcAft>
              <a:buFont typeface="Arial" panose="020B0604020202020204" pitchFamily="34" charset="0"/>
              <a:buChar char="•"/>
              <a:defRPr/>
            </a:pPr>
            <a:r>
              <a:rPr lang="en-US" dirty="0">
                <a:solidFill>
                  <a:srgbClr val="000000"/>
                </a:solidFill>
                <a:latin typeface="Arial"/>
              </a:rPr>
              <a:t>The attacker established a foothold, obtained credentials, and increased his access to other parts of the network</a:t>
            </a:r>
          </a:p>
          <a:p>
            <a:pPr marL="303745" lvl="1" indent="-179562" defTabSz="1105059">
              <a:spcAft>
                <a:spcPts val="650"/>
              </a:spcAft>
              <a:buFont typeface="Arial" panose="020B0604020202020204" pitchFamily="34" charset="0"/>
              <a:buChar char="•"/>
              <a:defRPr/>
            </a:pPr>
            <a:r>
              <a:rPr lang="en-US" dirty="0">
                <a:solidFill>
                  <a:srgbClr val="000000"/>
                </a:solidFill>
                <a:latin typeface="Arial"/>
              </a:rPr>
              <a:t>A way was found into the connected operational networks of the power grid control system</a:t>
            </a:r>
            <a:r>
              <a:rPr lang="en-US" b="1" dirty="0">
                <a:solidFill>
                  <a:srgbClr val="000000"/>
                </a:solidFill>
                <a:latin typeface="Arial"/>
              </a:rPr>
              <a:t> </a:t>
            </a:r>
          </a:p>
          <a:p>
            <a:pPr marL="124183" lvl="1" indent="-124183" defTabSz="1105059">
              <a:spcAft>
                <a:spcPts val="650"/>
              </a:spcAft>
              <a:defRPr/>
            </a:pPr>
            <a:r>
              <a:rPr lang="en-US" dirty="0">
                <a:solidFill>
                  <a:srgbClr val="000000"/>
                </a:solidFill>
                <a:latin typeface="Arial"/>
              </a:rPr>
              <a:t>“He’s trying to reach the section breakers, is he trying to switch them off?”</a:t>
            </a:r>
          </a:p>
          <a:p>
            <a:pPr marL="306387" lvl="1" indent="-125653" defTabSz="1105059">
              <a:spcAft>
                <a:spcPts val="650"/>
              </a:spcAft>
              <a:defRPr/>
            </a:pPr>
            <a:r>
              <a:rPr lang="en-US" dirty="0">
                <a:solidFill>
                  <a:srgbClr val="000000"/>
                </a:solidFill>
                <a:latin typeface="Arial"/>
              </a:rPr>
              <a:t>- Operator’s reaction at someone taking over his control screen and opening substation breakers</a:t>
            </a:r>
            <a:endParaRPr lang="en-US" b="1" dirty="0">
              <a:solidFill>
                <a:srgbClr val="000000"/>
              </a:solidFill>
              <a:latin typeface="Arial"/>
            </a:endParaRPr>
          </a:p>
          <a:p>
            <a:pPr>
              <a:buNone/>
            </a:pPr>
            <a:r>
              <a:rPr lang="en-US" dirty="0"/>
              <a:t> https://us-cert.cisa.gov/ics/alerts/IR-ALERT-H-16-056-01 </a:t>
            </a:r>
          </a:p>
          <a:p>
            <a:pPr lvl="0">
              <a:buNone/>
            </a:pPr>
            <a:endParaRPr lang="en-US" dirty="0"/>
          </a:p>
          <a:p>
            <a:pPr lvl="0">
              <a:buNone/>
            </a:pPr>
            <a:endParaRPr lang="en-US" dirty="0"/>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91382F35-1432-4B64-B200-DEE6A120C870}"/>
                  </a:ext>
                </a:extLst>
              </p14:cNvPr>
              <p14:cNvContentPartPr/>
              <p14:nvPr/>
            </p14:nvContentPartPr>
            <p14:xfrm>
              <a:off x="1618676" y="6217905"/>
              <a:ext cx="396" cy="386"/>
            </p14:xfrm>
          </p:contentPart>
        </mc:Choice>
        <mc:Fallback xmlns="">
          <p:pic>
            <p:nvPicPr>
              <p:cNvPr id="2" name="Ink 1">
                <a:extLst>
                  <a:ext uri="{FF2B5EF4-FFF2-40B4-BE49-F238E27FC236}">
                    <a16:creationId xmlns:a16="http://schemas.microsoft.com/office/drawing/2014/main" id="{91382F35-1432-4B64-B200-DEE6A120C870}"/>
                  </a:ext>
                </a:extLst>
              </p:cNvPr>
              <p:cNvPicPr/>
              <p:nvPr/>
            </p:nvPicPr>
            <p:blipFill>
              <a:blip r:embed="rId4"/>
              <a:stretch>
                <a:fillRect/>
              </a:stretch>
            </p:blipFill>
            <p:spPr>
              <a:xfrm>
                <a:off x="1608776" y="6208255"/>
                <a:ext cx="19800" cy="19300"/>
              </a:xfrm>
              <a:prstGeom prst="rect">
                <a:avLst/>
              </a:prstGeom>
            </p:spPr>
          </p:pic>
        </mc:Fallback>
      </mc:AlternateContent>
    </p:spTree>
    <p:extLst>
      <p:ext uri="{BB962C8B-B14F-4D97-AF65-F5344CB8AC3E}">
        <p14:creationId xmlns:p14="http://schemas.microsoft.com/office/powerpoint/2010/main" val="446693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xfrm>
            <a:off x="873125" y="628650"/>
            <a:ext cx="5568950" cy="3133725"/>
          </a:xfrm>
          <a:ln/>
        </p:spPr>
      </p:sp>
      <p:sp>
        <p:nvSpPr>
          <p:cNvPr id="40963" name="Rectangle 3"/>
          <p:cNvSpPr>
            <a:spLocks noGrp="1" noChangeArrowheads="1"/>
          </p:cNvSpPr>
          <p:nvPr>
            <p:ph type="body" idx="1"/>
          </p:nvPr>
        </p:nvSpPr>
        <p:spPr>
          <a:xfrm>
            <a:off x="873126" y="3895239"/>
            <a:ext cx="5568950" cy="4081377"/>
          </a:xfrm>
          <a:noFill/>
          <a:ln w="9525"/>
        </p:spPr>
        <p:txBody>
          <a:bodyPr/>
          <a:lstStyle/>
          <a:p>
            <a:pPr algn="ctr">
              <a:buNone/>
            </a:pPr>
            <a:r>
              <a:rPr lang="en-US" baseline="0" dirty="0"/>
              <a:t>PRINT VERSION OF NARRATIVE</a:t>
            </a:r>
            <a:endParaRPr lang="en-US" dirty="0"/>
          </a:p>
          <a:p>
            <a:pPr defTabSz="1105059">
              <a:spcAft>
                <a:spcPts val="650"/>
              </a:spcAft>
              <a:defRPr/>
            </a:pPr>
            <a:r>
              <a:rPr lang="en-US" b="1" dirty="0">
                <a:solidFill>
                  <a:srgbClr val="000000"/>
                </a:solidFill>
                <a:latin typeface="Arial"/>
              </a:rPr>
              <a:t>Execution phase</a:t>
            </a:r>
          </a:p>
          <a:p>
            <a:pPr marL="303745" lvl="1" indent="-179562" defTabSz="1105059">
              <a:spcAft>
                <a:spcPts val="650"/>
              </a:spcAft>
              <a:buFont typeface="Arial" panose="020B0604020202020204" pitchFamily="34" charset="0"/>
              <a:buChar char="•"/>
              <a:defRPr/>
            </a:pPr>
            <a:r>
              <a:rPr lang="en-US" dirty="0">
                <a:solidFill>
                  <a:srgbClr val="000000"/>
                </a:solidFill>
                <a:latin typeface="Arial"/>
              </a:rPr>
              <a:t>Access to SCADA control was used to remotely open breakers at over 30 substations</a:t>
            </a:r>
          </a:p>
          <a:p>
            <a:pPr marL="303745" lvl="1" indent="-179562" defTabSz="1105059">
              <a:spcAft>
                <a:spcPts val="650"/>
              </a:spcAft>
              <a:buFont typeface="Arial" panose="020B0604020202020204" pitchFamily="34" charset="0"/>
              <a:buChar char="•"/>
              <a:defRPr/>
            </a:pPr>
            <a:r>
              <a:rPr lang="en-US" dirty="0">
                <a:solidFill>
                  <a:srgbClr val="000000"/>
                </a:solidFill>
                <a:latin typeface="Arial"/>
              </a:rPr>
              <a:t>Serial-to-ethernet servers compromised/disabled with bad firmware resulted in operator loss of view and control (an operator’s worst nightmare)</a:t>
            </a:r>
          </a:p>
          <a:p>
            <a:pPr marL="303745" lvl="1" indent="-179562" defTabSz="1105059">
              <a:spcAft>
                <a:spcPts val="650"/>
              </a:spcAft>
              <a:buFont typeface="Arial" panose="020B0604020202020204" pitchFamily="34" charset="0"/>
              <a:buChar char="•"/>
              <a:defRPr/>
            </a:pPr>
            <a:r>
              <a:rPr lang="en-US" dirty="0">
                <a:solidFill>
                  <a:srgbClr val="000000"/>
                </a:solidFill>
                <a:latin typeface="Arial"/>
              </a:rPr>
              <a:t>UPS was disabled with bad firmware</a:t>
            </a:r>
          </a:p>
          <a:p>
            <a:pPr marL="303745" lvl="1" indent="-179562" defTabSz="1105059">
              <a:spcAft>
                <a:spcPts val="650"/>
              </a:spcAft>
              <a:buFont typeface="Arial" panose="020B0604020202020204" pitchFamily="34" charset="0"/>
              <a:buChar char="•"/>
              <a:defRPr/>
            </a:pPr>
            <a:r>
              <a:rPr lang="en-US" dirty="0">
                <a:solidFill>
                  <a:srgbClr val="000000"/>
                </a:solidFill>
                <a:latin typeface="Arial"/>
              </a:rPr>
              <a:t>Wiper malware was applied to workstations</a:t>
            </a:r>
          </a:p>
          <a:p>
            <a:pPr marL="303745" lvl="1" indent="-179562" defTabSz="1105059">
              <a:spcAft>
                <a:spcPts val="650"/>
              </a:spcAft>
              <a:buFont typeface="Arial" panose="020B0604020202020204" pitchFamily="34" charset="0"/>
              <a:buChar char="•"/>
              <a:defRPr/>
            </a:pPr>
            <a:r>
              <a:rPr lang="en-US" dirty="0">
                <a:solidFill>
                  <a:srgbClr val="000000"/>
                </a:solidFill>
                <a:latin typeface="Arial"/>
              </a:rPr>
              <a:t>In parallel with the main attach, a denial-of-service (DoS) attack targeted the operator’s telephone system. Customers could not report a loss of service.</a:t>
            </a:r>
            <a:endParaRPr lang="en-US" b="1" dirty="0">
              <a:solidFill>
                <a:srgbClr val="000000"/>
              </a:solidFill>
              <a:latin typeface="Arial"/>
            </a:endParaRPr>
          </a:p>
          <a:p>
            <a:pPr defTabSz="1105059">
              <a:spcBef>
                <a:spcPts val="1301"/>
              </a:spcBef>
              <a:spcAft>
                <a:spcPts val="650"/>
              </a:spcAft>
              <a:defRPr/>
            </a:pPr>
            <a:r>
              <a:rPr lang="en-US" b="1" dirty="0">
                <a:solidFill>
                  <a:srgbClr val="000000"/>
                </a:solidFill>
                <a:latin typeface="Arial"/>
              </a:rPr>
              <a:t>Response of the power utility</a:t>
            </a:r>
          </a:p>
          <a:p>
            <a:pPr marL="303745" lvl="1" indent="-179562" defTabSz="1105059">
              <a:spcAft>
                <a:spcPts val="650"/>
              </a:spcAft>
              <a:buFont typeface="Arial" panose="020B0604020202020204" pitchFamily="34" charset="0"/>
              <a:buChar char="•"/>
              <a:defRPr/>
            </a:pPr>
            <a:r>
              <a:rPr lang="en-US" dirty="0">
                <a:solidFill>
                  <a:srgbClr val="000000"/>
                </a:solidFill>
                <a:latin typeface="Arial"/>
              </a:rPr>
              <a:t>Went to manual restoration (closing breakers) at the affected substations after losing remote monitoring and control capability</a:t>
            </a:r>
          </a:p>
          <a:p>
            <a:pPr marL="303745" lvl="1" indent="-179562" defTabSz="1105059">
              <a:spcAft>
                <a:spcPts val="650"/>
              </a:spcAft>
              <a:buFont typeface="Arial" panose="020B0604020202020204" pitchFamily="34" charset="0"/>
              <a:buChar char="•"/>
              <a:defRPr/>
            </a:pPr>
            <a:r>
              <a:rPr lang="en-US" dirty="0">
                <a:solidFill>
                  <a:srgbClr val="000000"/>
                </a:solidFill>
                <a:latin typeface="Arial"/>
              </a:rPr>
              <a:t>Engineers and other support staff traveled to each of the affected substations to manually close the breakers</a:t>
            </a:r>
          </a:p>
          <a:p>
            <a:pPr lvl="0">
              <a:buNone/>
            </a:pPr>
            <a:endParaRPr lang="en-US" dirty="0"/>
          </a:p>
        </p:txBody>
      </p:sp>
    </p:spTree>
    <p:extLst>
      <p:ext uri="{BB962C8B-B14F-4D97-AF65-F5344CB8AC3E}">
        <p14:creationId xmlns:p14="http://schemas.microsoft.com/office/powerpoint/2010/main" val="14171480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8525" y="647700"/>
            <a:ext cx="5513388" cy="3101975"/>
          </a:xfrm>
        </p:spPr>
      </p:sp>
      <p:sp>
        <p:nvSpPr>
          <p:cNvPr id="3" name="Notes Placeholder 2"/>
          <p:cNvSpPr>
            <a:spLocks noGrp="1"/>
          </p:cNvSpPr>
          <p:nvPr>
            <p:ph type="body" idx="1"/>
          </p:nvPr>
        </p:nvSpPr>
        <p:spPr>
          <a:xfrm>
            <a:off x="898526" y="3933371"/>
            <a:ext cx="5513388" cy="4272434"/>
          </a:xfrm>
        </p:spPr>
        <p:txBody>
          <a:bodyPr/>
          <a:lstStyle/>
          <a:p>
            <a:pPr algn="ctr">
              <a:buNone/>
            </a:pPr>
            <a:r>
              <a:rPr lang="en-US" baseline="0" dirty="0"/>
              <a:t>PRINT VERSION OF NARRATIVE</a:t>
            </a:r>
          </a:p>
          <a:p>
            <a:pPr algn="ctr">
              <a:buNone/>
            </a:pPr>
            <a:endParaRPr lang="en-US" baseline="0" dirty="0"/>
          </a:p>
          <a:p>
            <a:pPr>
              <a:spcAft>
                <a:spcPts val="634"/>
              </a:spcAft>
            </a:pPr>
            <a:r>
              <a:rPr lang="en-US" dirty="0"/>
              <a:t>The following are the key messages to take away from this MLM:</a:t>
            </a:r>
          </a:p>
          <a:p>
            <a:pPr marL="251306" indent="-251306" defTabSz="1105059">
              <a:lnSpc>
                <a:spcPct val="120000"/>
              </a:lnSpc>
              <a:spcAft>
                <a:spcPts val="634"/>
              </a:spcAft>
              <a:defRPr/>
            </a:pPr>
            <a:r>
              <a:rPr lang="en-US" dirty="0">
                <a:solidFill>
                  <a:srgbClr val="000000"/>
                </a:solidFill>
                <a:latin typeface="Arial"/>
              </a:rPr>
              <a:t>Think of your operations as a target and be prepared.</a:t>
            </a:r>
          </a:p>
          <a:p>
            <a:pPr marL="251306" indent="-251306" defTabSz="1105059">
              <a:lnSpc>
                <a:spcPct val="120000"/>
              </a:lnSpc>
              <a:spcAft>
                <a:spcPts val="634"/>
              </a:spcAft>
              <a:defRPr/>
            </a:pPr>
            <a:r>
              <a:rPr lang="en-US" dirty="0">
                <a:solidFill>
                  <a:srgbClr val="000000"/>
                </a:solidFill>
                <a:latin typeface="Arial"/>
              </a:rPr>
              <a:t>Political conflicts can spill over into industrial operations. Your operations may get “caught in the crossfire”.</a:t>
            </a:r>
          </a:p>
          <a:p>
            <a:pPr marL="251306" indent="-251306" defTabSz="1105059">
              <a:lnSpc>
                <a:spcPct val="120000"/>
              </a:lnSpc>
              <a:spcAft>
                <a:spcPts val="634"/>
              </a:spcAft>
              <a:defRPr/>
            </a:pPr>
            <a:r>
              <a:rPr lang="en-US" dirty="0">
                <a:solidFill>
                  <a:srgbClr val="000000"/>
                </a:solidFill>
                <a:latin typeface="Arial"/>
              </a:rPr>
              <a:t>The cyber intruder seeks to avoid detection and the presence may only become apparent after an attack has been executed.</a:t>
            </a:r>
          </a:p>
          <a:p>
            <a:pPr marL="251306" indent="-251306" defTabSz="1105059">
              <a:lnSpc>
                <a:spcPct val="120000"/>
              </a:lnSpc>
              <a:spcAft>
                <a:spcPts val="634"/>
              </a:spcAft>
              <a:defRPr/>
            </a:pPr>
            <a:r>
              <a:rPr lang="en-US" dirty="0">
                <a:solidFill>
                  <a:srgbClr val="000000"/>
                </a:solidFill>
                <a:latin typeface="Arial"/>
              </a:rPr>
              <a:t>Internet-connected business networks must be separated from control networks.</a:t>
            </a:r>
          </a:p>
          <a:p>
            <a:pPr marL="251306" indent="-251306" defTabSz="1105059">
              <a:lnSpc>
                <a:spcPct val="120000"/>
              </a:lnSpc>
              <a:spcAft>
                <a:spcPts val="634"/>
              </a:spcAft>
              <a:defRPr/>
            </a:pPr>
            <a:r>
              <a:rPr lang="en-US" dirty="0">
                <a:solidFill>
                  <a:srgbClr val="000000"/>
                </a:solidFill>
                <a:latin typeface="Arial"/>
              </a:rPr>
              <a:t>Remote access policies should be strictly and actively controlled.</a:t>
            </a:r>
          </a:p>
          <a:p>
            <a:pPr marL="251306" indent="-251306" defTabSz="1105059">
              <a:lnSpc>
                <a:spcPct val="120000"/>
              </a:lnSpc>
              <a:spcAft>
                <a:spcPts val="634"/>
              </a:spcAft>
              <a:defRPr/>
            </a:pPr>
            <a:r>
              <a:rPr lang="en-US" dirty="0">
                <a:solidFill>
                  <a:srgbClr val="000000"/>
                </a:solidFill>
                <a:latin typeface="Arial"/>
              </a:rPr>
              <a:t>Capability to monitor equipment and control networks for anomalous behavior is required for early detection and response to a breach.</a:t>
            </a:r>
          </a:p>
          <a:p>
            <a:pPr marL="251306" indent="-251306" defTabSz="1105059">
              <a:lnSpc>
                <a:spcPct val="120000"/>
              </a:lnSpc>
              <a:spcAft>
                <a:spcPts val="634"/>
              </a:spcAft>
              <a:defRPr/>
            </a:pPr>
            <a:r>
              <a:rPr lang="en-US" dirty="0">
                <a:solidFill>
                  <a:srgbClr val="000000"/>
                </a:solidFill>
                <a:latin typeface="Arial"/>
              </a:rPr>
              <a:t>You may find it useful to refer to ISA/IEC 62443 3-3 Security for industrial automation and control systems Part 3-3: System security requirements and security levels for ways to defend against and improve the resilience of critical systems to advanced cyber attacks.</a:t>
            </a:r>
          </a:p>
        </p:txBody>
      </p:sp>
      <p:sp>
        <p:nvSpPr>
          <p:cNvPr id="4" name="Slide Number Placeholder 3"/>
          <p:cNvSpPr>
            <a:spLocks noGrp="1"/>
          </p:cNvSpPr>
          <p:nvPr>
            <p:ph type="sldNum" sz="quarter" idx="5"/>
          </p:nvPr>
        </p:nvSpPr>
        <p:spPr/>
        <p:txBody>
          <a:bodyPr lIns="102170" tIns="51084" rIns="102170" bIns="51084"/>
          <a:lstStyle/>
          <a:p>
            <a:pPr defTabSz="1021693">
              <a:defRPr/>
            </a:pPr>
            <a:fld id="{938E238B-0027-441C-B6C6-5C79594C47B5}" type="slidenum">
              <a:rPr lang="en-US">
                <a:solidFill>
                  <a:schemeClr val="bg1"/>
                </a:solidFill>
                <a:latin typeface="Calibri"/>
              </a:rPr>
              <a:pPr defTabSz="1021693">
                <a:defRPr/>
              </a:pPr>
              <a:t>6</a:t>
            </a:fld>
            <a:endParaRPr lang="en-US" dirty="0">
              <a:solidFill>
                <a:schemeClr val="bg1"/>
              </a:solidFill>
              <a:latin typeface="Calibri"/>
            </a:endParaRPr>
          </a:p>
        </p:txBody>
      </p:sp>
    </p:spTree>
    <p:extLst>
      <p:ext uri="{BB962C8B-B14F-4D97-AF65-F5344CB8AC3E}">
        <p14:creationId xmlns:p14="http://schemas.microsoft.com/office/powerpoint/2010/main" val="3950231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590E978D-5459-4DBC-85E2-3737F6327F65}"/>
              </a:ext>
            </a:extLst>
          </p:cNvPr>
          <p:cNvSpPr>
            <a:spLocks noGrp="1" noRot="1" noChangeAspect="1" noChangeArrowheads="1" noTextEdit="1"/>
          </p:cNvSpPr>
          <p:nvPr>
            <p:ph type="sldImg"/>
          </p:nvPr>
        </p:nvSpPr>
        <p:spPr>
          <a:xfrm>
            <a:off x="828675" y="647700"/>
            <a:ext cx="5645150" cy="3175000"/>
          </a:xfrm>
          <a:ln/>
        </p:spPr>
      </p:sp>
      <p:sp>
        <p:nvSpPr>
          <p:cNvPr id="25603" name="Notes Placeholder 2">
            <a:extLst>
              <a:ext uri="{FF2B5EF4-FFF2-40B4-BE49-F238E27FC236}">
                <a16:creationId xmlns:a16="http://schemas.microsoft.com/office/drawing/2014/main" id="{8E3BCBAD-F5F7-4FEB-812C-220F56D13C7D}"/>
              </a:ext>
            </a:extLst>
          </p:cNvPr>
          <p:cNvSpPr>
            <a:spLocks noGrp="1" noChangeArrowheads="1"/>
          </p:cNvSpPr>
          <p:nvPr>
            <p:ph type="body" idx="1"/>
          </p:nvPr>
        </p:nvSpPr>
        <p:spPr>
          <a:xfrm>
            <a:off x="828675" y="3985577"/>
            <a:ext cx="5645150" cy="378047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buNone/>
            </a:pPr>
            <a:r>
              <a:rPr lang="en-US" baseline="0" dirty="0"/>
              <a:t>PRINT VERSION OF NARRATIVE</a:t>
            </a:r>
          </a:p>
          <a:p>
            <a:pPr algn="ctr">
              <a:buNone/>
            </a:pPr>
            <a:endParaRPr lang="en-US" baseline="0" dirty="0"/>
          </a:p>
          <a:p>
            <a:pPr>
              <a:buNone/>
            </a:pPr>
            <a:r>
              <a:rPr lang="en-US" baseline="0" dirty="0"/>
              <a:t>Select the Resources tab (at the top of the screen) to view and/or print this MLM, including the speaker notes. Some people like to review the slides and written narrative after listening to the micro learning module.  Some like to print them and follow along as they listen to the video</a:t>
            </a:r>
            <a:r>
              <a:rPr lang="en-US" dirty="0"/>
              <a:t>.</a:t>
            </a:r>
            <a:r>
              <a:rPr lang="en-US" baseline="0" dirty="0"/>
              <a:t> It’s up to you.</a:t>
            </a:r>
            <a:br>
              <a:rPr lang="en-US" baseline="0" dirty="0">
                <a:solidFill>
                  <a:srgbClr val="FF00FF"/>
                </a:solidFill>
              </a:rPr>
            </a:br>
            <a:endParaRPr lang="en-US" baseline="0" dirty="0">
              <a:solidFill>
                <a:srgbClr val="FF00FF"/>
              </a:solidFill>
            </a:endParaRPr>
          </a:p>
          <a:p>
            <a:pPr algn="ctr">
              <a:buNone/>
            </a:pPr>
            <a:endParaRPr lang="en-US" baseline="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736600"/>
            <a:ext cx="5759450" cy="3240088"/>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697613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0419" name="Rectangle 3"/>
          <p:cNvSpPr>
            <a:spLocks noGrp="1" noChangeArrowheads="1"/>
          </p:cNvSpPr>
          <p:nvPr>
            <p:ph type="ctrTitle"/>
          </p:nvPr>
        </p:nvSpPr>
        <p:spPr bwMode="auto">
          <a:xfrm>
            <a:off x="3879273" y="3115236"/>
            <a:ext cx="7048501" cy="1371320"/>
          </a:xfrm>
        </p:spPr>
        <p:txBody>
          <a:bodyPr/>
          <a:lstStyle>
            <a:lvl1pPr>
              <a:defRPr sz="3177">
                <a:solidFill>
                  <a:schemeClr val="tx1"/>
                </a:solidFill>
              </a:defRPr>
            </a:lvl1pPr>
          </a:lstStyle>
          <a:p>
            <a:pPr lvl="0"/>
            <a:r>
              <a:rPr lang="en-US" altLang="en-US" noProof="0" dirty="0"/>
              <a:t>Click to edit Master title style</a:t>
            </a:r>
          </a:p>
        </p:txBody>
      </p:sp>
      <p:sp>
        <p:nvSpPr>
          <p:cNvPr id="60420" name="Rectangle 4"/>
          <p:cNvSpPr>
            <a:spLocks noGrp="1" noChangeArrowheads="1"/>
          </p:cNvSpPr>
          <p:nvPr>
            <p:ph type="subTitle" idx="1"/>
          </p:nvPr>
        </p:nvSpPr>
        <p:spPr bwMode="auto">
          <a:xfrm>
            <a:off x="3879273" y="4496361"/>
            <a:ext cx="7048501" cy="1294279"/>
          </a:xfrm>
        </p:spPr>
        <p:txBody>
          <a:bodyPr/>
          <a:lstStyle>
            <a:lvl1pPr marL="0" indent="0">
              <a:buFontTx/>
              <a:buNone/>
              <a:defRPr/>
            </a:lvl1pPr>
          </a:lstStyle>
          <a:p>
            <a:pPr lvl="0"/>
            <a:r>
              <a:rPr lang="en-US" altLang="en-US" noProof="0" dirty="0"/>
              <a:t>Click to edit Master subtitle style</a:t>
            </a:r>
          </a:p>
        </p:txBody>
      </p:sp>
      <p:sp>
        <p:nvSpPr>
          <p:cNvPr id="5" name="Date Placeholder 5">
            <a:extLst>
              <a:ext uri="{FF2B5EF4-FFF2-40B4-BE49-F238E27FC236}">
                <a16:creationId xmlns:a16="http://schemas.microsoft.com/office/drawing/2014/main" id="{F415BB7A-1662-4831-80E2-75EDF4639B6F}"/>
              </a:ext>
            </a:extLst>
          </p:cNvPr>
          <p:cNvSpPr>
            <a:spLocks noGrp="1" noChangeArrowheads="1"/>
          </p:cNvSpPr>
          <p:nvPr>
            <p:ph type="dt" sz="half" idx="10"/>
          </p:nvPr>
        </p:nvSpPr>
        <p:spPr bwMode="auto">
          <a:xfrm>
            <a:off x="3879273" y="6256274"/>
            <a:ext cx="2540000" cy="458041"/>
          </a:xfrm>
          <a:prstGeom prst="rect">
            <a:avLst/>
          </a:prstGeom>
        </p:spPr>
        <p:txBody>
          <a:bodyPr vert="horz" wrap="square" lIns="101870" tIns="50935" rIns="101870" bIns="50935" numCol="1" anchor="t" anchorCtr="0" compatLnSpc="1">
            <a:prstTxWarp prst="textNoShape">
              <a:avLst/>
            </a:prstTxWarp>
          </a:bodyPr>
          <a:lstStyle>
            <a:lvl1pPr defTabSz="899320">
              <a:defRPr lang="en-US" altLang="en-US" sz="1059" kern="1200" dirty="0">
                <a:solidFill>
                  <a:schemeClr val="tx1"/>
                </a:solidFill>
                <a:latin typeface="+mn-lt"/>
                <a:ea typeface="+mn-ea"/>
                <a:cs typeface="+mn-cs"/>
              </a:defRPr>
            </a:lvl1pPr>
          </a:lstStyle>
          <a:p>
            <a:pPr>
              <a:defRPr/>
            </a:pPr>
            <a:endParaRPr lang="en-US" dirty="0"/>
          </a:p>
        </p:txBody>
      </p:sp>
      <p:sp>
        <p:nvSpPr>
          <p:cNvPr id="6" name="Slide Number Placeholder 6">
            <a:extLst>
              <a:ext uri="{FF2B5EF4-FFF2-40B4-BE49-F238E27FC236}">
                <a16:creationId xmlns:a16="http://schemas.microsoft.com/office/drawing/2014/main" id="{609B4D88-08EA-41F5-A2BD-84F92E54B182}"/>
              </a:ext>
            </a:extLst>
          </p:cNvPr>
          <p:cNvSpPr>
            <a:spLocks noGrp="1" noChangeArrowheads="1"/>
          </p:cNvSpPr>
          <p:nvPr>
            <p:ph type="sldNum" sz="quarter" idx="11"/>
          </p:nvPr>
        </p:nvSpPr>
        <p:spPr bwMode="black">
          <a:xfrm>
            <a:off x="8927577" y="6266890"/>
            <a:ext cx="2540000" cy="458041"/>
          </a:xfrm>
          <a:prstGeom prst="rect">
            <a:avLst/>
          </a:prstGeom>
        </p:spPr>
        <p:txBody>
          <a:bodyPr vert="horz" wrap="square" lIns="101870" tIns="50935" rIns="101870" bIns="50935" numCol="1" anchor="t" anchorCtr="0" compatLnSpc="1">
            <a:prstTxWarp prst="textNoShape">
              <a:avLst/>
            </a:prstTxWarp>
          </a:bodyPr>
          <a:lstStyle>
            <a:lvl1pPr algn="r" defTabSz="899320">
              <a:defRPr sz="971">
                <a:latin typeface="Arial" panose="020B0604020202020204" pitchFamily="34" charset="0"/>
              </a:defRPr>
            </a:lvl1pPr>
          </a:lstStyle>
          <a:p>
            <a:pPr>
              <a:defRPr/>
            </a:pPr>
            <a:fld id="{3F9BFECF-A7EE-41A2-85EB-1E98BD6C3CFB}" type="slidenum">
              <a:rPr lang="en-US" altLang="en-US"/>
              <a:pPr>
                <a:defRPr/>
              </a:pPr>
              <a:t>‹#›</a:t>
            </a:fld>
            <a:endParaRPr lang="en-US" altLang="en-US" dirty="0"/>
          </a:p>
        </p:txBody>
      </p:sp>
      <p:pic>
        <p:nvPicPr>
          <p:cNvPr id="3" name="Picture 2" descr="A diagram of a diagram&#10;&#10;Description automatically generated with medium confidence">
            <a:extLst>
              <a:ext uri="{FF2B5EF4-FFF2-40B4-BE49-F238E27FC236}">
                <a16:creationId xmlns:a16="http://schemas.microsoft.com/office/drawing/2014/main" id="{461098F5-F551-793F-7B9D-0D40E9E4A7F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27030" y="261016"/>
            <a:ext cx="953000" cy="893414"/>
          </a:xfrm>
          <a:prstGeom prst="rect">
            <a:avLst/>
          </a:prstGeom>
        </p:spPr>
      </p:pic>
    </p:spTree>
    <p:custDataLst>
      <p:tags r:id="rId1"/>
    </p:custDataLst>
    <p:extLst>
      <p:ext uri="{BB962C8B-B14F-4D97-AF65-F5344CB8AC3E}">
        <p14:creationId xmlns:p14="http://schemas.microsoft.com/office/powerpoint/2010/main" val="3623914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6278" y="268941"/>
            <a:ext cx="7898202" cy="605118"/>
          </a:xfrm>
        </p:spPr>
        <p:txBody>
          <a:bodyPr anchor="b"/>
          <a:lstStyle>
            <a:lvl1pPr>
              <a:defRPr sz="2824"/>
            </a:lvl1pPr>
          </a:lstStyle>
          <a:p>
            <a:r>
              <a:rPr lang="en-US" dirty="0"/>
              <a:t>Click to edit Master title style</a:t>
            </a:r>
          </a:p>
        </p:txBody>
      </p:sp>
      <p:sp>
        <p:nvSpPr>
          <p:cNvPr id="3" name="Content Placeholder 2"/>
          <p:cNvSpPr>
            <a:spLocks noGrp="1"/>
          </p:cNvSpPr>
          <p:nvPr>
            <p:ph idx="1"/>
          </p:nvPr>
        </p:nvSpPr>
        <p:spPr>
          <a:xfrm>
            <a:off x="5183910" y="1479176"/>
            <a:ext cx="6171046" cy="4571999"/>
          </a:xfrm>
        </p:spPr>
        <p:txBody>
          <a:bodyPr/>
          <a:lstStyle>
            <a:lvl1pPr>
              <a:defRPr sz="2824"/>
            </a:lvl1pPr>
            <a:lvl2pPr>
              <a:defRPr sz="2471"/>
            </a:lvl2pPr>
            <a:lvl3pPr>
              <a:defRPr sz="2118"/>
            </a:lvl3pPr>
            <a:lvl4pPr>
              <a:defRPr sz="1765"/>
            </a:lvl4pPr>
            <a:lvl5pPr>
              <a:defRPr sz="1765"/>
            </a:lvl5pPr>
            <a:lvl6pPr>
              <a:defRPr sz="1765"/>
            </a:lvl6pPr>
            <a:lvl7pPr>
              <a:defRPr sz="1765"/>
            </a:lvl7pPr>
            <a:lvl8pPr>
              <a:defRPr sz="1765"/>
            </a:lvl8pPr>
            <a:lvl9pPr>
              <a:defRPr sz="1765"/>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013980" y="1479176"/>
            <a:ext cx="3933152" cy="4572000"/>
          </a:xfrm>
        </p:spPr>
        <p:txBody>
          <a:bodyPr/>
          <a:lstStyle>
            <a:lvl1pPr marL="0" indent="0">
              <a:buNone/>
              <a:defRPr sz="1412"/>
            </a:lvl1pPr>
            <a:lvl2pPr marL="403433" indent="0">
              <a:buNone/>
              <a:defRPr sz="1235"/>
            </a:lvl2pPr>
            <a:lvl3pPr marL="806867" indent="0">
              <a:buNone/>
              <a:defRPr sz="1059"/>
            </a:lvl3pPr>
            <a:lvl4pPr marL="1210300" indent="0">
              <a:buNone/>
              <a:defRPr sz="882"/>
            </a:lvl4pPr>
            <a:lvl5pPr marL="1613733" indent="0">
              <a:buNone/>
              <a:defRPr sz="882"/>
            </a:lvl5pPr>
            <a:lvl6pPr marL="2017166" indent="0">
              <a:buNone/>
              <a:defRPr sz="882"/>
            </a:lvl6pPr>
            <a:lvl7pPr marL="2420600" indent="0">
              <a:buNone/>
              <a:defRPr sz="882"/>
            </a:lvl7pPr>
            <a:lvl8pPr marL="2824033" indent="0">
              <a:buNone/>
              <a:defRPr sz="882"/>
            </a:lvl8pPr>
            <a:lvl9pPr marL="3227466" indent="0">
              <a:buNone/>
              <a:defRPr sz="882"/>
            </a:lvl9pPr>
          </a:lstStyle>
          <a:p>
            <a:pPr lvl="0"/>
            <a:r>
              <a:rPr lang="en-US" dirty="0"/>
              <a:t>Click to edit Master text styles</a:t>
            </a:r>
          </a:p>
        </p:txBody>
      </p:sp>
    </p:spTree>
    <p:custDataLst>
      <p:tags r:id="rId1"/>
    </p:custDataLst>
    <p:extLst>
      <p:ext uri="{BB962C8B-B14F-4D97-AF65-F5344CB8AC3E}">
        <p14:creationId xmlns:p14="http://schemas.microsoft.com/office/powerpoint/2010/main" val="3116657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3105" y="301887"/>
            <a:ext cx="9938713" cy="537882"/>
          </a:xfrm>
        </p:spPr>
        <p:txBody>
          <a:bodyPr/>
          <a:lstStyle/>
          <a:p>
            <a:r>
              <a:rPr lang="en-US" dirty="0"/>
              <a:t>Click to edit Master title style</a:t>
            </a:r>
          </a:p>
        </p:txBody>
      </p:sp>
      <p:sp>
        <p:nvSpPr>
          <p:cNvPr id="3" name="Content Placeholder 2"/>
          <p:cNvSpPr>
            <a:spLocks noGrp="1"/>
          </p:cNvSpPr>
          <p:nvPr>
            <p:ph idx="1"/>
          </p:nvPr>
        </p:nvSpPr>
        <p:spPr>
          <a:xfrm>
            <a:off x="683107" y="1344706"/>
            <a:ext cx="10776247" cy="46490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2682468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47942" y="251460"/>
            <a:ext cx="10228057" cy="908350"/>
          </a:xfrm>
        </p:spPr>
        <p:txBody>
          <a:bodyPr/>
          <a:lstStyle/>
          <a:p>
            <a:r>
              <a:rPr lang="en-US" dirty="0"/>
              <a:t>Click to edit Master title style</a:t>
            </a:r>
          </a:p>
        </p:txBody>
      </p:sp>
      <p:sp>
        <p:nvSpPr>
          <p:cNvPr id="3" name="Text Placeholder 2"/>
          <p:cNvSpPr>
            <a:spLocks noGrp="1"/>
          </p:cNvSpPr>
          <p:nvPr>
            <p:ph type="body" idx="1"/>
          </p:nvPr>
        </p:nvSpPr>
        <p:spPr>
          <a:xfrm>
            <a:off x="947942" y="1503111"/>
            <a:ext cx="5049922" cy="823632"/>
          </a:xfrm>
        </p:spPr>
        <p:txBody>
          <a:bodyPr anchor="b"/>
          <a:lstStyle>
            <a:lvl1pPr marL="0" indent="0">
              <a:buNone/>
              <a:defRPr sz="2118" b="1"/>
            </a:lvl1pPr>
            <a:lvl2pPr marL="403433" indent="0">
              <a:buNone/>
              <a:defRPr sz="1765" b="1"/>
            </a:lvl2pPr>
            <a:lvl3pPr marL="806867" indent="0">
              <a:buNone/>
              <a:defRPr sz="1588" b="1"/>
            </a:lvl3pPr>
            <a:lvl4pPr marL="1210300" indent="0">
              <a:buNone/>
              <a:defRPr sz="1412" b="1"/>
            </a:lvl4pPr>
            <a:lvl5pPr marL="1613733" indent="0">
              <a:buNone/>
              <a:defRPr sz="1412" b="1"/>
            </a:lvl5pPr>
            <a:lvl6pPr marL="2017166" indent="0">
              <a:buNone/>
              <a:defRPr sz="1412" b="1"/>
            </a:lvl6pPr>
            <a:lvl7pPr marL="2420600" indent="0">
              <a:buNone/>
              <a:defRPr sz="1412" b="1"/>
            </a:lvl7pPr>
            <a:lvl8pPr marL="2824033" indent="0">
              <a:buNone/>
              <a:defRPr sz="1412" b="1"/>
            </a:lvl8pPr>
            <a:lvl9pPr marL="3227466" indent="0">
              <a:buNone/>
              <a:defRPr sz="1412" b="1"/>
            </a:lvl9pPr>
          </a:lstStyle>
          <a:p>
            <a:pPr lvl="0"/>
            <a:r>
              <a:rPr lang="en-US" dirty="0"/>
              <a:t>Click to edit Master text styles</a:t>
            </a:r>
          </a:p>
        </p:txBody>
      </p:sp>
      <p:sp>
        <p:nvSpPr>
          <p:cNvPr id="4" name="Content Placeholder 3"/>
          <p:cNvSpPr>
            <a:spLocks noGrp="1"/>
          </p:cNvSpPr>
          <p:nvPr>
            <p:ph sz="half" idx="2" hasCustomPrompt="1"/>
          </p:nvPr>
        </p:nvSpPr>
        <p:spPr>
          <a:xfrm>
            <a:off x="947942" y="2326744"/>
            <a:ext cx="5049922" cy="3685335"/>
          </a:xfrm>
        </p:spPr>
        <p:txBody>
          <a:bodyPr/>
          <a:lstStyle>
            <a:lvl1pPr>
              <a:defRPr/>
            </a:lvl1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970" y="1503111"/>
            <a:ext cx="5181985" cy="823632"/>
          </a:xfrm>
        </p:spPr>
        <p:txBody>
          <a:bodyPr anchor="b"/>
          <a:lstStyle>
            <a:lvl1pPr marL="0" indent="0">
              <a:buNone/>
              <a:defRPr sz="2118" b="1"/>
            </a:lvl1pPr>
            <a:lvl2pPr marL="403433" indent="0">
              <a:buNone/>
              <a:defRPr sz="1765" b="1"/>
            </a:lvl2pPr>
            <a:lvl3pPr marL="806867" indent="0">
              <a:buNone/>
              <a:defRPr sz="1588" b="1"/>
            </a:lvl3pPr>
            <a:lvl4pPr marL="1210300" indent="0">
              <a:buNone/>
              <a:defRPr sz="1412" b="1"/>
            </a:lvl4pPr>
            <a:lvl5pPr marL="1613733" indent="0">
              <a:buNone/>
              <a:defRPr sz="1412" b="1"/>
            </a:lvl5pPr>
            <a:lvl6pPr marL="2017166" indent="0">
              <a:buNone/>
              <a:defRPr sz="1412" b="1"/>
            </a:lvl6pPr>
            <a:lvl7pPr marL="2420600" indent="0">
              <a:buNone/>
              <a:defRPr sz="1412" b="1"/>
            </a:lvl7pPr>
            <a:lvl8pPr marL="2824033" indent="0">
              <a:buNone/>
              <a:defRPr sz="1412" b="1"/>
            </a:lvl8pPr>
            <a:lvl9pPr marL="3227466" indent="0">
              <a:buNone/>
              <a:defRPr sz="1412" b="1"/>
            </a:lvl9pPr>
          </a:lstStyle>
          <a:p>
            <a:pPr lvl="0"/>
            <a:r>
              <a:rPr lang="en-US"/>
              <a:t>Click to edit Master text styles</a:t>
            </a:r>
          </a:p>
        </p:txBody>
      </p:sp>
      <p:sp>
        <p:nvSpPr>
          <p:cNvPr id="6" name="Content Placeholder 5"/>
          <p:cNvSpPr>
            <a:spLocks noGrp="1"/>
          </p:cNvSpPr>
          <p:nvPr>
            <p:ph sz="quarter" idx="4" hasCustomPrompt="1"/>
          </p:nvPr>
        </p:nvSpPr>
        <p:spPr>
          <a:xfrm>
            <a:off x="6172970" y="2326744"/>
            <a:ext cx="5181985" cy="3685335"/>
          </a:xfrm>
        </p:spPr>
        <p:txBody>
          <a:bodyPr/>
          <a:lstStyle>
            <a:lvl1pPr>
              <a:defRPr/>
            </a:lvl1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1090809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895852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6278" y="268941"/>
            <a:ext cx="7898202" cy="605118"/>
          </a:xfrm>
        </p:spPr>
        <p:txBody>
          <a:bodyPr anchor="b"/>
          <a:lstStyle>
            <a:lvl1pPr>
              <a:defRPr sz="2824"/>
            </a:lvl1pPr>
          </a:lstStyle>
          <a:p>
            <a:r>
              <a:rPr lang="en-US" dirty="0"/>
              <a:t>Click to edit Master title style</a:t>
            </a:r>
          </a:p>
        </p:txBody>
      </p:sp>
      <p:sp>
        <p:nvSpPr>
          <p:cNvPr id="3" name="Content Placeholder 2"/>
          <p:cNvSpPr>
            <a:spLocks noGrp="1"/>
          </p:cNvSpPr>
          <p:nvPr>
            <p:ph idx="1"/>
          </p:nvPr>
        </p:nvSpPr>
        <p:spPr>
          <a:xfrm>
            <a:off x="5183910" y="1479176"/>
            <a:ext cx="6171046" cy="4571999"/>
          </a:xfrm>
        </p:spPr>
        <p:txBody>
          <a:bodyPr/>
          <a:lstStyle>
            <a:lvl1pPr>
              <a:defRPr sz="2824"/>
            </a:lvl1pPr>
            <a:lvl2pPr>
              <a:defRPr sz="2471"/>
            </a:lvl2pPr>
            <a:lvl3pPr>
              <a:defRPr sz="2118"/>
            </a:lvl3pPr>
            <a:lvl4pPr>
              <a:defRPr sz="1765"/>
            </a:lvl4pPr>
            <a:lvl5pPr>
              <a:defRPr sz="1765"/>
            </a:lvl5pPr>
            <a:lvl6pPr>
              <a:defRPr sz="1765"/>
            </a:lvl6pPr>
            <a:lvl7pPr>
              <a:defRPr sz="1765"/>
            </a:lvl7pPr>
            <a:lvl8pPr>
              <a:defRPr sz="1765"/>
            </a:lvl8pPr>
            <a:lvl9pPr>
              <a:defRPr sz="1765"/>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013980" y="1479176"/>
            <a:ext cx="3933152" cy="4572000"/>
          </a:xfrm>
        </p:spPr>
        <p:txBody>
          <a:bodyPr/>
          <a:lstStyle>
            <a:lvl1pPr marL="0" indent="0">
              <a:buNone/>
              <a:defRPr sz="1412"/>
            </a:lvl1pPr>
            <a:lvl2pPr marL="403433" indent="0">
              <a:buNone/>
              <a:defRPr sz="1235"/>
            </a:lvl2pPr>
            <a:lvl3pPr marL="806867" indent="0">
              <a:buNone/>
              <a:defRPr sz="1059"/>
            </a:lvl3pPr>
            <a:lvl4pPr marL="1210300" indent="0">
              <a:buNone/>
              <a:defRPr sz="882"/>
            </a:lvl4pPr>
            <a:lvl5pPr marL="1613733" indent="0">
              <a:buNone/>
              <a:defRPr sz="882"/>
            </a:lvl5pPr>
            <a:lvl6pPr marL="2017166" indent="0">
              <a:buNone/>
              <a:defRPr sz="882"/>
            </a:lvl6pPr>
            <a:lvl7pPr marL="2420600" indent="0">
              <a:buNone/>
              <a:defRPr sz="882"/>
            </a:lvl7pPr>
            <a:lvl8pPr marL="2824033" indent="0">
              <a:buNone/>
              <a:defRPr sz="882"/>
            </a:lvl8pPr>
            <a:lvl9pPr marL="3227466" indent="0">
              <a:buNone/>
              <a:defRPr sz="882"/>
            </a:lvl9pPr>
          </a:lstStyle>
          <a:p>
            <a:pPr lvl="0"/>
            <a:r>
              <a:rPr lang="en-US" dirty="0"/>
              <a:t>Click to edit Master text styles</a:t>
            </a:r>
          </a:p>
        </p:txBody>
      </p:sp>
    </p:spTree>
    <p:custDataLst>
      <p:tags r:id="rId1"/>
    </p:custDataLst>
    <p:extLst>
      <p:ext uri="{BB962C8B-B14F-4D97-AF65-F5344CB8AC3E}">
        <p14:creationId xmlns:p14="http://schemas.microsoft.com/office/powerpoint/2010/main" val="1057579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0419" name="Rectangle 3"/>
          <p:cNvSpPr>
            <a:spLocks noGrp="1" noChangeArrowheads="1"/>
          </p:cNvSpPr>
          <p:nvPr>
            <p:ph type="ctrTitle"/>
          </p:nvPr>
        </p:nvSpPr>
        <p:spPr bwMode="auto">
          <a:xfrm>
            <a:off x="3879273" y="3115236"/>
            <a:ext cx="7048501" cy="1371320"/>
          </a:xfrm>
        </p:spPr>
        <p:txBody>
          <a:bodyPr/>
          <a:lstStyle>
            <a:lvl1pPr>
              <a:defRPr sz="3177">
                <a:solidFill>
                  <a:schemeClr val="tx1"/>
                </a:solidFill>
              </a:defRPr>
            </a:lvl1pPr>
          </a:lstStyle>
          <a:p>
            <a:pPr lvl="0"/>
            <a:r>
              <a:rPr lang="en-US" altLang="en-US" noProof="0" dirty="0"/>
              <a:t>Click to edit Master title style</a:t>
            </a:r>
          </a:p>
        </p:txBody>
      </p:sp>
      <p:sp>
        <p:nvSpPr>
          <p:cNvPr id="60420" name="Rectangle 4"/>
          <p:cNvSpPr>
            <a:spLocks noGrp="1" noChangeArrowheads="1"/>
          </p:cNvSpPr>
          <p:nvPr>
            <p:ph type="subTitle" idx="1"/>
          </p:nvPr>
        </p:nvSpPr>
        <p:spPr bwMode="auto">
          <a:xfrm>
            <a:off x="3879273" y="4496361"/>
            <a:ext cx="7048501" cy="1294279"/>
          </a:xfrm>
        </p:spPr>
        <p:txBody>
          <a:bodyPr/>
          <a:lstStyle>
            <a:lvl1pPr marL="0" indent="0">
              <a:buFontTx/>
              <a:buNone/>
              <a:defRPr/>
            </a:lvl1pPr>
          </a:lstStyle>
          <a:p>
            <a:pPr lvl="0"/>
            <a:r>
              <a:rPr lang="en-US" altLang="en-US" noProof="0" dirty="0"/>
              <a:t>Click to edit Master subtitle style</a:t>
            </a:r>
          </a:p>
        </p:txBody>
      </p:sp>
      <p:sp>
        <p:nvSpPr>
          <p:cNvPr id="5" name="Date Placeholder 5">
            <a:extLst>
              <a:ext uri="{FF2B5EF4-FFF2-40B4-BE49-F238E27FC236}">
                <a16:creationId xmlns:a16="http://schemas.microsoft.com/office/drawing/2014/main" id="{F415BB7A-1662-4831-80E2-75EDF4639B6F}"/>
              </a:ext>
            </a:extLst>
          </p:cNvPr>
          <p:cNvSpPr>
            <a:spLocks noGrp="1" noChangeArrowheads="1"/>
          </p:cNvSpPr>
          <p:nvPr>
            <p:ph type="dt" sz="half" idx="10"/>
          </p:nvPr>
        </p:nvSpPr>
        <p:spPr bwMode="auto">
          <a:xfrm>
            <a:off x="3879273" y="6256274"/>
            <a:ext cx="2540000" cy="458041"/>
          </a:xfrm>
          <a:prstGeom prst="rect">
            <a:avLst/>
          </a:prstGeom>
        </p:spPr>
        <p:txBody>
          <a:bodyPr vert="horz" wrap="square" lIns="101870" tIns="50935" rIns="101870" bIns="50935" numCol="1" anchor="t" anchorCtr="0" compatLnSpc="1">
            <a:prstTxWarp prst="textNoShape">
              <a:avLst/>
            </a:prstTxWarp>
          </a:bodyPr>
          <a:lstStyle>
            <a:lvl1pPr defTabSz="899320">
              <a:defRPr lang="en-US" altLang="en-US" sz="1059" kern="1200" dirty="0">
                <a:solidFill>
                  <a:schemeClr val="tx1"/>
                </a:solidFill>
                <a:latin typeface="+mn-lt"/>
                <a:ea typeface="+mn-ea"/>
                <a:cs typeface="+mn-cs"/>
              </a:defRPr>
            </a:lvl1pPr>
          </a:lstStyle>
          <a:p>
            <a:pPr>
              <a:defRPr/>
            </a:pPr>
            <a:endParaRPr lang="en-US" dirty="0"/>
          </a:p>
        </p:txBody>
      </p:sp>
      <p:sp>
        <p:nvSpPr>
          <p:cNvPr id="6" name="Slide Number Placeholder 6">
            <a:extLst>
              <a:ext uri="{FF2B5EF4-FFF2-40B4-BE49-F238E27FC236}">
                <a16:creationId xmlns:a16="http://schemas.microsoft.com/office/drawing/2014/main" id="{609B4D88-08EA-41F5-A2BD-84F92E54B182}"/>
              </a:ext>
            </a:extLst>
          </p:cNvPr>
          <p:cNvSpPr>
            <a:spLocks noGrp="1" noChangeArrowheads="1"/>
          </p:cNvSpPr>
          <p:nvPr>
            <p:ph type="sldNum" sz="quarter" idx="11"/>
          </p:nvPr>
        </p:nvSpPr>
        <p:spPr bwMode="black">
          <a:xfrm>
            <a:off x="8927577" y="6266890"/>
            <a:ext cx="2540000" cy="458041"/>
          </a:xfrm>
          <a:prstGeom prst="rect">
            <a:avLst/>
          </a:prstGeom>
        </p:spPr>
        <p:txBody>
          <a:bodyPr vert="horz" wrap="square" lIns="101870" tIns="50935" rIns="101870" bIns="50935" numCol="1" anchor="t" anchorCtr="0" compatLnSpc="1">
            <a:prstTxWarp prst="textNoShape">
              <a:avLst/>
            </a:prstTxWarp>
          </a:bodyPr>
          <a:lstStyle>
            <a:lvl1pPr algn="r" defTabSz="899320">
              <a:defRPr sz="971">
                <a:latin typeface="Arial" panose="020B0604020202020204" pitchFamily="34" charset="0"/>
              </a:defRPr>
            </a:lvl1pPr>
          </a:lstStyle>
          <a:p>
            <a:pPr>
              <a:defRPr/>
            </a:pPr>
            <a:fld id="{3F9BFECF-A7EE-41A2-85EB-1E98BD6C3CFB}" type="slidenum">
              <a:rPr lang="en-US" altLang="en-US"/>
              <a:pPr>
                <a:defRPr/>
              </a:pPr>
              <a:t>‹#›</a:t>
            </a:fld>
            <a:endParaRPr lang="en-US" altLang="en-US" dirty="0"/>
          </a:p>
        </p:txBody>
      </p:sp>
      <p:pic>
        <p:nvPicPr>
          <p:cNvPr id="3" name="Picture 2" descr="A diagram of a diagram&#10;&#10;Description automatically generated with medium confidence">
            <a:extLst>
              <a:ext uri="{FF2B5EF4-FFF2-40B4-BE49-F238E27FC236}">
                <a16:creationId xmlns:a16="http://schemas.microsoft.com/office/drawing/2014/main" id="{461098F5-F551-793F-7B9D-0D40E9E4A7F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27030" y="261016"/>
            <a:ext cx="953000" cy="893414"/>
          </a:xfrm>
          <a:prstGeom prst="rect">
            <a:avLst/>
          </a:prstGeom>
        </p:spPr>
      </p:pic>
    </p:spTree>
    <p:custDataLst>
      <p:tags r:id="rId1"/>
    </p:custDataLst>
    <p:extLst>
      <p:ext uri="{BB962C8B-B14F-4D97-AF65-F5344CB8AC3E}">
        <p14:creationId xmlns:p14="http://schemas.microsoft.com/office/powerpoint/2010/main" val="3897102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3105" y="301887"/>
            <a:ext cx="9938713" cy="537882"/>
          </a:xfrm>
        </p:spPr>
        <p:txBody>
          <a:bodyPr/>
          <a:lstStyle/>
          <a:p>
            <a:r>
              <a:rPr lang="en-US" dirty="0"/>
              <a:t>Click to edit Master title style</a:t>
            </a:r>
          </a:p>
        </p:txBody>
      </p:sp>
      <p:sp>
        <p:nvSpPr>
          <p:cNvPr id="3" name="Content Placeholder 2"/>
          <p:cNvSpPr>
            <a:spLocks noGrp="1"/>
          </p:cNvSpPr>
          <p:nvPr>
            <p:ph idx="1"/>
          </p:nvPr>
        </p:nvSpPr>
        <p:spPr>
          <a:xfrm>
            <a:off x="683107" y="1344706"/>
            <a:ext cx="10776247" cy="46490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3664881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47942" y="251460"/>
            <a:ext cx="10228057" cy="908350"/>
          </a:xfrm>
        </p:spPr>
        <p:txBody>
          <a:bodyPr/>
          <a:lstStyle/>
          <a:p>
            <a:r>
              <a:rPr lang="en-US" dirty="0"/>
              <a:t>Click to edit Master title style</a:t>
            </a:r>
          </a:p>
        </p:txBody>
      </p:sp>
      <p:sp>
        <p:nvSpPr>
          <p:cNvPr id="3" name="Text Placeholder 2"/>
          <p:cNvSpPr>
            <a:spLocks noGrp="1"/>
          </p:cNvSpPr>
          <p:nvPr>
            <p:ph type="body" idx="1"/>
          </p:nvPr>
        </p:nvSpPr>
        <p:spPr>
          <a:xfrm>
            <a:off x="947942" y="1503111"/>
            <a:ext cx="5049922" cy="823632"/>
          </a:xfrm>
        </p:spPr>
        <p:txBody>
          <a:bodyPr anchor="b"/>
          <a:lstStyle>
            <a:lvl1pPr marL="0" indent="0">
              <a:buNone/>
              <a:defRPr sz="2118" b="1"/>
            </a:lvl1pPr>
            <a:lvl2pPr marL="403433" indent="0">
              <a:buNone/>
              <a:defRPr sz="1765" b="1"/>
            </a:lvl2pPr>
            <a:lvl3pPr marL="806867" indent="0">
              <a:buNone/>
              <a:defRPr sz="1588" b="1"/>
            </a:lvl3pPr>
            <a:lvl4pPr marL="1210300" indent="0">
              <a:buNone/>
              <a:defRPr sz="1412" b="1"/>
            </a:lvl4pPr>
            <a:lvl5pPr marL="1613733" indent="0">
              <a:buNone/>
              <a:defRPr sz="1412" b="1"/>
            </a:lvl5pPr>
            <a:lvl6pPr marL="2017166" indent="0">
              <a:buNone/>
              <a:defRPr sz="1412" b="1"/>
            </a:lvl6pPr>
            <a:lvl7pPr marL="2420600" indent="0">
              <a:buNone/>
              <a:defRPr sz="1412" b="1"/>
            </a:lvl7pPr>
            <a:lvl8pPr marL="2824033" indent="0">
              <a:buNone/>
              <a:defRPr sz="1412" b="1"/>
            </a:lvl8pPr>
            <a:lvl9pPr marL="3227466" indent="0">
              <a:buNone/>
              <a:defRPr sz="1412" b="1"/>
            </a:lvl9pPr>
          </a:lstStyle>
          <a:p>
            <a:pPr lvl="0"/>
            <a:r>
              <a:rPr lang="en-US" dirty="0"/>
              <a:t>Click to edit Master text styles</a:t>
            </a:r>
          </a:p>
        </p:txBody>
      </p:sp>
      <p:sp>
        <p:nvSpPr>
          <p:cNvPr id="4" name="Content Placeholder 3"/>
          <p:cNvSpPr>
            <a:spLocks noGrp="1"/>
          </p:cNvSpPr>
          <p:nvPr>
            <p:ph sz="half" idx="2" hasCustomPrompt="1"/>
          </p:nvPr>
        </p:nvSpPr>
        <p:spPr>
          <a:xfrm>
            <a:off x="947942" y="2326744"/>
            <a:ext cx="5049922" cy="3685335"/>
          </a:xfrm>
        </p:spPr>
        <p:txBody>
          <a:bodyPr/>
          <a:lstStyle>
            <a:lvl1pPr>
              <a:defRPr/>
            </a:lvl1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970" y="1503111"/>
            <a:ext cx="5181985" cy="823632"/>
          </a:xfrm>
        </p:spPr>
        <p:txBody>
          <a:bodyPr anchor="b"/>
          <a:lstStyle>
            <a:lvl1pPr marL="0" indent="0">
              <a:buNone/>
              <a:defRPr sz="2118" b="1"/>
            </a:lvl1pPr>
            <a:lvl2pPr marL="403433" indent="0">
              <a:buNone/>
              <a:defRPr sz="1765" b="1"/>
            </a:lvl2pPr>
            <a:lvl3pPr marL="806867" indent="0">
              <a:buNone/>
              <a:defRPr sz="1588" b="1"/>
            </a:lvl3pPr>
            <a:lvl4pPr marL="1210300" indent="0">
              <a:buNone/>
              <a:defRPr sz="1412" b="1"/>
            </a:lvl4pPr>
            <a:lvl5pPr marL="1613733" indent="0">
              <a:buNone/>
              <a:defRPr sz="1412" b="1"/>
            </a:lvl5pPr>
            <a:lvl6pPr marL="2017166" indent="0">
              <a:buNone/>
              <a:defRPr sz="1412" b="1"/>
            </a:lvl6pPr>
            <a:lvl7pPr marL="2420600" indent="0">
              <a:buNone/>
              <a:defRPr sz="1412" b="1"/>
            </a:lvl7pPr>
            <a:lvl8pPr marL="2824033" indent="0">
              <a:buNone/>
              <a:defRPr sz="1412" b="1"/>
            </a:lvl8pPr>
            <a:lvl9pPr marL="3227466" indent="0">
              <a:buNone/>
              <a:defRPr sz="1412" b="1"/>
            </a:lvl9pPr>
          </a:lstStyle>
          <a:p>
            <a:pPr lvl="0"/>
            <a:r>
              <a:rPr lang="en-US"/>
              <a:t>Click to edit Master text styles</a:t>
            </a:r>
          </a:p>
        </p:txBody>
      </p:sp>
      <p:sp>
        <p:nvSpPr>
          <p:cNvPr id="6" name="Content Placeholder 5"/>
          <p:cNvSpPr>
            <a:spLocks noGrp="1"/>
          </p:cNvSpPr>
          <p:nvPr>
            <p:ph sz="quarter" idx="4" hasCustomPrompt="1"/>
          </p:nvPr>
        </p:nvSpPr>
        <p:spPr>
          <a:xfrm>
            <a:off x="6172970" y="2326744"/>
            <a:ext cx="5181985" cy="3685335"/>
          </a:xfrm>
        </p:spPr>
        <p:txBody>
          <a:bodyPr/>
          <a:lstStyle>
            <a:lvl1pPr>
              <a:defRPr/>
            </a:lvl1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2145069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21500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customXml" Target="../ink/ink1.xml"/><Relationship Id="rId3" Type="http://schemas.openxmlformats.org/officeDocument/2006/relationships/slideLayout" Target="../slideLayouts/slideLayout3.xml"/><Relationship Id="rId7" Type="http://schemas.openxmlformats.org/officeDocument/2006/relationships/tags" Target="../tags/tag1.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hyperlink" Target="https://creativecommons.org/share-your-work/cclicenses/" TargetMode="External"/><Relationship Id="rId5" Type="http://schemas.openxmlformats.org/officeDocument/2006/relationships/slideLayout" Target="../slideLayouts/slideLayout5.xml"/><Relationship Id="rId10" Type="http://schemas.openxmlformats.org/officeDocument/2006/relationships/image" Target="../media/image1.gif"/><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customXml" Target="../ink/ink2.xml"/><Relationship Id="rId3" Type="http://schemas.openxmlformats.org/officeDocument/2006/relationships/slideLayout" Target="../slideLayouts/slideLayout8.xml"/><Relationship Id="rId7" Type="http://schemas.openxmlformats.org/officeDocument/2006/relationships/tags" Target="../tags/tag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10" Type="http://schemas.openxmlformats.org/officeDocument/2006/relationships/image" Target="../media/image1.gif"/><Relationship Id="rId4" Type="http://schemas.openxmlformats.org/officeDocument/2006/relationships/slideLayout" Target="../slideLayouts/slideLayout9.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3">
            <a:extLst>
              <a:ext uri="{FF2B5EF4-FFF2-40B4-BE49-F238E27FC236}">
                <a16:creationId xmlns:a16="http://schemas.microsoft.com/office/drawing/2014/main" id="{6F6C7780-C851-4520-B02E-3053AE2CF5CD}"/>
              </a:ext>
            </a:extLst>
          </p:cNvPr>
          <p:cNvSpPr>
            <a:spLocks noGrp="1" noChangeArrowheads="1"/>
          </p:cNvSpPr>
          <p:nvPr>
            <p:ph type="title"/>
          </p:nvPr>
        </p:nvSpPr>
        <p:spPr bwMode="black">
          <a:xfrm>
            <a:off x="993072" y="293711"/>
            <a:ext cx="9536383" cy="537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870" tIns="50935" rIns="101870" bIns="50935" numCol="1" anchor="t" anchorCtr="0" compatLnSpc="1">
            <a:prstTxWarp prst="textNoShape">
              <a:avLst/>
            </a:prstTxWarp>
          </a:bodyPr>
          <a:lstStyle/>
          <a:p>
            <a:pPr lvl="0"/>
            <a:r>
              <a:rPr lang="en-US" altLang="en-US" dirty="0"/>
              <a:t>Click to edit Master title style</a:t>
            </a:r>
          </a:p>
        </p:txBody>
      </p:sp>
      <p:sp>
        <p:nvSpPr>
          <p:cNvPr id="1028" name="Rectangle 4">
            <a:extLst>
              <a:ext uri="{FF2B5EF4-FFF2-40B4-BE49-F238E27FC236}">
                <a16:creationId xmlns:a16="http://schemas.microsoft.com/office/drawing/2014/main" id="{BFE21187-D957-4EBC-A84A-B0E3991B5A2F}"/>
              </a:ext>
            </a:extLst>
          </p:cNvPr>
          <p:cNvSpPr>
            <a:spLocks noGrp="1" noChangeArrowheads="1"/>
          </p:cNvSpPr>
          <p:nvPr>
            <p:ph type="body" idx="1"/>
          </p:nvPr>
        </p:nvSpPr>
        <p:spPr bwMode="black">
          <a:xfrm>
            <a:off x="993071" y="1371320"/>
            <a:ext cx="10484779" cy="4649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870" tIns="50935" rIns="101870" bIns="50935"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9" name="Text Box 6">
            <a:extLst>
              <a:ext uri="{FF2B5EF4-FFF2-40B4-BE49-F238E27FC236}">
                <a16:creationId xmlns:a16="http://schemas.microsoft.com/office/drawing/2014/main" id="{F0633E3E-D016-4AD1-BB78-764691151E7F}"/>
              </a:ext>
            </a:extLst>
          </p:cNvPr>
          <p:cNvSpPr txBox="1">
            <a:spLocks noChangeArrowheads="1"/>
          </p:cNvSpPr>
          <p:nvPr userDrawn="1"/>
        </p:nvSpPr>
        <p:spPr bwMode="auto">
          <a:xfrm>
            <a:off x="11144593" y="6367321"/>
            <a:ext cx="711970" cy="309637"/>
          </a:xfrm>
          <a:prstGeom prst="rect">
            <a:avLst/>
          </a:prstGeom>
          <a:noFill/>
          <a:ln>
            <a:noFill/>
          </a:ln>
          <a:effectLst/>
        </p:spPr>
        <p:txBody>
          <a:bodyPr wrap="squar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spcBef>
                <a:spcPct val="50000"/>
              </a:spcBef>
              <a:defRPr/>
            </a:pPr>
            <a:fld id="{64458543-3D9D-4BFB-95C3-772B1AA483AD}" type="slidenum">
              <a:rPr lang="en-US" altLang="en-US" sz="1412" smtClean="0">
                <a:latin typeface="+mn-lt"/>
              </a:rPr>
              <a:pPr>
                <a:spcBef>
                  <a:spcPct val="50000"/>
                </a:spcBef>
                <a:defRPr/>
              </a:pPr>
              <a:t>‹#›</a:t>
            </a:fld>
            <a:endParaRPr lang="en-US" altLang="en-US" sz="1412" dirty="0">
              <a:latin typeface="+mn-lt"/>
            </a:endParaRPr>
          </a:p>
        </p:txBody>
      </p:sp>
      <mc:AlternateContent xmlns:mc="http://schemas.openxmlformats.org/markup-compatibility/2006" xmlns:p14="http://schemas.microsoft.com/office/powerpoint/2010/main">
        <mc:Choice Requires="p14">
          <p:contentPart p14:bwMode="auto" r:id="rId8">
            <p14:nvContentPartPr>
              <p14:cNvPr id="3" name="Ink 2">
                <a:extLst>
                  <a:ext uri="{FF2B5EF4-FFF2-40B4-BE49-F238E27FC236}">
                    <a16:creationId xmlns:a16="http://schemas.microsoft.com/office/drawing/2014/main" id="{5D474127-0F43-42B8-9839-50D8980947E6}"/>
                  </a:ext>
                </a:extLst>
              </p14:cNvPr>
              <p14:cNvContentPartPr/>
              <p14:nvPr userDrawn="1"/>
            </p14:nvContentPartPr>
            <p14:xfrm>
              <a:off x="12740325" y="5479562"/>
              <a:ext cx="436" cy="12071"/>
            </p14:xfrm>
          </p:contentPart>
        </mc:Choice>
        <mc:Fallback xmlns="">
          <p:pic>
            <p:nvPicPr>
              <p:cNvPr id="3" name="Ink 2">
                <a:extLst>
                  <a:ext uri="{FF2B5EF4-FFF2-40B4-BE49-F238E27FC236}">
                    <a16:creationId xmlns:a16="http://schemas.microsoft.com/office/drawing/2014/main" id="{5D474127-0F43-42B8-9839-50D8980947E6}"/>
                  </a:ext>
                </a:extLst>
              </p:cNvPr>
              <p:cNvPicPr/>
              <p:nvPr/>
            </p:nvPicPr>
            <p:blipFill>
              <a:blip r:embed="rId9"/>
              <a:stretch>
                <a:fillRect/>
              </a:stretch>
            </p:blipFill>
            <p:spPr>
              <a:xfrm>
                <a:off x="12729425" y="5470686"/>
                <a:ext cx="21800" cy="29467"/>
              </a:xfrm>
              <a:prstGeom prst="rect">
                <a:avLst/>
              </a:prstGeom>
            </p:spPr>
          </p:pic>
        </mc:Fallback>
      </mc:AlternateContent>
      <p:pic>
        <p:nvPicPr>
          <p:cNvPr id="4" name="Picture 3" descr="A diagram of a diagram&#10;&#10;Description automatically generated with medium confidence">
            <a:extLst>
              <a:ext uri="{FF2B5EF4-FFF2-40B4-BE49-F238E27FC236}">
                <a16:creationId xmlns:a16="http://schemas.microsoft.com/office/drawing/2014/main" id="{BA3C8928-4A64-E0FA-EB17-4FCB55402E93}"/>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529455" y="261015"/>
            <a:ext cx="950575" cy="961991"/>
          </a:xfrm>
          <a:prstGeom prst="rect">
            <a:avLst/>
          </a:prstGeom>
        </p:spPr>
      </p:pic>
      <p:cxnSp>
        <p:nvCxnSpPr>
          <p:cNvPr id="5" name="Straight Connector 4">
            <a:extLst>
              <a:ext uri="{FF2B5EF4-FFF2-40B4-BE49-F238E27FC236}">
                <a16:creationId xmlns:a16="http://schemas.microsoft.com/office/drawing/2014/main" id="{762467E6-E784-6337-5855-14FFEAA4CADD}"/>
              </a:ext>
            </a:extLst>
          </p:cNvPr>
          <p:cNvCxnSpPr/>
          <p:nvPr userDrawn="1"/>
        </p:nvCxnSpPr>
        <p:spPr bwMode="auto">
          <a:xfrm flipH="1">
            <a:off x="993072" y="1169518"/>
            <a:ext cx="9226417" cy="0"/>
          </a:xfrm>
          <a:prstGeom prst="line">
            <a:avLst/>
          </a:prstGeom>
          <a:solidFill>
            <a:schemeClr val="accent1"/>
          </a:solidFill>
          <a:ln w="38100"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6" name="Picture 5" descr="CC BY SA image">
            <a:hlinkClick r:id="rId11"/>
            <a:extLst>
              <a:ext uri="{FF2B5EF4-FFF2-40B4-BE49-F238E27FC236}">
                <a16:creationId xmlns:a16="http://schemas.microsoft.com/office/drawing/2014/main" id="{9AA145BA-F87D-D462-EEB8-8BE224154350}"/>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1005433" y="6252259"/>
            <a:ext cx="1570518" cy="400136"/>
          </a:xfrm>
          <a:prstGeom prst="rect">
            <a:avLst/>
          </a:prstGeom>
          <a:noFill/>
          <a:ln>
            <a:noFill/>
          </a:ln>
        </p:spPr>
      </p:pic>
    </p:spTree>
    <p:custDataLst>
      <p:tags r:id="rId7"/>
    </p:custDataLst>
    <p:extLst>
      <p:ext uri="{BB962C8B-B14F-4D97-AF65-F5344CB8AC3E}">
        <p14:creationId xmlns:p14="http://schemas.microsoft.com/office/powerpoint/2010/main" val="35917503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l" defTabSz="899320" rtl="0" eaLnBrk="0" fontAlgn="base" hangingPunct="0">
        <a:spcBef>
          <a:spcPct val="0"/>
        </a:spcBef>
        <a:spcAft>
          <a:spcPct val="0"/>
        </a:spcAft>
        <a:defRPr sz="2471" b="1" kern="1200">
          <a:solidFill>
            <a:srgbClr val="072B5F"/>
          </a:solidFill>
          <a:latin typeface="+mj-lt"/>
          <a:ea typeface="+mj-ea"/>
          <a:cs typeface="+mj-cs"/>
        </a:defRPr>
      </a:lvl1pPr>
      <a:lvl2pPr algn="l" defTabSz="899320" rtl="0" eaLnBrk="0" fontAlgn="base" hangingPunct="0">
        <a:spcBef>
          <a:spcPct val="0"/>
        </a:spcBef>
        <a:spcAft>
          <a:spcPct val="0"/>
        </a:spcAft>
        <a:defRPr sz="2471" b="1">
          <a:solidFill>
            <a:srgbClr val="072B5F"/>
          </a:solidFill>
          <a:latin typeface="Arial" panose="020B0604020202020204" pitchFamily="34" charset="0"/>
        </a:defRPr>
      </a:lvl2pPr>
      <a:lvl3pPr algn="l" defTabSz="899320" rtl="0" eaLnBrk="0" fontAlgn="base" hangingPunct="0">
        <a:spcBef>
          <a:spcPct val="0"/>
        </a:spcBef>
        <a:spcAft>
          <a:spcPct val="0"/>
        </a:spcAft>
        <a:defRPr sz="2471" b="1">
          <a:solidFill>
            <a:srgbClr val="072B5F"/>
          </a:solidFill>
          <a:latin typeface="Arial" panose="020B0604020202020204" pitchFamily="34" charset="0"/>
        </a:defRPr>
      </a:lvl3pPr>
      <a:lvl4pPr algn="l" defTabSz="899320" rtl="0" eaLnBrk="0" fontAlgn="base" hangingPunct="0">
        <a:spcBef>
          <a:spcPct val="0"/>
        </a:spcBef>
        <a:spcAft>
          <a:spcPct val="0"/>
        </a:spcAft>
        <a:defRPr sz="2471" b="1">
          <a:solidFill>
            <a:srgbClr val="072B5F"/>
          </a:solidFill>
          <a:latin typeface="Arial" panose="020B0604020202020204" pitchFamily="34" charset="0"/>
        </a:defRPr>
      </a:lvl4pPr>
      <a:lvl5pPr algn="l" defTabSz="899320" rtl="0" eaLnBrk="0" fontAlgn="base" hangingPunct="0">
        <a:spcBef>
          <a:spcPct val="0"/>
        </a:spcBef>
        <a:spcAft>
          <a:spcPct val="0"/>
        </a:spcAft>
        <a:defRPr sz="2471" b="1">
          <a:solidFill>
            <a:srgbClr val="072B5F"/>
          </a:solidFill>
          <a:latin typeface="Arial" panose="020B0604020202020204" pitchFamily="34" charset="0"/>
        </a:defRPr>
      </a:lvl5pPr>
      <a:lvl6pPr marL="403433" algn="l" defTabSz="899320" rtl="0" fontAlgn="base">
        <a:spcBef>
          <a:spcPct val="0"/>
        </a:spcBef>
        <a:spcAft>
          <a:spcPct val="0"/>
        </a:spcAft>
        <a:defRPr sz="2471" b="1">
          <a:solidFill>
            <a:srgbClr val="072B5F"/>
          </a:solidFill>
          <a:latin typeface="Arial" panose="020B0604020202020204" pitchFamily="34" charset="0"/>
        </a:defRPr>
      </a:lvl6pPr>
      <a:lvl7pPr marL="806867" algn="l" defTabSz="899320" rtl="0" fontAlgn="base">
        <a:spcBef>
          <a:spcPct val="0"/>
        </a:spcBef>
        <a:spcAft>
          <a:spcPct val="0"/>
        </a:spcAft>
        <a:defRPr sz="2471" b="1">
          <a:solidFill>
            <a:srgbClr val="072B5F"/>
          </a:solidFill>
          <a:latin typeface="Arial" panose="020B0604020202020204" pitchFamily="34" charset="0"/>
        </a:defRPr>
      </a:lvl7pPr>
      <a:lvl8pPr marL="1210300" algn="l" defTabSz="899320" rtl="0" fontAlgn="base">
        <a:spcBef>
          <a:spcPct val="0"/>
        </a:spcBef>
        <a:spcAft>
          <a:spcPct val="0"/>
        </a:spcAft>
        <a:defRPr sz="2471" b="1">
          <a:solidFill>
            <a:srgbClr val="072B5F"/>
          </a:solidFill>
          <a:latin typeface="Arial" panose="020B0604020202020204" pitchFamily="34" charset="0"/>
        </a:defRPr>
      </a:lvl8pPr>
      <a:lvl9pPr marL="1613733" algn="l" defTabSz="899320" rtl="0" fontAlgn="base">
        <a:spcBef>
          <a:spcPct val="0"/>
        </a:spcBef>
        <a:spcAft>
          <a:spcPct val="0"/>
        </a:spcAft>
        <a:defRPr sz="2471" b="1">
          <a:solidFill>
            <a:srgbClr val="072B5F"/>
          </a:solidFill>
          <a:latin typeface="Arial" panose="020B0604020202020204" pitchFamily="34" charset="0"/>
        </a:defRPr>
      </a:lvl9pPr>
    </p:titleStyle>
    <p:bodyStyle>
      <a:lvl1pPr marL="337596" indent="-337596" algn="l" defTabSz="899320" rtl="0" eaLnBrk="0" fontAlgn="base" hangingPunct="0">
        <a:spcBef>
          <a:spcPct val="20000"/>
        </a:spcBef>
        <a:spcAft>
          <a:spcPct val="0"/>
        </a:spcAft>
        <a:buChar char="•"/>
        <a:defRPr sz="2118" kern="1200">
          <a:solidFill>
            <a:schemeClr val="tx1"/>
          </a:solidFill>
          <a:latin typeface="+mn-lt"/>
          <a:ea typeface="+mn-ea"/>
          <a:cs typeface="+mn-cs"/>
        </a:defRPr>
      </a:lvl1pPr>
      <a:lvl2pPr marL="729822" indent="-280162" algn="l" defTabSz="899320" rtl="0" eaLnBrk="0" fontAlgn="base" hangingPunct="0">
        <a:spcBef>
          <a:spcPct val="20000"/>
        </a:spcBef>
        <a:spcAft>
          <a:spcPct val="0"/>
        </a:spcAft>
        <a:buChar char="–"/>
        <a:defRPr sz="1765" kern="1200">
          <a:solidFill>
            <a:schemeClr val="tx1"/>
          </a:solidFill>
          <a:latin typeface="+mn-lt"/>
          <a:ea typeface="+mn-ea"/>
          <a:cs typeface="+mn-cs"/>
        </a:defRPr>
      </a:lvl2pPr>
      <a:lvl3pPr marL="1123450" indent="-224130" algn="l" defTabSz="899320" rtl="0" eaLnBrk="0" fontAlgn="base" hangingPunct="0">
        <a:spcBef>
          <a:spcPct val="20000"/>
        </a:spcBef>
        <a:spcAft>
          <a:spcPct val="0"/>
        </a:spcAft>
        <a:buChar char="–"/>
        <a:defRPr kern="1200">
          <a:solidFill>
            <a:schemeClr val="tx1"/>
          </a:solidFill>
          <a:latin typeface="+mn-lt"/>
          <a:ea typeface="+mn-ea"/>
          <a:cs typeface="+mn-cs"/>
        </a:defRPr>
      </a:lvl3pPr>
      <a:lvl4pPr marL="1573110" indent="-224130" algn="l" defTabSz="899320" rtl="0" eaLnBrk="0" fontAlgn="base" hangingPunct="0">
        <a:spcBef>
          <a:spcPct val="20000"/>
        </a:spcBef>
        <a:spcAft>
          <a:spcPct val="0"/>
        </a:spcAft>
        <a:buChar char="–"/>
        <a:defRPr kern="1200">
          <a:solidFill>
            <a:schemeClr val="tx1"/>
          </a:solidFill>
          <a:latin typeface="+mn-lt"/>
          <a:ea typeface="+mn-ea"/>
          <a:cs typeface="+mn-cs"/>
        </a:defRPr>
      </a:lvl4pPr>
      <a:lvl5pPr marL="2022770" indent="-224130" algn="l" defTabSz="899320" rtl="0" eaLnBrk="0" fontAlgn="base" hangingPunct="0">
        <a:spcBef>
          <a:spcPct val="20000"/>
        </a:spcBef>
        <a:spcAft>
          <a:spcPct val="0"/>
        </a:spcAft>
        <a:buChar char="–"/>
        <a:defRPr kern="1200">
          <a:solidFill>
            <a:schemeClr val="tx1"/>
          </a:solidFill>
          <a:latin typeface="+mn-lt"/>
          <a:ea typeface="+mn-ea"/>
          <a:cs typeface="+mn-cs"/>
        </a:defRPr>
      </a:lvl5pPr>
      <a:lvl6pPr marL="2218883" indent="-201717" algn="l" defTabSz="806867" rtl="0" eaLnBrk="1" latinLnBrk="0" hangingPunct="1">
        <a:lnSpc>
          <a:spcPct val="90000"/>
        </a:lnSpc>
        <a:spcBef>
          <a:spcPts val="441"/>
        </a:spcBef>
        <a:buFont typeface="Arial" panose="020B0604020202020204" pitchFamily="34" charset="0"/>
        <a:buChar char="•"/>
        <a:defRPr sz="1588" kern="1200">
          <a:solidFill>
            <a:schemeClr val="tx1"/>
          </a:solidFill>
          <a:latin typeface="+mn-lt"/>
          <a:ea typeface="+mn-ea"/>
          <a:cs typeface="+mn-cs"/>
        </a:defRPr>
      </a:lvl6pPr>
      <a:lvl7pPr marL="2622316" indent="-201717" algn="l" defTabSz="806867" rtl="0" eaLnBrk="1" latinLnBrk="0" hangingPunct="1">
        <a:lnSpc>
          <a:spcPct val="90000"/>
        </a:lnSpc>
        <a:spcBef>
          <a:spcPts val="441"/>
        </a:spcBef>
        <a:buFont typeface="Arial" panose="020B0604020202020204" pitchFamily="34" charset="0"/>
        <a:buChar char="•"/>
        <a:defRPr sz="1588" kern="1200">
          <a:solidFill>
            <a:schemeClr val="tx1"/>
          </a:solidFill>
          <a:latin typeface="+mn-lt"/>
          <a:ea typeface="+mn-ea"/>
          <a:cs typeface="+mn-cs"/>
        </a:defRPr>
      </a:lvl7pPr>
      <a:lvl8pPr marL="3025750" indent="-201717" algn="l" defTabSz="806867" rtl="0" eaLnBrk="1" latinLnBrk="0" hangingPunct="1">
        <a:lnSpc>
          <a:spcPct val="90000"/>
        </a:lnSpc>
        <a:spcBef>
          <a:spcPts val="441"/>
        </a:spcBef>
        <a:buFont typeface="Arial" panose="020B0604020202020204" pitchFamily="34" charset="0"/>
        <a:buChar char="•"/>
        <a:defRPr sz="1588" kern="1200">
          <a:solidFill>
            <a:schemeClr val="tx1"/>
          </a:solidFill>
          <a:latin typeface="+mn-lt"/>
          <a:ea typeface="+mn-ea"/>
          <a:cs typeface="+mn-cs"/>
        </a:defRPr>
      </a:lvl8pPr>
      <a:lvl9pPr marL="3429183" indent="-201717" algn="l" defTabSz="806867" rtl="0" eaLnBrk="1" latinLnBrk="0" hangingPunct="1">
        <a:lnSpc>
          <a:spcPct val="90000"/>
        </a:lnSpc>
        <a:spcBef>
          <a:spcPts val="441"/>
        </a:spcBef>
        <a:buFont typeface="Arial" panose="020B0604020202020204" pitchFamily="34" charset="0"/>
        <a:buChar char="•"/>
        <a:defRPr sz="1588" kern="1200">
          <a:solidFill>
            <a:schemeClr val="tx1"/>
          </a:solidFill>
          <a:latin typeface="+mn-lt"/>
          <a:ea typeface="+mn-ea"/>
          <a:cs typeface="+mn-cs"/>
        </a:defRPr>
      </a:lvl9pPr>
    </p:bodyStyle>
    <p:otherStyle>
      <a:defPPr>
        <a:defRPr lang="en-US"/>
      </a:defPPr>
      <a:lvl1pPr marL="0" algn="l" defTabSz="806867" rtl="0" eaLnBrk="1" latinLnBrk="0" hangingPunct="1">
        <a:defRPr sz="1588" kern="1200">
          <a:solidFill>
            <a:schemeClr val="tx1"/>
          </a:solidFill>
          <a:latin typeface="+mn-lt"/>
          <a:ea typeface="+mn-ea"/>
          <a:cs typeface="+mn-cs"/>
        </a:defRPr>
      </a:lvl1pPr>
      <a:lvl2pPr marL="403433" algn="l" defTabSz="806867" rtl="0" eaLnBrk="1" latinLnBrk="0" hangingPunct="1">
        <a:defRPr sz="1588" kern="1200">
          <a:solidFill>
            <a:schemeClr val="tx1"/>
          </a:solidFill>
          <a:latin typeface="+mn-lt"/>
          <a:ea typeface="+mn-ea"/>
          <a:cs typeface="+mn-cs"/>
        </a:defRPr>
      </a:lvl2pPr>
      <a:lvl3pPr marL="806867" algn="l" defTabSz="806867" rtl="0" eaLnBrk="1" latinLnBrk="0" hangingPunct="1">
        <a:defRPr sz="1588" kern="1200">
          <a:solidFill>
            <a:schemeClr val="tx1"/>
          </a:solidFill>
          <a:latin typeface="+mn-lt"/>
          <a:ea typeface="+mn-ea"/>
          <a:cs typeface="+mn-cs"/>
        </a:defRPr>
      </a:lvl3pPr>
      <a:lvl4pPr marL="1210300" algn="l" defTabSz="806867" rtl="0" eaLnBrk="1" latinLnBrk="0" hangingPunct="1">
        <a:defRPr sz="1588" kern="1200">
          <a:solidFill>
            <a:schemeClr val="tx1"/>
          </a:solidFill>
          <a:latin typeface="+mn-lt"/>
          <a:ea typeface="+mn-ea"/>
          <a:cs typeface="+mn-cs"/>
        </a:defRPr>
      </a:lvl4pPr>
      <a:lvl5pPr marL="1613733" algn="l" defTabSz="806867" rtl="0" eaLnBrk="1" latinLnBrk="0" hangingPunct="1">
        <a:defRPr sz="1588" kern="1200">
          <a:solidFill>
            <a:schemeClr val="tx1"/>
          </a:solidFill>
          <a:latin typeface="+mn-lt"/>
          <a:ea typeface="+mn-ea"/>
          <a:cs typeface="+mn-cs"/>
        </a:defRPr>
      </a:lvl5pPr>
      <a:lvl6pPr marL="2017166" algn="l" defTabSz="806867" rtl="0" eaLnBrk="1" latinLnBrk="0" hangingPunct="1">
        <a:defRPr sz="1588" kern="1200">
          <a:solidFill>
            <a:schemeClr val="tx1"/>
          </a:solidFill>
          <a:latin typeface="+mn-lt"/>
          <a:ea typeface="+mn-ea"/>
          <a:cs typeface="+mn-cs"/>
        </a:defRPr>
      </a:lvl6pPr>
      <a:lvl7pPr marL="2420600" algn="l" defTabSz="806867" rtl="0" eaLnBrk="1" latinLnBrk="0" hangingPunct="1">
        <a:defRPr sz="1588" kern="1200">
          <a:solidFill>
            <a:schemeClr val="tx1"/>
          </a:solidFill>
          <a:latin typeface="+mn-lt"/>
          <a:ea typeface="+mn-ea"/>
          <a:cs typeface="+mn-cs"/>
        </a:defRPr>
      </a:lvl7pPr>
      <a:lvl8pPr marL="2824033" algn="l" defTabSz="806867" rtl="0" eaLnBrk="1" latinLnBrk="0" hangingPunct="1">
        <a:defRPr sz="1588" kern="1200">
          <a:solidFill>
            <a:schemeClr val="tx1"/>
          </a:solidFill>
          <a:latin typeface="+mn-lt"/>
          <a:ea typeface="+mn-ea"/>
          <a:cs typeface="+mn-cs"/>
        </a:defRPr>
      </a:lvl8pPr>
      <a:lvl9pPr marL="3227466" algn="l" defTabSz="806867" rtl="0" eaLnBrk="1" latinLnBrk="0" hangingPunct="1">
        <a:defRPr sz="158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3">
            <a:extLst>
              <a:ext uri="{FF2B5EF4-FFF2-40B4-BE49-F238E27FC236}">
                <a16:creationId xmlns:a16="http://schemas.microsoft.com/office/drawing/2014/main" id="{6F6C7780-C851-4520-B02E-3053AE2CF5CD}"/>
              </a:ext>
            </a:extLst>
          </p:cNvPr>
          <p:cNvSpPr>
            <a:spLocks noGrp="1" noChangeArrowheads="1"/>
          </p:cNvSpPr>
          <p:nvPr>
            <p:ph type="title"/>
          </p:nvPr>
        </p:nvSpPr>
        <p:spPr bwMode="black">
          <a:xfrm>
            <a:off x="993072" y="293711"/>
            <a:ext cx="9536383" cy="537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870" tIns="50935" rIns="101870" bIns="50935" numCol="1" anchor="t" anchorCtr="0" compatLnSpc="1">
            <a:prstTxWarp prst="textNoShape">
              <a:avLst/>
            </a:prstTxWarp>
          </a:bodyPr>
          <a:lstStyle/>
          <a:p>
            <a:pPr lvl="0"/>
            <a:r>
              <a:rPr lang="en-US" altLang="en-US" dirty="0"/>
              <a:t>Click to edit Master title style</a:t>
            </a:r>
          </a:p>
        </p:txBody>
      </p:sp>
      <p:sp>
        <p:nvSpPr>
          <p:cNvPr id="1028" name="Rectangle 4">
            <a:extLst>
              <a:ext uri="{FF2B5EF4-FFF2-40B4-BE49-F238E27FC236}">
                <a16:creationId xmlns:a16="http://schemas.microsoft.com/office/drawing/2014/main" id="{BFE21187-D957-4EBC-A84A-B0E3991B5A2F}"/>
              </a:ext>
            </a:extLst>
          </p:cNvPr>
          <p:cNvSpPr>
            <a:spLocks noGrp="1" noChangeArrowheads="1"/>
          </p:cNvSpPr>
          <p:nvPr>
            <p:ph type="body" idx="1"/>
          </p:nvPr>
        </p:nvSpPr>
        <p:spPr bwMode="black">
          <a:xfrm>
            <a:off x="993071" y="1371320"/>
            <a:ext cx="10484779" cy="4649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870" tIns="50935" rIns="101870" bIns="50935"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9" name="Text Box 6">
            <a:extLst>
              <a:ext uri="{FF2B5EF4-FFF2-40B4-BE49-F238E27FC236}">
                <a16:creationId xmlns:a16="http://schemas.microsoft.com/office/drawing/2014/main" id="{F0633E3E-D016-4AD1-BB78-764691151E7F}"/>
              </a:ext>
            </a:extLst>
          </p:cNvPr>
          <p:cNvSpPr txBox="1">
            <a:spLocks noChangeArrowheads="1"/>
          </p:cNvSpPr>
          <p:nvPr userDrawn="1"/>
        </p:nvSpPr>
        <p:spPr bwMode="auto">
          <a:xfrm>
            <a:off x="11144593" y="6367321"/>
            <a:ext cx="711970" cy="309637"/>
          </a:xfrm>
          <a:prstGeom prst="rect">
            <a:avLst/>
          </a:prstGeom>
          <a:noFill/>
          <a:ln>
            <a:noFill/>
          </a:ln>
          <a:effectLst/>
        </p:spPr>
        <p:txBody>
          <a:bodyPr wrap="squar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spcBef>
                <a:spcPct val="50000"/>
              </a:spcBef>
              <a:defRPr/>
            </a:pPr>
            <a:fld id="{64458543-3D9D-4BFB-95C3-772B1AA483AD}" type="slidenum">
              <a:rPr lang="en-US" altLang="en-US" sz="1412" smtClean="0">
                <a:latin typeface="+mn-lt"/>
              </a:rPr>
              <a:pPr>
                <a:spcBef>
                  <a:spcPct val="50000"/>
                </a:spcBef>
                <a:defRPr/>
              </a:pPr>
              <a:t>‹#›</a:t>
            </a:fld>
            <a:endParaRPr lang="en-US" altLang="en-US" sz="1412" dirty="0">
              <a:latin typeface="+mn-lt"/>
            </a:endParaRPr>
          </a:p>
        </p:txBody>
      </p:sp>
      <mc:AlternateContent xmlns:mc="http://schemas.openxmlformats.org/markup-compatibility/2006" xmlns:p14="http://schemas.microsoft.com/office/powerpoint/2010/main">
        <mc:Choice Requires="p14">
          <p:contentPart p14:bwMode="auto" r:id="rId8">
            <p14:nvContentPartPr>
              <p14:cNvPr id="3" name="Ink 2">
                <a:extLst>
                  <a:ext uri="{FF2B5EF4-FFF2-40B4-BE49-F238E27FC236}">
                    <a16:creationId xmlns:a16="http://schemas.microsoft.com/office/drawing/2014/main" id="{5D474127-0F43-42B8-9839-50D8980947E6}"/>
                  </a:ext>
                </a:extLst>
              </p14:cNvPr>
              <p14:cNvContentPartPr/>
              <p14:nvPr userDrawn="1"/>
            </p14:nvContentPartPr>
            <p14:xfrm>
              <a:off x="12740325" y="5479562"/>
              <a:ext cx="436" cy="12071"/>
            </p14:xfrm>
          </p:contentPart>
        </mc:Choice>
        <mc:Fallback xmlns="">
          <p:pic>
            <p:nvPicPr>
              <p:cNvPr id="3" name="Ink 2">
                <a:extLst>
                  <a:ext uri="{FF2B5EF4-FFF2-40B4-BE49-F238E27FC236}">
                    <a16:creationId xmlns:a16="http://schemas.microsoft.com/office/drawing/2014/main" id="{5D474127-0F43-42B8-9839-50D8980947E6}"/>
                  </a:ext>
                </a:extLst>
              </p:cNvPr>
              <p:cNvPicPr/>
              <p:nvPr/>
            </p:nvPicPr>
            <p:blipFill>
              <a:blip r:embed="rId9"/>
              <a:stretch>
                <a:fillRect/>
              </a:stretch>
            </p:blipFill>
            <p:spPr>
              <a:xfrm>
                <a:off x="12729425" y="5470686"/>
                <a:ext cx="21800" cy="29467"/>
              </a:xfrm>
              <a:prstGeom prst="rect">
                <a:avLst/>
              </a:prstGeom>
            </p:spPr>
          </p:pic>
        </mc:Fallback>
      </mc:AlternateContent>
      <p:pic>
        <p:nvPicPr>
          <p:cNvPr id="4" name="Picture 3" descr="A diagram of a diagram&#10;&#10;Description automatically generated with medium confidence">
            <a:extLst>
              <a:ext uri="{FF2B5EF4-FFF2-40B4-BE49-F238E27FC236}">
                <a16:creationId xmlns:a16="http://schemas.microsoft.com/office/drawing/2014/main" id="{BA3C8928-4A64-E0FA-EB17-4FCB55402E93}"/>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529455" y="261015"/>
            <a:ext cx="950575" cy="961991"/>
          </a:xfrm>
          <a:prstGeom prst="rect">
            <a:avLst/>
          </a:prstGeom>
        </p:spPr>
      </p:pic>
      <p:cxnSp>
        <p:nvCxnSpPr>
          <p:cNvPr id="5" name="Straight Connector 4">
            <a:extLst>
              <a:ext uri="{FF2B5EF4-FFF2-40B4-BE49-F238E27FC236}">
                <a16:creationId xmlns:a16="http://schemas.microsoft.com/office/drawing/2014/main" id="{762467E6-E784-6337-5855-14FFEAA4CADD}"/>
              </a:ext>
            </a:extLst>
          </p:cNvPr>
          <p:cNvCxnSpPr/>
          <p:nvPr userDrawn="1"/>
        </p:nvCxnSpPr>
        <p:spPr bwMode="auto">
          <a:xfrm flipH="1">
            <a:off x="993072" y="1169518"/>
            <a:ext cx="9226417" cy="0"/>
          </a:xfrm>
          <a:prstGeom prst="line">
            <a:avLst/>
          </a:prstGeom>
          <a:solidFill>
            <a:schemeClr val="accent1"/>
          </a:solidFill>
          <a:ln w="38100"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ustDataLst>
      <p:tags r:id="rId7"/>
    </p:custDataLst>
    <p:extLst>
      <p:ext uri="{BB962C8B-B14F-4D97-AF65-F5344CB8AC3E}">
        <p14:creationId xmlns:p14="http://schemas.microsoft.com/office/powerpoint/2010/main" val="282524826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xStyles>
    <p:titleStyle>
      <a:lvl1pPr algn="l" defTabSz="899320" rtl="0" eaLnBrk="0" fontAlgn="base" hangingPunct="0">
        <a:spcBef>
          <a:spcPct val="0"/>
        </a:spcBef>
        <a:spcAft>
          <a:spcPct val="0"/>
        </a:spcAft>
        <a:defRPr sz="2471" b="1" kern="1200">
          <a:solidFill>
            <a:srgbClr val="072B5F"/>
          </a:solidFill>
          <a:latin typeface="+mj-lt"/>
          <a:ea typeface="+mj-ea"/>
          <a:cs typeface="+mj-cs"/>
        </a:defRPr>
      </a:lvl1pPr>
      <a:lvl2pPr algn="l" defTabSz="899320" rtl="0" eaLnBrk="0" fontAlgn="base" hangingPunct="0">
        <a:spcBef>
          <a:spcPct val="0"/>
        </a:spcBef>
        <a:spcAft>
          <a:spcPct val="0"/>
        </a:spcAft>
        <a:defRPr sz="2471" b="1">
          <a:solidFill>
            <a:srgbClr val="072B5F"/>
          </a:solidFill>
          <a:latin typeface="Arial" panose="020B0604020202020204" pitchFamily="34" charset="0"/>
        </a:defRPr>
      </a:lvl2pPr>
      <a:lvl3pPr algn="l" defTabSz="899320" rtl="0" eaLnBrk="0" fontAlgn="base" hangingPunct="0">
        <a:spcBef>
          <a:spcPct val="0"/>
        </a:spcBef>
        <a:spcAft>
          <a:spcPct val="0"/>
        </a:spcAft>
        <a:defRPr sz="2471" b="1">
          <a:solidFill>
            <a:srgbClr val="072B5F"/>
          </a:solidFill>
          <a:latin typeface="Arial" panose="020B0604020202020204" pitchFamily="34" charset="0"/>
        </a:defRPr>
      </a:lvl3pPr>
      <a:lvl4pPr algn="l" defTabSz="899320" rtl="0" eaLnBrk="0" fontAlgn="base" hangingPunct="0">
        <a:spcBef>
          <a:spcPct val="0"/>
        </a:spcBef>
        <a:spcAft>
          <a:spcPct val="0"/>
        </a:spcAft>
        <a:defRPr sz="2471" b="1">
          <a:solidFill>
            <a:srgbClr val="072B5F"/>
          </a:solidFill>
          <a:latin typeface="Arial" panose="020B0604020202020204" pitchFamily="34" charset="0"/>
        </a:defRPr>
      </a:lvl4pPr>
      <a:lvl5pPr algn="l" defTabSz="899320" rtl="0" eaLnBrk="0" fontAlgn="base" hangingPunct="0">
        <a:spcBef>
          <a:spcPct val="0"/>
        </a:spcBef>
        <a:spcAft>
          <a:spcPct val="0"/>
        </a:spcAft>
        <a:defRPr sz="2471" b="1">
          <a:solidFill>
            <a:srgbClr val="072B5F"/>
          </a:solidFill>
          <a:latin typeface="Arial" panose="020B0604020202020204" pitchFamily="34" charset="0"/>
        </a:defRPr>
      </a:lvl5pPr>
      <a:lvl6pPr marL="403433" algn="l" defTabSz="899320" rtl="0" fontAlgn="base">
        <a:spcBef>
          <a:spcPct val="0"/>
        </a:spcBef>
        <a:spcAft>
          <a:spcPct val="0"/>
        </a:spcAft>
        <a:defRPr sz="2471" b="1">
          <a:solidFill>
            <a:srgbClr val="072B5F"/>
          </a:solidFill>
          <a:latin typeface="Arial" panose="020B0604020202020204" pitchFamily="34" charset="0"/>
        </a:defRPr>
      </a:lvl6pPr>
      <a:lvl7pPr marL="806867" algn="l" defTabSz="899320" rtl="0" fontAlgn="base">
        <a:spcBef>
          <a:spcPct val="0"/>
        </a:spcBef>
        <a:spcAft>
          <a:spcPct val="0"/>
        </a:spcAft>
        <a:defRPr sz="2471" b="1">
          <a:solidFill>
            <a:srgbClr val="072B5F"/>
          </a:solidFill>
          <a:latin typeface="Arial" panose="020B0604020202020204" pitchFamily="34" charset="0"/>
        </a:defRPr>
      </a:lvl7pPr>
      <a:lvl8pPr marL="1210300" algn="l" defTabSz="899320" rtl="0" fontAlgn="base">
        <a:spcBef>
          <a:spcPct val="0"/>
        </a:spcBef>
        <a:spcAft>
          <a:spcPct val="0"/>
        </a:spcAft>
        <a:defRPr sz="2471" b="1">
          <a:solidFill>
            <a:srgbClr val="072B5F"/>
          </a:solidFill>
          <a:latin typeface="Arial" panose="020B0604020202020204" pitchFamily="34" charset="0"/>
        </a:defRPr>
      </a:lvl8pPr>
      <a:lvl9pPr marL="1613733" algn="l" defTabSz="899320" rtl="0" fontAlgn="base">
        <a:spcBef>
          <a:spcPct val="0"/>
        </a:spcBef>
        <a:spcAft>
          <a:spcPct val="0"/>
        </a:spcAft>
        <a:defRPr sz="2471" b="1">
          <a:solidFill>
            <a:srgbClr val="072B5F"/>
          </a:solidFill>
          <a:latin typeface="Arial" panose="020B0604020202020204" pitchFamily="34" charset="0"/>
        </a:defRPr>
      </a:lvl9pPr>
    </p:titleStyle>
    <p:bodyStyle>
      <a:lvl1pPr marL="337596" indent="-337596" algn="l" defTabSz="899320" rtl="0" eaLnBrk="0" fontAlgn="base" hangingPunct="0">
        <a:spcBef>
          <a:spcPct val="20000"/>
        </a:spcBef>
        <a:spcAft>
          <a:spcPct val="0"/>
        </a:spcAft>
        <a:buChar char="•"/>
        <a:defRPr sz="2118" kern="1200">
          <a:solidFill>
            <a:schemeClr val="tx1"/>
          </a:solidFill>
          <a:latin typeface="+mn-lt"/>
          <a:ea typeface="+mn-ea"/>
          <a:cs typeface="+mn-cs"/>
        </a:defRPr>
      </a:lvl1pPr>
      <a:lvl2pPr marL="729822" indent="-280162" algn="l" defTabSz="899320" rtl="0" eaLnBrk="0" fontAlgn="base" hangingPunct="0">
        <a:spcBef>
          <a:spcPct val="20000"/>
        </a:spcBef>
        <a:spcAft>
          <a:spcPct val="0"/>
        </a:spcAft>
        <a:buChar char="–"/>
        <a:defRPr sz="1765" kern="1200">
          <a:solidFill>
            <a:schemeClr val="tx1"/>
          </a:solidFill>
          <a:latin typeface="+mn-lt"/>
          <a:ea typeface="+mn-ea"/>
          <a:cs typeface="+mn-cs"/>
        </a:defRPr>
      </a:lvl2pPr>
      <a:lvl3pPr marL="1123450" indent="-224130" algn="l" defTabSz="899320" rtl="0" eaLnBrk="0" fontAlgn="base" hangingPunct="0">
        <a:spcBef>
          <a:spcPct val="20000"/>
        </a:spcBef>
        <a:spcAft>
          <a:spcPct val="0"/>
        </a:spcAft>
        <a:buChar char="–"/>
        <a:defRPr kern="1200">
          <a:solidFill>
            <a:schemeClr val="tx1"/>
          </a:solidFill>
          <a:latin typeface="+mn-lt"/>
          <a:ea typeface="+mn-ea"/>
          <a:cs typeface="+mn-cs"/>
        </a:defRPr>
      </a:lvl3pPr>
      <a:lvl4pPr marL="1573110" indent="-224130" algn="l" defTabSz="899320" rtl="0" eaLnBrk="0" fontAlgn="base" hangingPunct="0">
        <a:spcBef>
          <a:spcPct val="20000"/>
        </a:spcBef>
        <a:spcAft>
          <a:spcPct val="0"/>
        </a:spcAft>
        <a:buChar char="–"/>
        <a:defRPr kern="1200">
          <a:solidFill>
            <a:schemeClr val="tx1"/>
          </a:solidFill>
          <a:latin typeface="+mn-lt"/>
          <a:ea typeface="+mn-ea"/>
          <a:cs typeface="+mn-cs"/>
        </a:defRPr>
      </a:lvl4pPr>
      <a:lvl5pPr marL="2022770" indent="-224130" algn="l" defTabSz="899320" rtl="0" eaLnBrk="0" fontAlgn="base" hangingPunct="0">
        <a:spcBef>
          <a:spcPct val="20000"/>
        </a:spcBef>
        <a:spcAft>
          <a:spcPct val="0"/>
        </a:spcAft>
        <a:buChar char="–"/>
        <a:defRPr kern="1200">
          <a:solidFill>
            <a:schemeClr val="tx1"/>
          </a:solidFill>
          <a:latin typeface="+mn-lt"/>
          <a:ea typeface="+mn-ea"/>
          <a:cs typeface="+mn-cs"/>
        </a:defRPr>
      </a:lvl5pPr>
      <a:lvl6pPr marL="2218883" indent="-201717" algn="l" defTabSz="806867" rtl="0" eaLnBrk="1" latinLnBrk="0" hangingPunct="1">
        <a:lnSpc>
          <a:spcPct val="90000"/>
        </a:lnSpc>
        <a:spcBef>
          <a:spcPts val="441"/>
        </a:spcBef>
        <a:buFont typeface="Arial" panose="020B0604020202020204" pitchFamily="34" charset="0"/>
        <a:buChar char="•"/>
        <a:defRPr sz="1588" kern="1200">
          <a:solidFill>
            <a:schemeClr val="tx1"/>
          </a:solidFill>
          <a:latin typeface="+mn-lt"/>
          <a:ea typeface="+mn-ea"/>
          <a:cs typeface="+mn-cs"/>
        </a:defRPr>
      </a:lvl6pPr>
      <a:lvl7pPr marL="2622316" indent="-201717" algn="l" defTabSz="806867" rtl="0" eaLnBrk="1" latinLnBrk="0" hangingPunct="1">
        <a:lnSpc>
          <a:spcPct val="90000"/>
        </a:lnSpc>
        <a:spcBef>
          <a:spcPts val="441"/>
        </a:spcBef>
        <a:buFont typeface="Arial" panose="020B0604020202020204" pitchFamily="34" charset="0"/>
        <a:buChar char="•"/>
        <a:defRPr sz="1588" kern="1200">
          <a:solidFill>
            <a:schemeClr val="tx1"/>
          </a:solidFill>
          <a:latin typeface="+mn-lt"/>
          <a:ea typeface="+mn-ea"/>
          <a:cs typeface="+mn-cs"/>
        </a:defRPr>
      </a:lvl7pPr>
      <a:lvl8pPr marL="3025750" indent="-201717" algn="l" defTabSz="806867" rtl="0" eaLnBrk="1" latinLnBrk="0" hangingPunct="1">
        <a:lnSpc>
          <a:spcPct val="90000"/>
        </a:lnSpc>
        <a:spcBef>
          <a:spcPts val="441"/>
        </a:spcBef>
        <a:buFont typeface="Arial" panose="020B0604020202020204" pitchFamily="34" charset="0"/>
        <a:buChar char="•"/>
        <a:defRPr sz="1588" kern="1200">
          <a:solidFill>
            <a:schemeClr val="tx1"/>
          </a:solidFill>
          <a:latin typeface="+mn-lt"/>
          <a:ea typeface="+mn-ea"/>
          <a:cs typeface="+mn-cs"/>
        </a:defRPr>
      </a:lvl8pPr>
      <a:lvl9pPr marL="3429183" indent="-201717" algn="l" defTabSz="806867" rtl="0" eaLnBrk="1" latinLnBrk="0" hangingPunct="1">
        <a:lnSpc>
          <a:spcPct val="90000"/>
        </a:lnSpc>
        <a:spcBef>
          <a:spcPts val="441"/>
        </a:spcBef>
        <a:buFont typeface="Arial" panose="020B0604020202020204" pitchFamily="34" charset="0"/>
        <a:buChar char="•"/>
        <a:defRPr sz="1588" kern="1200">
          <a:solidFill>
            <a:schemeClr val="tx1"/>
          </a:solidFill>
          <a:latin typeface="+mn-lt"/>
          <a:ea typeface="+mn-ea"/>
          <a:cs typeface="+mn-cs"/>
        </a:defRPr>
      </a:lvl9pPr>
    </p:bodyStyle>
    <p:otherStyle>
      <a:defPPr>
        <a:defRPr lang="en-US"/>
      </a:defPPr>
      <a:lvl1pPr marL="0" algn="l" defTabSz="806867" rtl="0" eaLnBrk="1" latinLnBrk="0" hangingPunct="1">
        <a:defRPr sz="1588" kern="1200">
          <a:solidFill>
            <a:schemeClr val="tx1"/>
          </a:solidFill>
          <a:latin typeface="+mn-lt"/>
          <a:ea typeface="+mn-ea"/>
          <a:cs typeface="+mn-cs"/>
        </a:defRPr>
      </a:lvl1pPr>
      <a:lvl2pPr marL="403433" algn="l" defTabSz="806867" rtl="0" eaLnBrk="1" latinLnBrk="0" hangingPunct="1">
        <a:defRPr sz="1588" kern="1200">
          <a:solidFill>
            <a:schemeClr val="tx1"/>
          </a:solidFill>
          <a:latin typeface="+mn-lt"/>
          <a:ea typeface="+mn-ea"/>
          <a:cs typeface="+mn-cs"/>
        </a:defRPr>
      </a:lvl2pPr>
      <a:lvl3pPr marL="806867" algn="l" defTabSz="806867" rtl="0" eaLnBrk="1" latinLnBrk="0" hangingPunct="1">
        <a:defRPr sz="1588" kern="1200">
          <a:solidFill>
            <a:schemeClr val="tx1"/>
          </a:solidFill>
          <a:latin typeface="+mn-lt"/>
          <a:ea typeface="+mn-ea"/>
          <a:cs typeface="+mn-cs"/>
        </a:defRPr>
      </a:lvl3pPr>
      <a:lvl4pPr marL="1210300" algn="l" defTabSz="806867" rtl="0" eaLnBrk="1" latinLnBrk="0" hangingPunct="1">
        <a:defRPr sz="1588" kern="1200">
          <a:solidFill>
            <a:schemeClr val="tx1"/>
          </a:solidFill>
          <a:latin typeface="+mn-lt"/>
          <a:ea typeface="+mn-ea"/>
          <a:cs typeface="+mn-cs"/>
        </a:defRPr>
      </a:lvl4pPr>
      <a:lvl5pPr marL="1613733" algn="l" defTabSz="806867" rtl="0" eaLnBrk="1" latinLnBrk="0" hangingPunct="1">
        <a:defRPr sz="1588" kern="1200">
          <a:solidFill>
            <a:schemeClr val="tx1"/>
          </a:solidFill>
          <a:latin typeface="+mn-lt"/>
          <a:ea typeface="+mn-ea"/>
          <a:cs typeface="+mn-cs"/>
        </a:defRPr>
      </a:lvl5pPr>
      <a:lvl6pPr marL="2017166" algn="l" defTabSz="806867" rtl="0" eaLnBrk="1" latinLnBrk="0" hangingPunct="1">
        <a:defRPr sz="1588" kern="1200">
          <a:solidFill>
            <a:schemeClr val="tx1"/>
          </a:solidFill>
          <a:latin typeface="+mn-lt"/>
          <a:ea typeface="+mn-ea"/>
          <a:cs typeface="+mn-cs"/>
        </a:defRPr>
      </a:lvl6pPr>
      <a:lvl7pPr marL="2420600" algn="l" defTabSz="806867" rtl="0" eaLnBrk="1" latinLnBrk="0" hangingPunct="1">
        <a:defRPr sz="1588" kern="1200">
          <a:solidFill>
            <a:schemeClr val="tx1"/>
          </a:solidFill>
          <a:latin typeface="+mn-lt"/>
          <a:ea typeface="+mn-ea"/>
          <a:cs typeface="+mn-cs"/>
        </a:defRPr>
      </a:lvl7pPr>
      <a:lvl8pPr marL="2824033" algn="l" defTabSz="806867" rtl="0" eaLnBrk="1" latinLnBrk="0" hangingPunct="1">
        <a:defRPr sz="1588" kern="1200">
          <a:solidFill>
            <a:schemeClr val="tx1"/>
          </a:solidFill>
          <a:latin typeface="+mn-lt"/>
          <a:ea typeface="+mn-ea"/>
          <a:cs typeface="+mn-cs"/>
        </a:defRPr>
      </a:lvl8pPr>
      <a:lvl9pPr marL="3227466" algn="l" defTabSz="806867" rtl="0" eaLnBrk="1" latinLnBrk="0" hangingPunct="1">
        <a:defRPr sz="15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xml"/><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13.xml"/><Relationship Id="rId6" Type="http://schemas.openxmlformats.org/officeDocument/2006/relationships/image" Target="../media/image3.jpg"/><Relationship Id="rId5" Type="http://schemas.openxmlformats.org/officeDocument/2006/relationships/image" Target="../media/image4.png"/><Relationship Id="rId10" Type="http://schemas.openxmlformats.org/officeDocument/2006/relationships/hyperlink" Target="https://commons.wikimedia.org/wiki/File:Switchgear_110_kV.jpg" TargetMode="External"/><Relationship Id="rId4" Type="http://schemas.openxmlformats.org/officeDocument/2006/relationships/customXml" Target="../ink/ink3.xml"/><Relationship Id="rId9" Type="http://schemas.openxmlformats.org/officeDocument/2006/relationships/image" Target="../media/image7.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hyperlink" Target="https://upload.wikimedia.org/wikipedia/commons/thumb/5/58/Electrical_Power_Grid_-_Ukraine.png/1280px-Electrical_Power_Grid_-_Ukraine.png?_=20221221100224" TargetMode="Externa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hyperlink" Target="https://upload.wikimedia.org/wikipedia/commons/thumb/2/2f/AELnP_Lineman_Power_Co_395.jpg/640px-AELnP_Lineman_Power_Co_395.jpg" TargetMode="External"/><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8.xml"/><Relationship Id="rId5" Type="http://schemas.openxmlformats.org/officeDocument/2006/relationships/hyperlink" Target="https://commons.wikimedia.org/wiki/File:Electrical_Substation.JPG" TargetMode="Externa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hyperlink" Target="https://us-cert.cisa.gov/ics/alerts/IR-ALERT-H-16-056-01" TargetMode="External"/><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hyperlink" Target="https://www.youtube.com/watch?v=bV47gBsrDkc" TargetMode="External"/><Relationship Id="rId5" Type="http://schemas.openxmlformats.org/officeDocument/2006/relationships/hyperlink" Target="https://www.isa.org/intech-home/2017/march-april/features/ukrainian-power-grids-cyberattack" TargetMode="External"/><Relationship Id="rId4" Type="http://schemas.openxmlformats.org/officeDocument/2006/relationships/hyperlink" Target="https://360.articulate.com/review/content/a2576f47-278e-4f47-89fa-03429bf9cacf/review"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20.xml"/><Relationship Id="rId5" Type="http://schemas.openxmlformats.org/officeDocument/2006/relationships/image" Target="../media/image3.jpg"/><Relationship Id="rId4" Type="http://schemas.openxmlformats.org/officeDocument/2006/relationships/hyperlink" Target="https://creativecommons.org/licenses/by-sa/4.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B9461A8D-0E61-4366-9FFA-22D4B84868ED}"/>
              </a:ext>
            </a:extLst>
          </p:cNvPr>
          <p:cNvSpPr>
            <a:spLocks noGrp="1" noChangeArrowheads="1"/>
          </p:cNvSpPr>
          <p:nvPr>
            <p:ph type="ctrTitle"/>
          </p:nvPr>
        </p:nvSpPr>
        <p:spPr>
          <a:xfrm>
            <a:off x="1797250" y="562582"/>
            <a:ext cx="7700622" cy="1058677"/>
          </a:xfrm>
        </p:spPr>
        <p:txBody>
          <a:bodyPr/>
          <a:lstStyle/>
          <a:p>
            <a:pPr algn="ctr" eaLnBrk="1" hangingPunct="1"/>
            <a:r>
              <a:rPr lang="en-US" altLang="en-US" sz="2824" dirty="0">
                <a:solidFill>
                  <a:srgbClr val="002138"/>
                </a:solidFill>
              </a:rPr>
              <a:t>Cyberattacks on Ukraine’s Power Grid </a:t>
            </a:r>
            <a:br>
              <a:rPr lang="en-US" altLang="en-US" sz="2824" dirty="0">
                <a:solidFill>
                  <a:srgbClr val="FF00FF"/>
                </a:solidFill>
              </a:rPr>
            </a:br>
            <a:r>
              <a:rPr lang="en-US" altLang="en-US" sz="2824" dirty="0">
                <a:solidFill>
                  <a:srgbClr val="002138"/>
                </a:solidFill>
              </a:rPr>
              <a:t>2015-2016 (Part 1)</a:t>
            </a:r>
          </a:p>
        </p:txBody>
      </p:sp>
      <p:sp>
        <p:nvSpPr>
          <p:cNvPr id="16" name="Rectangle 15">
            <a:extLst>
              <a:ext uri="{FF2B5EF4-FFF2-40B4-BE49-F238E27FC236}">
                <a16:creationId xmlns:a16="http://schemas.microsoft.com/office/drawing/2014/main" id="{0CC0D852-17CC-422F-BBF6-74173FD900A5}"/>
              </a:ext>
            </a:extLst>
          </p:cNvPr>
          <p:cNvSpPr/>
          <p:nvPr/>
        </p:nvSpPr>
        <p:spPr>
          <a:xfrm>
            <a:off x="9707025" y="2583134"/>
            <a:ext cx="911843" cy="309637"/>
          </a:xfrm>
          <a:prstGeom prst="rect">
            <a:avLst/>
          </a:prstGeom>
        </p:spPr>
        <p:txBody>
          <a:bodyPr wrap="square">
            <a:spAutoFit/>
          </a:bodyPr>
          <a:lstStyle/>
          <a:p>
            <a:pPr algn="ctr"/>
            <a:r>
              <a:rPr lang="en-US" sz="1412" i="1" dirty="0"/>
              <a:t>Author</a:t>
            </a:r>
            <a:endParaRPr lang="en-US" sz="2471" dirty="0"/>
          </a:p>
        </p:txBody>
      </p:sp>
      <p:sp>
        <p:nvSpPr>
          <p:cNvPr id="11" name="Rectangle 10">
            <a:extLst>
              <a:ext uri="{FF2B5EF4-FFF2-40B4-BE49-F238E27FC236}">
                <a16:creationId xmlns:a16="http://schemas.microsoft.com/office/drawing/2014/main" id="{32B78E42-9E54-40B9-AF20-418F9C494FB4}"/>
              </a:ext>
            </a:extLst>
          </p:cNvPr>
          <p:cNvSpPr/>
          <p:nvPr/>
        </p:nvSpPr>
        <p:spPr>
          <a:xfrm>
            <a:off x="9395617" y="4460796"/>
            <a:ext cx="1637947" cy="309637"/>
          </a:xfrm>
          <a:prstGeom prst="rect">
            <a:avLst/>
          </a:prstGeom>
        </p:spPr>
        <p:txBody>
          <a:bodyPr wrap="square">
            <a:spAutoFit/>
          </a:bodyPr>
          <a:lstStyle/>
          <a:p>
            <a:pPr algn="ctr"/>
            <a:r>
              <a:rPr lang="en-US" sz="1412" i="1" dirty="0"/>
              <a:t>Vytautas Butrimas</a:t>
            </a:r>
            <a:endParaRPr lang="en-US" sz="2471" dirty="0"/>
          </a:p>
        </p:txBody>
      </p:sp>
      <p:sp>
        <p:nvSpPr>
          <p:cNvPr id="6" name="Rectangle 5">
            <a:extLst>
              <a:ext uri="{FF2B5EF4-FFF2-40B4-BE49-F238E27FC236}">
                <a16:creationId xmlns:a16="http://schemas.microsoft.com/office/drawing/2014/main" id="{7368767B-AB08-418E-BEB7-A0911B565699}"/>
              </a:ext>
            </a:extLst>
          </p:cNvPr>
          <p:cNvSpPr/>
          <p:nvPr/>
        </p:nvSpPr>
        <p:spPr>
          <a:xfrm>
            <a:off x="908015" y="2482142"/>
            <a:ext cx="3653935" cy="400110"/>
          </a:xfrm>
          <a:prstGeom prst="rect">
            <a:avLst/>
          </a:prstGeom>
        </p:spPr>
        <p:txBody>
          <a:bodyPr wrap="square">
            <a:spAutoFit/>
          </a:bodyPr>
          <a:lstStyle/>
          <a:p>
            <a:pPr algn="ctr"/>
            <a:r>
              <a:rPr lang="en-US" altLang="en-US" sz="2000" dirty="0">
                <a:solidFill>
                  <a:schemeClr val="tx2"/>
                </a:solidFill>
                <a:latin typeface="Arial Black" panose="020B0A04020102020204" pitchFamily="34" charset="0"/>
                <a:ea typeface="Open Sans Extrabold" panose="020B0906030804020204" pitchFamily="34" charset="0"/>
                <a:cs typeface="Open Sans Extrabold" panose="020B0906030804020204" pitchFamily="34" charset="0"/>
              </a:rPr>
              <a:t>Micro Learning Module</a:t>
            </a:r>
            <a:endParaRPr lang="en-US" sz="2000" dirty="0">
              <a:solidFill>
                <a:schemeClr val="tx2"/>
              </a:solidFill>
              <a:latin typeface="Arial Black" panose="020B0A04020102020204" pitchFamily="34" charset="0"/>
              <a:ea typeface="Open Sans Extrabold" panose="020B0906030804020204" pitchFamily="34" charset="0"/>
              <a:cs typeface="Open Sans Extrabold" panose="020B0906030804020204" pitchFamily="34" charset="0"/>
            </a:endParaRPr>
          </a:p>
        </p:txBody>
      </p:sp>
      <p:sp>
        <p:nvSpPr>
          <p:cNvPr id="15" name="Rectangle 14"/>
          <p:cNvSpPr/>
          <p:nvPr/>
        </p:nvSpPr>
        <p:spPr>
          <a:xfrm>
            <a:off x="9003738" y="4793074"/>
            <a:ext cx="2505768" cy="1069780"/>
          </a:xfrm>
          <a:prstGeom prst="rect">
            <a:avLst/>
          </a:prstGeom>
        </p:spPr>
        <p:txBody>
          <a:bodyPr wrap="square">
            <a:spAutoFit/>
          </a:bodyPr>
          <a:lstStyle/>
          <a:p>
            <a:pPr algn="ctr"/>
            <a:r>
              <a:rPr lang="en-US" sz="1588" i="1" dirty="0">
                <a:latin typeface="+mj-lt"/>
              </a:rPr>
              <a:t>Author’s presented views do not represent the official position of NATO</a:t>
            </a:r>
          </a:p>
        </p:txBody>
      </p:sp>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536D4E53-E787-4718-B3CD-BEE1947DDC7F}"/>
                  </a:ext>
                </a:extLst>
              </p14:cNvPr>
              <p14:cNvContentPartPr/>
              <p14:nvPr/>
            </p14:nvContentPartPr>
            <p14:xfrm>
              <a:off x="4955200" y="2563436"/>
              <a:ext cx="318" cy="5082"/>
            </p14:xfrm>
          </p:contentPart>
        </mc:Choice>
        <mc:Fallback xmlns="">
          <p:pic>
            <p:nvPicPr>
              <p:cNvPr id="7" name="Ink 6">
                <a:extLst>
                  <a:ext uri="{FF2B5EF4-FFF2-40B4-BE49-F238E27FC236}">
                    <a16:creationId xmlns:a16="http://schemas.microsoft.com/office/drawing/2014/main" id="{536D4E53-E787-4718-B3CD-BEE1947DDC7F}"/>
                  </a:ext>
                </a:extLst>
              </p:cNvPr>
              <p:cNvPicPr/>
              <p:nvPr/>
            </p:nvPicPr>
            <p:blipFill>
              <a:blip r:embed="rId5"/>
              <a:stretch>
                <a:fillRect/>
              </a:stretch>
            </p:blipFill>
            <p:spPr>
              <a:xfrm>
                <a:off x="4947250" y="2554361"/>
                <a:ext cx="15900" cy="22869"/>
              </a:xfrm>
              <a:prstGeom prst="rect">
                <a:avLst/>
              </a:prstGeom>
            </p:spPr>
          </p:pic>
        </mc:Fallback>
      </mc:AlternateContent>
      <p:pic>
        <p:nvPicPr>
          <p:cNvPr id="9" name="Picture 8" descr="A person speaking to a group of people&#10;&#10;Description automatically generated with low confidence">
            <a:extLst>
              <a:ext uri="{FF2B5EF4-FFF2-40B4-BE49-F238E27FC236}">
                <a16:creationId xmlns:a16="http://schemas.microsoft.com/office/drawing/2014/main" id="{32D950F8-B50A-4411-AD17-3F94DB3FEBAB}"/>
              </a:ext>
            </a:extLst>
          </p:cNvPr>
          <p:cNvPicPr>
            <a:picLocks noChangeAspect="1"/>
          </p:cNvPicPr>
          <p:nvPr/>
        </p:nvPicPr>
        <p:blipFill rotWithShape="1">
          <a:blip r:embed="rId6">
            <a:extLst>
              <a:ext uri="{28A0092B-C50C-407E-A947-70E740481C1C}">
                <a14:useLocalDpi xmlns:a14="http://schemas.microsoft.com/office/drawing/2010/main" val="0"/>
              </a:ext>
            </a:extLst>
          </a:blip>
          <a:srcRect l="32507" t="4100" r="28049" b="39209"/>
          <a:stretch/>
        </p:blipFill>
        <p:spPr>
          <a:xfrm>
            <a:off x="9430495" y="2935517"/>
            <a:ext cx="1464904" cy="1520211"/>
          </a:xfrm>
          <a:prstGeom prst="rect">
            <a:avLst/>
          </a:prstGeom>
        </p:spPr>
      </p:pic>
      <p:sp>
        <p:nvSpPr>
          <p:cNvPr id="2" name="TextBox 6">
            <a:extLst>
              <a:ext uri="{FF2B5EF4-FFF2-40B4-BE49-F238E27FC236}">
                <a16:creationId xmlns:a16="http://schemas.microsoft.com/office/drawing/2014/main" id="{5BD55E09-090B-2B5C-F9A4-D3A041E33F7C}"/>
              </a:ext>
            </a:extLst>
          </p:cNvPr>
          <p:cNvSpPr txBox="1"/>
          <p:nvPr/>
        </p:nvSpPr>
        <p:spPr>
          <a:xfrm>
            <a:off x="1058181" y="2877078"/>
            <a:ext cx="3653935" cy="1444498"/>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tx2"/>
                </a:solidFill>
                <a:latin typeface="Arial Black" panose="020B0A04020102020204" pitchFamily="34" charset="0"/>
                <a:ea typeface="Open Sans Extrabold" panose="020B0906030804020204" pitchFamily="34" charset="0"/>
                <a:cs typeface="Open Sans Extrabold" panose="020B0906030804020204" pitchFamily="34" charset="0"/>
              </a:rPr>
              <a:t>MLM-043-A</a:t>
            </a:r>
          </a:p>
          <a:p>
            <a:r>
              <a:rPr lang="en-US" sz="1588" dirty="0">
                <a:solidFill>
                  <a:schemeClr val="tx2"/>
                </a:solidFill>
                <a:latin typeface="Arial" panose="020B0604020202020204" pitchFamily="34" charset="0"/>
                <a:ea typeface="Open Sans Extrabold" panose="020B0906030804020204" pitchFamily="34" charset="0"/>
                <a:cs typeface="Arial" panose="020B0604020202020204" pitchFamily="34" charset="0"/>
              </a:rPr>
              <a:t>Industry 		–  Power</a:t>
            </a:r>
          </a:p>
          <a:p>
            <a:r>
              <a:rPr lang="en-US" sz="1588" dirty="0">
                <a:solidFill>
                  <a:schemeClr val="tx2"/>
                </a:solidFill>
                <a:latin typeface="Arial" panose="020B0604020202020204" pitchFamily="34" charset="0"/>
                <a:ea typeface="Open Sans Extrabold" panose="020B0906030804020204" pitchFamily="34" charset="0"/>
                <a:cs typeface="Arial" panose="020B0604020202020204" pitchFamily="34" charset="0"/>
              </a:rPr>
              <a:t>Principal Role 	–  Owner</a:t>
            </a:r>
          </a:p>
          <a:p>
            <a:r>
              <a:rPr lang="en-US" sz="1588" dirty="0">
                <a:solidFill>
                  <a:schemeClr val="tx2"/>
                </a:solidFill>
                <a:latin typeface="Arial" panose="020B0604020202020204" pitchFamily="34" charset="0"/>
                <a:ea typeface="Open Sans Extrabold" panose="020B0906030804020204" pitchFamily="34" charset="0"/>
                <a:cs typeface="Arial" panose="020B0604020202020204" pitchFamily="34" charset="0"/>
              </a:rPr>
              <a:t>Professional Role	–  All</a:t>
            </a:r>
          </a:p>
          <a:p>
            <a:r>
              <a:rPr lang="en-US" sz="1588" dirty="0">
                <a:solidFill>
                  <a:schemeClr val="tx2"/>
                </a:solidFill>
                <a:latin typeface="Arial" panose="020B0604020202020204" pitchFamily="34" charset="0"/>
                <a:ea typeface="Open Sans Extrabold" panose="020B0906030804020204" pitchFamily="34" charset="0"/>
                <a:cs typeface="Arial" panose="020B0604020202020204" pitchFamily="34" charset="0"/>
              </a:rPr>
              <a:t>Enterprise Phase 	–  Master Planning</a:t>
            </a:r>
          </a:p>
          <a:p>
            <a:endParaRPr lang="en-US" sz="1235" dirty="0">
              <a:solidFill>
                <a:schemeClr val="tx2"/>
              </a:solidFill>
            </a:endParaRPr>
          </a:p>
        </p:txBody>
      </p:sp>
      <p:pic>
        <p:nvPicPr>
          <p:cNvPr id="3" name="Picture 2" descr="Icon&#10;&#10;Description automatically generated">
            <a:extLst>
              <a:ext uri="{FF2B5EF4-FFF2-40B4-BE49-F238E27FC236}">
                <a16:creationId xmlns:a16="http://schemas.microsoft.com/office/drawing/2014/main" id="{15478656-7C89-755A-C601-8A5C19BAEFB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5175" y="5091691"/>
            <a:ext cx="516357" cy="471607"/>
          </a:xfrm>
          <a:prstGeom prst="rect">
            <a:avLst/>
          </a:prstGeom>
        </p:spPr>
      </p:pic>
      <p:sp>
        <p:nvSpPr>
          <p:cNvPr id="4" name="TextBox 8">
            <a:extLst>
              <a:ext uri="{FF2B5EF4-FFF2-40B4-BE49-F238E27FC236}">
                <a16:creationId xmlns:a16="http://schemas.microsoft.com/office/drawing/2014/main" id="{EBC6FAED-B3AA-352D-D5F8-A21CCD8CAB42}"/>
              </a:ext>
            </a:extLst>
          </p:cNvPr>
          <p:cNvSpPr txBox="1"/>
          <p:nvPr/>
        </p:nvSpPr>
        <p:spPr>
          <a:xfrm>
            <a:off x="1797250" y="5108094"/>
            <a:ext cx="2175799" cy="488724"/>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588" dirty="0">
                <a:latin typeface="Arial" panose="020B0604020202020204" pitchFamily="34" charset="0"/>
                <a:cs typeface="Arial" panose="020B0604020202020204" pitchFamily="34" charset="0"/>
              </a:rPr>
              <a:t>Turn on your audio and click start to begin video</a:t>
            </a:r>
          </a:p>
        </p:txBody>
      </p:sp>
      <p:pic>
        <p:nvPicPr>
          <p:cNvPr id="5" name="Picture 4">
            <a:extLst>
              <a:ext uri="{FF2B5EF4-FFF2-40B4-BE49-F238E27FC236}">
                <a16:creationId xmlns:a16="http://schemas.microsoft.com/office/drawing/2014/main" id="{2F61DA44-F08B-CE8F-2410-2A6871D1806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03486" y="5182460"/>
            <a:ext cx="936031" cy="449295"/>
          </a:xfrm>
          <a:prstGeom prst="rect">
            <a:avLst/>
          </a:prstGeom>
        </p:spPr>
      </p:pic>
      <p:pic>
        <p:nvPicPr>
          <p:cNvPr id="10" name="Picture 9">
            <a:extLst>
              <a:ext uri="{FF2B5EF4-FFF2-40B4-BE49-F238E27FC236}">
                <a16:creationId xmlns:a16="http://schemas.microsoft.com/office/drawing/2014/main" id="{777155F2-6C1C-5617-8636-965A91EB68C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84832" y="2471314"/>
            <a:ext cx="3945059" cy="2140296"/>
          </a:xfrm>
          <a:prstGeom prst="rect">
            <a:avLst/>
          </a:prstGeom>
        </p:spPr>
      </p:pic>
      <p:sp>
        <p:nvSpPr>
          <p:cNvPr id="8" name="TextBox 7">
            <a:extLst>
              <a:ext uri="{FF2B5EF4-FFF2-40B4-BE49-F238E27FC236}">
                <a16:creationId xmlns:a16="http://schemas.microsoft.com/office/drawing/2014/main" id="{4B751C82-B371-8E05-1F60-E8CBD8F65662}"/>
              </a:ext>
            </a:extLst>
          </p:cNvPr>
          <p:cNvSpPr txBox="1"/>
          <p:nvPr/>
        </p:nvSpPr>
        <p:spPr>
          <a:xfrm>
            <a:off x="5160250" y="4738762"/>
            <a:ext cx="3630824" cy="646331"/>
          </a:xfrm>
          <a:prstGeom prst="rect">
            <a:avLst/>
          </a:prstGeom>
          <a:noFill/>
        </p:spPr>
        <p:txBody>
          <a:bodyPr wrap="square">
            <a:spAutoFit/>
          </a:bodyPr>
          <a:lstStyle/>
          <a:p>
            <a:pPr algn="ctr"/>
            <a:r>
              <a:rPr lang="en-US" sz="1800" dirty="0">
                <a:latin typeface="Arial" panose="020B0604020202020204" pitchFamily="34" charset="0"/>
                <a:cs typeface="Arial" panose="020B0604020202020204" pitchFamily="34" charset="0"/>
              </a:rPr>
              <a:t>Soviet-style Electrical Substation</a:t>
            </a:r>
          </a:p>
          <a:p>
            <a:pPr algn="ctr"/>
            <a:r>
              <a:rPr lang="en-US" dirty="0">
                <a:latin typeface="Arial" panose="020B0604020202020204" pitchFamily="34" charset="0"/>
                <a:cs typeface="Arial" panose="020B0604020202020204" pitchFamily="34" charset="0"/>
                <a:hlinkClick r:id="rId10"/>
              </a:rPr>
              <a:t>Wikimedia Creative Commons</a:t>
            </a:r>
            <a:endParaRPr lang="en-US" dirty="0"/>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1297D-295D-4E57-B6D8-31E9190A6C5B}"/>
              </a:ext>
            </a:extLst>
          </p:cNvPr>
          <p:cNvSpPr>
            <a:spLocks noGrp="1"/>
          </p:cNvSpPr>
          <p:nvPr>
            <p:ph type="title"/>
          </p:nvPr>
        </p:nvSpPr>
        <p:spPr>
          <a:xfrm>
            <a:off x="703386" y="358832"/>
            <a:ext cx="9523826" cy="557611"/>
          </a:xfrm>
          <a:solidFill>
            <a:schemeClr val="accent3">
              <a:lumMod val="20000"/>
              <a:lumOff val="80000"/>
            </a:schemeClr>
          </a:solidFill>
        </p:spPr>
        <p:txBody>
          <a:bodyPr/>
          <a:lstStyle/>
          <a:p>
            <a:pPr algn="ctr"/>
            <a:r>
              <a:rPr lang="en-US" b="1" dirty="0"/>
              <a:t>What </a:t>
            </a:r>
            <a:r>
              <a:rPr lang="en-US" dirty="0"/>
              <a:t>led to events on December 23, 2015?</a:t>
            </a:r>
            <a:endParaRPr lang="en-US" b="1" dirty="0"/>
          </a:p>
        </p:txBody>
      </p:sp>
      <p:sp>
        <p:nvSpPr>
          <p:cNvPr id="7" name="Content Placeholder 6">
            <a:extLst>
              <a:ext uri="{FF2B5EF4-FFF2-40B4-BE49-F238E27FC236}">
                <a16:creationId xmlns:a16="http://schemas.microsoft.com/office/drawing/2014/main" id="{22646176-ED61-4306-985C-0999EDFA89BD}"/>
              </a:ext>
            </a:extLst>
          </p:cNvPr>
          <p:cNvSpPr>
            <a:spLocks noGrp="1"/>
          </p:cNvSpPr>
          <p:nvPr>
            <p:ph idx="1"/>
          </p:nvPr>
        </p:nvSpPr>
        <p:spPr>
          <a:xfrm>
            <a:off x="978655" y="1814668"/>
            <a:ext cx="4908798" cy="4345500"/>
          </a:xfrm>
        </p:spPr>
        <p:txBody>
          <a:bodyPr>
            <a:normAutofit/>
          </a:bodyPr>
          <a:lstStyle/>
          <a:p>
            <a:pPr marL="0" indent="0">
              <a:spcBef>
                <a:spcPts val="0"/>
              </a:spcBef>
              <a:spcAft>
                <a:spcPts val="1059"/>
              </a:spcAft>
              <a:buNone/>
            </a:pPr>
            <a:r>
              <a:rPr lang="en-US" b="1" dirty="0"/>
              <a:t>Russia’s annexation of Ukraine’s Crimea province (2014)</a:t>
            </a:r>
            <a:br>
              <a:rPr lang="en-US" b="1" dirty="0">
                <a:solidFill>
                  <a:srgbClr val="FF00FF"/>
                </a:solidFill>
              </a:rPr>
            </a:br>
            <a:r>
              <a:rPr lang="en-US" sz="971" b="1" dirty="0">
                <a:solidFill>
                  <a:srgbClr val="FF0000"/>
                </a:solidFill>
              </a:rPr>
              <a:t>  </a:t>
            </a:r>
            <a:endParaRPr lang="en-US" b="1" dirty="0">
              <a:solidFill>
                <a:srgbClr val="FF0000"/>
              </a:solidFill>
            </a:endParaRPr>
          </a:p>
          <a:p>
            <a:pPr>
              <a:spcBef>
                <a:spcPts val="0"/>
              </a:spcBef>
              <a:spcAft>
                <a:spcPts val="1059"/>
              </a:spcAft>
            </a:pPr>
            <a:r>
              <a:rPr lang="en-US" dirty="0"/>
              <a:t>In November 2015, an unknown group blew up pylons supporting electric supply to Crimea</a:t>
            </a:r>
          </a:p>
          <a:p>
            <a:pPr>
              <a:spcBef>
                <a:spcPts val="0"/>
              </a:spcBef>
              <a:spcAft>
                <a:spcPts val="1059"/>
              </a:spcAft>
            </a:pPr>
            <a:r>
              <a:rPr lang="en-US" dirty="0"/>
              <a:t>Demonstrators interfered with repair operations</a:t>
            </a:r>
          </a:p>
          <a:p>
            <a:pPr>
              <a:spcBef>
                <a:spcPts val="0"/>
              </a:spcBef>
              <a:spcAft>
                <a:spcPts val="1059"/>
              </a:spcAft>
            </a:pPr>
            <a:r>
              <a:rPr lang="en-US" dirty="0"/>
              <a:t>Russian Minister of Energy blamed Ukraine’s Government</a:t>
            </a:r>
          </a:p>
          <a:p>
            <a:pPr marL="0" indent="0">
              <a:spcBef>
                <a:spcPts val="0"/>
              </a:spcBef>
              <a:spcAft>
                <a:spcPts val="1059"/>
              </a:spcAft>
              <a:buNone/>
            </a:pPr>
            <a:endParaRPr lang="en-US" dirty="0"/>
          </a:p>
        </p:txBody>
      </p:sp>
      <p:pic>
        <p:nvPicPr>
          <p:cNvPr id="6" name="Picture 5">
            <a:extLst>
              <a:ext uri="{FF2B5EF4-FFF2-40B4-BE49-F238E27FC236}">
                <a16:creationId xmlns:a16="http://schemas.microsoft.com/office/drawing/2014/main" id="{3066648D-3D99-79AB-E9B5-07A3EB712E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70473" y="2037319"/>
            <a:ext cx="5142872" cy="3358939"/>
          </a:xfrm>
          <a:prstGeom prst="rect">
            <a:avLst/>
          </a:prstGeom>
        </p:spPr>
      </p:pic>
      <p:sp>
        <p:nvSpPr>
          <p:cNvPr id="8" name="Oval 7">
            <a:extLst>
              <a:ext uri="{FF2B5EF4-FFF2-40B4-BE49-F238E27FC236}">
                <a16:creationId xmlns:a16="http://schemas.microsoft.com/office/drawing/2014/main" id="{0BBB3988-17D6-33B1-7B9C-5BFF7DA773DD}"/>
              </a:ext>
            </a:extLst>
          </p:cNvPr>
          <p:cNvSpPr/>
          <p:nvPr/>
        </p:nvSpPr>
        <p:spPr bwMode="auto">
          <a:xfrm>
            <a:off x="9031705" y="4523874"/>
            <a:ext cx="834190" cy="497305"/>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anose="02020603050405020304" pitchFamily="18" charset="0"/>
            </a:endParaRPr>
          </a:p>
        </p:txBody>
      </p:sp>
      <p:sp>
        <p:nvSpPr>
          <p:cNvPr id="10" name="TextBox 9">
            <a:extLst>
              <a:ext uri="{FF2B5EF4-FFF2-40B4-BE49-F238E27FC236}">
                <a16:creationId xmlns:a16="http://schemas.microsoft.com/office/drawing/2014/main" id="{5493FA2A-CBA3-F909-E4F8-58A5E721EE3E}"/>
              </a:ext>
            </a:extLst>
          </p:cNvPr>
          <p:cNvSpPr txBox="1"/>
          <p:nvPr/>
        </p:nvSpPr>
        <p:spPr>
          <a:xfrm>
            <a:off x="6608572" y="5550568"/>
            <a:ext cx="4066673" cy="646331"/>
          </a:xfrm>
          <a:prstGeom prst="rect">
            <a:avLst/>
          </a:prstGeom>
          <a:noFill/>
        </p:spPr>
        <p:txBody>
          <a:bodyPr wrap="square">
            <a:spAutoFit/>
          </a:bodyPr>
          <a:lstStyle/>
          <a:p>
            <a:pPr algn="ctr"/>
            <a:r>
              <a:rPr lang="en-US" sz="1800" dirty="0">
                <a:latin typeface="Arial" panose="020B0604020202020204" pitchFamily="34" charset="0"/>
                <a:cs typeface="Arial" panose="020B0604020202020204" pitchFamily="34" charset="0"/>
              </a:rPr>
              <a:t>Ukraine Power Transmission Network</a:t>
            </a:r>
          </a:p>
          <a:p>
            <a:pPr algn="ctr"/>
            <a:r>
              <a:rPr lang="en-US" dirty="0">
                <a:latin typeface="Arial" panose="020B0604020202020204" pitchFamily="34" charset="0"/>
                <a:cs typeface="Arial" panose="020B0604020202020204" pitchFamily="34" charset="0"/>
                <a:hlinkClick r:id="rId5"/>
              </a:rPr>
              <a:t>Wikimedia Creative Commons</a:t>
            </a:r>
            <a:endParaRPr lang="en-US" dirty="0"/>
          </a:p>
        </p:txBody>
      </p:sp>
      <p:cxnSp>
        <p:nvCxnSpPr>
          <p:cNvPr id="12" name="Straight Arrow Connector 11">
            <a:extLst>
              <a:ext uri="{FF2B5EF4-FFF2-40B4-BE49-F238E27FC236}">
                <a16:creationId xmlns:a16="http://schemas.microsoft.com/office/drawing/2014/main" id="{A42AF3BB-2233-3199-E013-B6EB2ACAC89A}"/>
              </a:ext>
            </a:extLst>
          </p:cNvPr>
          <p:cNvCxnSpPr/>
          <p:nvPr/>
        </p:nvCxnSpPr>
        <p:spPr bwMode="auto">
          <a:xfrm>
            <a:off x="5486400" y="3545305"/>
            <a:ext cx="3545305" cy="1106906"/>
          </a:xfrm>
          <a:prstGeom prst="straightConnector1">
            <a:avLst/>
          </a:prstGeom>
          <a:solidFill>
            <a:schemeClr val="accent1"/>
          </a:solidFill>
          <a:ln w="28575" cap="flat" cmpd="sng" algn="ctr">
            <a:solidFill>
              <a:srgbClr val="FF000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ustDataLst>
      <p:tags r:id="rId1"/>
    </p:custDataLst>
    <p:extLst>
      <p:ext uri="{BB962C8B-B14F-4D97-AF65-F5344CB8AC3E}">
        <p14:creationId xmlns:p14="http://schemas.microsoft.com/office/powerpoint/2010/main" val="3229847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1297D-295D-4E57-B6D8-31E9190A6C5B}"/>
              </a:ext>
            </a:extLst>
          </p:cNvPr>
          <p:cNvSpPr>
            <a:spLocks noGrp="1"/>
          </p:cNvSpPr>
          <p:nvPr>
            <p:ph type="title"/>
          </p:nvPr>
        </p:nvSpPr>
        <p:spPr>
          <a:xfrm>
            <a:off x="1783040" y="182643"/>
            <a:ext cx="7761845" cy="557611"/>
          </a:xfrm>
          <a:solidFill>
            <a:schemeClr val="accent3">
              <a:lumMod val="20000"/>
              <a:lumOff val="80000"/>
            </a:schemeClr>
          </a:solidFill>
        </p:spPr>
        <p:txBody>
          <a:bodyPr/>
          <a:lstStyle/>
          <a:p>
            <a:pPr algn="ctr"/>
            <a:r>
              <a:rPr lang="en-US" b="1" dirty="0"/>
              <a:t>What </a:t>
            </a:r>
            <a:r>
              <a:rPr lang="en-US" dirty="0"/>
              <a:t>happened on December 23, 2015?</a:t>
            </a:r>
            <a:endParaRPr lang="en-US" b="1" dirty="0"/>
          </a:p>
        </p:txBody>
      </p:sp>
      <p:sp>
        <p:nvSpPr>
          <p:cNvPr id="7" name="Content Placeholder 6">
            <a:extLst>
              <a:ext uri="{FF2B5EF4-FFF2-40B4-BE49-F238E27FC236}">
                <a16:creationId xmlns:a16="http://schemas.microsoft.com/office/drawing/2014/main" id="{22646176-ED61-4306-985C-0999EDFA89BD}"/>
              </a:ext>
            </a:extLst>
          </p:cNvPr>
          <p:cNvSpPr>
            <a:spLocks noGrp="1"/>
          </p:cNvSpPr>
          <p:nvPr>
            <p:ph idx="1"/>
          </p:nvPr>
        </p:nvSpPr>
        <p:spPr>
          <a:xfrm>
            <a:off x="991403" y="1382637"/>
            <a:ext cx="6051081" cy="4445651"/>
          </a:xfrm>
        </p:spPr>
        <p:txBody>
          <a:bodyPr>
            <a:normAutofit/>
          </a:bodyPr>
          <a:lstStyle/>
          <a:p>
            <a:pPr marL="0" indent="0">
              <a:spcBef>
                <a:spcPts val="0"/>
              </a:spcBef>
              <a:spcAft>
                <a:spcPts val="1059"/>
              </a:spcAft>
              <a:buNone/>
            </a:pPr>
            <a:r>
              <a:rPr lang="en-US" b="1" dirty="0"/>
              <a:t>December 23, 2015</a:t>
            </a:r>
            <a:endParaRPr lang="en-US" dirty="0"/>
          </a:p>
          <a:p>
            <a:pPr>
              <a:spcBef>
                <a:spcPts val="0"/>
              </a:spcBef>
              <a:spcAft>
                <a:spcPts val="1059"/>
              </a:spcAft>
            </a:pPr>
            <a:r>
              <a:rPr lang="en-US" dirty="0"/>
              <a:t>Remote cyber intrusions at three electric power distribution companies…</a:t>
            </a:r>
          </a:p>
          <a:p>
            <a:pPr>
              <a:spcBef>
                <a:spcPts val="0"/>
              </a:spcBef>
              <a:spcAft>
                <a:spcPts val="1059"/>
              </a:spcAft>
            </a:pPr>
            <a:r>
              <a:rPr lang="en-US" dirty="0"/>
              <a:t>…caused a blackout impacting approximately 225,000 customers</a:t>
            </a:r>
          </a:p>
          <a:p>
            <a:pPr>
              <a:spcBef>
                <a:spcPts val="0"/>
              </a:spcBef>
              <a:spcAft>
                <a:spcPts val="1059"/>
              </a:spcAft>
            </a:pPr>
            <a:r>
              <a:rPr lang="en-US" dirty="0"/>
              <a:t>Power was restored after a few hours</a:t>
            </a:r>
          </a:p>
          <a:p>
            <a:pPr marL="0" indent="0">
              <a:spcBef>
                <a:spcPts val="0"/>
              </a:spcBef>
              <a:spcAft>
                <a:spcPts val="1059"/>
              </a:spcAft>
              <a:buNone/>
            </a:pPr>
            <a:endParaRPr lang="en-US" dirty="0"/>
          </a:p>
        </p:txBody>
      </p:sp>
      <p:pic>
        <p:nvPicPr>
          <p:cNvPr id="6" name="Picture 5">
            <a:extLst>
              <a:ext uri="{FF2B5EF4-FFF2-40B4-BE49-F238E27FC236}">
                <a16:creationId xmlns:a16="http://schemas.microsoft.com/office/drawing/2014/main" id="{ACAF3D56-F9B6-1939-AF9A-629CFCC176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42484" y="1532022"/>
            <a:ext cx="3887575" cy="4264183"/>
          </a:xfrm>
          <a:prstGeom prst="rect">
            <a:avLst/>
          </a:prstGeom>
        </p:spPr>
      </p:pic>
      <p:sp>
        <p:nvSpPr>
          <p:cNvPr id="8" name="TextBox 7">
            <a:extLst>
              <a:ext uri="{FF2B5EF4-FFF2-40B4-BE49-F238E27FC236}">
                <a16:creationId xmlns:a16="http://schemas.microsoft.com/office/drawing/2014/main" id="{3B79A07B-324E-DFC5-CAB2-2027DFA48DF3}"/>
              </a:ext>
            </a:extLst>
          </p:cNvPr>
          <p:cNvSpPr txBox="1"/>
          <p:nvPr/>
        </p:nvSpPr>
        <p:spPr>
          <a:xfrm>
            <a:off x="7042483" y="5945590"/>
            <a:ext cx="3887575" cy="646331"/>
          </a:xfrm>
          <a:prstGeom prst="rect">
            <a:avLst/>
          </a:prstGeom>
          <a:noFill/>
        </p:spPr>
        <p:txBody>
          <a:bodyPr wrap="square">
            <a:spAutoFit/>
          </a:bodyPr>
          <a:lstStyle/>
          <a:p>
            <a:pPr algn="ctr"/>
            <a:r>
              <a:rPr lang="en-US" sz="1800" dirty="0">
                <a:latin typeface="Arial" panose="020B0604020202020204" pitchFamily="34" charset="0"/>
                <a:cs typeface="Arial" panose="020B0604020202020204" pitchFamily="34" charset="0"/>
              </a:rPr>
              <a:t>Electrical Lineman</a:t>
            </a:r>
          </a:p>
          <a:p>
            <a:pPr algn="ctr"/>
            <a:r>
              <a:rPr lang="en-US" dirty="0">
                <a:latin typeface="Arial" panose="020B0604020202020204" pitchFamily="34" charset="0"/>
                <a:cs typeface="Arial" panose="020B0604020202020204" pitchFamily="34" charset="0"/>
                <a:hlinkClick r:id="rId5"/>
              </a:rPr>
              <a:t>Wikimedia Creative Commons</a:t>
            </a:r>
            <a:endParaRPr lang="en-US" dirty="0"/>
          </a:p>
        </p:txBody>
      </p:sp>
    </p:spTree>
    <p:custDataLst>
      <p:tags r:id="rId1"/>
    </p:custDataLst>
    <p:extLst>
      <p:ext uri="{BB962C8B-B14F-4D97-AF65-F5344CB8AC3E}">
        <p14:creationId xmlns:p14="http://schemas.microsoft.com/office/powerpoint/2010/main" val="1229754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477519" y="164250"/>
            <a:ext cx="6810011" cy="989301"/>
          </a:xfrm>
        </p:spPr>
        <p:txBody>
          <a:bodyPr/>
          <a:lstStyle/>
          <a:p>
            <a:pPr algn="ctr"/>
            <a:r>
              <a:rPr lang="en-US" dirty="0"/>
              <a:t>How the attack was executed - Preparation</a:t>
            </a:r>
            <a:endParaRPr lang="en-US" sz="1285" dirty="0"/>
          </a:p>
        </p:txBody>
      </p:sp>
      <p:sp>
        <p:nvSpPr>
          <p:cNvPr id="11267" name="Rectangle 3"/>
          <p:cNvSpPr>
            <a:spLocks noGrp="1" noChangeArrowheads="1"/>
          </p:cNvSpPr>
          <p:nvPr>
            <p:ph idx="1"/>
          </p:nvPr>
        </p:nvSpPr>
        <p:spPr>
          <a:xfrm>
            <a:off x="1376308" y="1546825"/>
            <a:ext cx="8822769" cy="3039246"/>
          </a:xfrm>
        </p:spPr>
        <p:txBody>
          <a:bodyPr/>
          <a:lstStyle/>
          <a:p>
            <a:pPr marL="0" indent="0">
              <a:spcBef>
                <a:spcPts val="0"/>
              </a:spcBef>
              <a:spcAft>
                <a:spcPts val="529"/>
              </a:spcAft>
              <a:buNone/>
            </a:pPr>
            <a:r>
              <a:rPr lang="en-US" b="1" dirty="0"/>
              <a:t>Intrusion, reconnaissance, preparation phase (several months)</a:t>
            </a:r>
          </a:p>
          <a:p>
            <a:pPr lvl="1">
              <a:spcBef>
                <a:spcPts val="0"/>
              </a:spcBef>
              <a:spcAft>
                <a:spcPts val="529"/>
              </a:spcAft>
              <a:buFont typeface="Arial" panose="020B0604020202020204" pitchFamily="34" charset="0"/>
              <a:buChar char="•"/>
            </a:pPr>
            <a:r>
              <a:rPr lang="en-US" sz="2118" dirty="0"/>
              <a:t>Malware was delivered via spear-phishing e-mails with malicious attachments</a:t>
            </a:r>
          </a:p>
          <a:p>
            <a:pPr lvl="1">
              <a:spcBef>
                <a:spcPts val="0"/>
              </a:spcBef>
              <a:spcAft>
                <a:spcPts val="529"/>
              </a:spcAft>
              <a:buFont typeface="Arial" panose="020B0604020202020204" pitchFamily="34" charset="0"/>
              <a:buChar char="•"/>
            </a:pPr>
            <a:r>
              <a:rPr lang="en-US" sz="2118" dirty="0"/>
              <a:t>Attacker established a foothold, obtained credentials, and increased access to other parts of the network</a:t>
            </a:r>
          </a:p>
          <a:p>
            <a:pPr lvl="1">
              <a:spcBef>
                <a:spcPts val="0"/>
              </a:spcBef>
              <a:spcAft>
                <a:spcPts val="529"/>
              </a:spcAft>
              <a:buFont typeface="Arial" panose="020B0604020202020204" pitchFamily="34" charset="0"/>
              <a:buChar char="•"/>
            </a:pPr>
            <a:r>
              <a:rPr lang="en-US" sz="2118" dirty="0"/>
              <a:t>Attacker compromised connected operational networks of the power grid control system</a:t>
            </a:r>
            <a:r>
              <a:rPr lang="en-US" sz="2118" b="1" dirty="0"/>
              <a:t> </a:t>
            </a:r>
          </a:p>
        </p:txBody>
      </p:sp>
      <p:sp>
        <p:nvSpPr>
          <p:cNvPr id="11269" name="Rectangle 6"/>
          <p:cNvSpPr>
            <a:spLocks noGrp="1" noChangeArrowheads="1"/>
          </p:cNvSpPr>
          <p:nvPr>
            <p:ph type="sldNum" sz="quarter" idx="4294967295"/>
          </p:nvPr>
        </p:nvSpPr>
        <p:spPr>
          <a:xfrm>
            <a:off x="10015817" y="6270252"/>
            <a:ext cx="2662518" cy="354386"/>
          </a:xfrm>
          <a:prstGeom prst="rect">
            <a:avLst/>
          </a:prstGeom>
        </p:spPr>
        <p:txBody>
          <a:bodyPr vert="horz" lIns="88751" tIns="44375" rIns="88751" bIns="44375" rtlCol="0" anchor="ctr"/>
          <a:lstStyle>
            <a:defPPr>
              <a:defRPr lang="en-US"/>
            </a:defPPr>
            <a:lvl1pPr marL="0" algn="r" defTabSz="887553" rtl="0" eaLnBrk="1" latinLnBrk="0" hangingPunct="1">
              <a:defRPr sz="1165" kern="1200">
                <a:solidFill>
                  <a:schemeClr val="tx1">
                    <a:tint val="75000"/>
                  </a:schemeClr>
                </a:solidFill>
                <a:latin typeface="+mn-lt"/>
                <a:ea typeface="+mn-ea"/>
                <a:cs typeface="+mn-cs"/>
              </a:defRPr>
            </a:lvl1pPr>
            <a:lvl2pPr marL="443777" algn="l" defTabSz="887553" rtl="0" eaLnBrk="1" latinLnBrk="0" hangingPunct="1">
              <a:defRPr sz="1747" kern="1200">
                <a:solidFill>
                  <a:schemeClr val="tx1"/>
                </a:solidFill>
                <a:latin typeface="+mn-lt"/>
                <a:ea typeface="+mn-ea"/>
                <a:cs typeface="+mn-cs"/>
              </a:defRPr>
            </a:lvl2pPr>
            <a:lvl3pPr marL="887553" algn="l" defTabSz="887553" rtl="0" eaLnBrk="1" latinLnBrk="0" hangingPunct="1">
              <a:defRPr sz="1747" kern="1200">
                <a:solidFill>
                  <a:schemeClr val="tx1"/>
                </a:solidFill>
                <a:latin typeface="+mn-lt"/>
                <a:ea typeface="+mn-ea"/>
                <a:cs typeface="+mn-cs"/>
              </a:defRPr>
            </a:lvl3pPr>
            <a:lvl4pPr marL="1331330" algn="l" defTabSz="887553" rtl="0" eaLnBrk="1" latinLnBrk="0" hangingPunct="1">
              <a:defRPr sz="1747" kern="1200">
                <a:solidFill>
                  <a:schemeClr val="tx1"/>
                </a:solidFill>
                <a:latin typeface="+mn-lt"/>
                <a:ea typeface="+mn-ea"/>
                <a:cs typeface="+mn-cs"/>
              </a:defRPr>
            </a:lvl4pPr>
            <a:lvl5pPr marL="1775106" algn="l" defTabSz="887553" rtl="0" eaLnBrk="1" latinLnBrk="0" hangingPunct="1">
              <a:defRPr sz="1747" kern="1200">
                <a:solidFill>
                  <a:schemeClr val="tx1"/>
                </a:solidFill>
                <a:latin typeface="+mn-lt"/>
                <a:ea typeface="+mn-ea"/>
                <a:cs typeface="+mn-cs"/>
              </a:defRPr>
            </a:lvl5pPr>
            <a:lvl6pPr marL="2218883" algn="l" defTabSz="887553" rtl="0" eaLnBrk="1" latinLnBrk="0" hangingPunct="1">
              <a:defRPr sz="1747" kern="1200">
                <a:solidFill>
                  <a:schemeClr val="tx1"/>
                </a:solidFill>
                <a:latin typeface="+mn-lt"/>
                <a:ea typeface="+mn-ea"/>
                <a:cs typeface="+mn-cs"/>
              </a:defRPr>
            </a:lvl6pPr>
            <a:lvl7pPr marL="2662660" algn="l" defTabSz="887553" rtl="0" eaLnBrk="1" latinLnBrk="0" hangingPunct="1">
              <a:defRPr sz="1747" kern="1200">
                <a:solidFill>
                  <a:schemeClr val="tx1"/>
                </a:solidFill>
                <a:latin typeface="+mn-lt"/>
                <a:ea typeface="+mn-ea"/>
                <a:cs typeface="+mn-cs"/>
              </a:defRPr>
            </a:lvl7pPr>
            <a:lvl8pPr marL="3106436" algn="l" defTabSz="887553" rtl="0" eaLnBrk="1" latinLnBrk="0" hangingPunct="1">
              <a:defRPr sz="1747" kern="1200">
                <a:solidFill>
                  <a:schemeClr val="tx1"/>
                </a:solidFill>
                <a:latin typeface="+mn-lt"/>
                <a:ea typeface="+mn-ea"/>
                <a:cs typeface="+mn-cs"/>
              </a:defRPr>
            </a:lvl8pPr>
            <a:lvl9pPr marL="3550213" algn="l" defTabSz="887553" rtl="0" eaLnBrk="1" latinLnBrk="0" hangingPunct="1">
              <a:defRPr sz="1747" kern="1200">
                <a:solidFill>
                  <a:schemeClr val="tx1"/>
                </a:solidFill>
                <a:latin typeface="+mn-lt"/>
                <a:ea typeface="+mn-ea"/>
                <a:cs typeface="+mn-cs"/>
              </a:defRPr>
            </a:lvl9pPr>
          </a:lstStyle>
          <a:p>
            <a:fld id="{4D8F3151-A6C0-4042-9E08-167B6A3D8F66}" type="slidenum">
              <a:rPr lang="en-US" smtClean="0"/>
              <a:pPr/>
              <a:t>4</a:t>
            </a:fld>
            <a:endParaRPr lang="en-US" dirty="0"/>
          </a:p>
        </p:txBody>
      </p:sp>
      <p:sp>
        <p:nvSpPr>
          <p:cNvPr id="5" name="TextBox 4"/>
          <p:cNvSpPr txBox="1"/>
          <p:nvPr/>
        </p:nvSpPr>
        <p:spPr>
          <a:xfrm>
            <a:off x="1471139" y="4586071"/>
            <a:ext cx="9212903" cy="1097032"/>
          </a:xfrm>
          <a:prstGeom prst="rect">
            <a:avLst/>
          </a:prstGeom>
          <a:noFill/>
        </p:spPr>
        <p:txBody>
          <a:bodyPr wrap="square" rtlCol="0">
            <a:spAutoFit/>
          </a:bodyPr>
          <a:lstStyle/>
          <a:p>
            <a:r>
              <a:rPr lang="en-US" sz="1588" b="1" dirty="0">
                <a:latin typeface="+mj-lt"/>
              </a:rPr>
              <a:t>“He’s trying to reach the section breakers, is he trying to switch them off?”</a:t>
            </a:r>
          </a:p>
          <a:p>
            <a:endParaRPr lang="en-US" sz="1765" b="1" dirty="0">
              <a:latin typeface="+mj-lt"/>
            </a:endParaRPr>
          </a:p>
          <a:p>
            <a:r>
              <a:rPr lang="en-US" sz="1588" b="1" dirty="0">
                <a:latin typeface="+mj-lt"/>
              </a:rPr>
              <a:t>- Operator’s reaction to someone taking over his control screen and opening substation breakers</a:t>
            </a:r>
          </a:p>
        </p:txBody>
      </p:sp>
    </p:spTree>
    <p:custDataLst>
      <p:tags r:id="rId1"/>
    </p:custDataLst>
    <p:extLst>
      <p:ext uri="{BB962C8B-B14F-4D97-AF65-F5344CB8AC3E}">
        <p14:creationId xmlns:p14="http://schemas.microsoft.com/office/powerpoint/2010/main" val="3756838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26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26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uiExpand="1" build="p"/>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002246" y="341601"/>
            <a:ext cx="6187507" cy="461395"/>
          </a:xfrm>
        </p:spPr>
        <p:txBody>
          <a:bodyPr/>
          <a:lstStyle/>
          <a:p>
            <a:pPr algn="ctr"/>
            <a:r>
              <a:rPr lang="en-US" dirty="0"/>
              <a:t>How the attack was executed</a:t>
            </a:r>
            <a:endParaRPr lang="en-US" sz="1285" dirty="0"/>
          </a:p>
        </p:txBody>
      </p:sp>
      <p:sp>
        <p:nvSpPr>
          <p:cNvPr id="11267" name="Rectangle 3"/>
          <p:cNvSpPr>
            <a:spLocks noGrp="1" noChangeArrowheads="1"/>
          </p:cNvSpPr>
          <p:nvPr>
            <p:ph idx="1"/>
          </p:nvPr>
        </p:nvSpPr>
        <p:spPr>
          <a:xfrm>
            <a:off x="2224148" y="1445737"/>
            <a:ext cx="8006823" cy="4739910"/>
          </a:xfrm>
        </p:spPr>
        <p:txBody>
          <a:bodyPr/>
          <a:lstStyle/>
          <a:p>
            <a:pPr marL="0" indent="0">
              <a:spcBef>
                <a:spcPts val="0"/>
              </a:spcBef>
              <a:spcAft>
                <a:spcPts val="529"/>
              </a:spcAft>
              <a:buNone/>
            </a:pPr>
            <a:r>
              <a:rPr lang="en-US" b="1" dirty="0"/>
              <a:t>Execution phase</a:t>
            </a:r>
          </a:p>
          <a:p>
            <a:pPr lvl="1">
              <a:spcBef>
                <a:spcPts val="0"/>
              </a:spcBef>
              <a:spcAft>
                <a:spcPts val="529"/>
              </a:spcAft>
              <a:buFont typeface="Arial" panose="020B0604020202020204" pitchFamily="34" charset="0"/>
              <a:buChar char="•"/>
            </a:pPr>
            <a:r>
              <a:rPr lang="en-US" sz="2118" dirty="0"/>
              <a:t>Access to SCADA control was used to remotely open breakers at &gt;30 substations</a:t>
            </a:r>
          </a:p>
          <a:p>
            <a:pPr lvl="1">
              <a:spcBef>
                <a:spcPts val="0"/>
              </a:spcBef>
              <a:spcAft>
                <a:spcPts val="529"/>
              </a:spcAft>
              <a:buFont typeface="Arial" panose="020B0604020202020204" pitchFamily="34" charset="0"/>
              <a:buChar char="•"/>
            </a:pPr>
            <a:r>
              <a:rPr lang="en-US" sz="2118" dirty="0"/>
              <a:t>Serial-to-ethernet servers were disabled with bad firmware</a:t>
            </a:r>
          </a:p>
          <a:p>
            <a:pPr lvl="1">
              <a:spcBef>
                <a:spcPts val="0"/>
              </a:spcBef>
              <a:spcAft>
                <a:spcPts val="529"/>
              </a:spcAft>
              <a:buFont typeface="Arial" panose="020B0604020202020204" pitchFamily="34" charset="0"/>
              <a:buChar char="•"/>
            </a:pPr>
            <a:r>
              <a:rPr lang="en-US" sz="2118" dirty="0"/>
              <a:t>UPS was disabled with bad firmware</a:t>
            </a:r>
          </a:p>
          <a:p>
            <a:pPr lvl="1">
              <a:spcBef>
                <a:spcPts val="0"/>
              </a:spcBef>
              <a:spcAft>
                <a:spcPts val="529"/>
              </a:spcAft>
              <a:buFont typeface="Arial" panose="020B0604020202020204" pitchFamily="34" charset="0"/>
              <a:buChar char="•"/>
            </a:pPr>
            <a:r>
              <a:rPr lang="en-US" sz="2118" dirty="0"/>
              <a:t>Wiper malware was applied to workstations</a:t>
            </a:r>
          </a:p>
          <a:p>
            <a:pPr lvl="1">
              <a:spcBef>
                <a:spcPts val="0"/>
              </a:spcBef>
              <a:spcAft>
                <a:spcPts val="529"/>
              </a:spcAft>
              <a:buFont typeface="Arial" panose="020B0604020202020204" pitchFamily="34" charset="0"/>
              <a:buChar char="•"/>
            </a:pPr>
            <a:r>
              <a:rPr lang="en-US" sz="2118" dirty="0"/>
              <a:t>Denial-of-service attack was conducted against the utility’s telephone system</a:t>
            </a:r>
            <a:endParaRPr lang="en-US" sz="2118" b="1" dirty="0"/>
          </a:p>
          <a:p>
            <a:pPr marL="0" indent="0">
              <a:spcBef>
                <a:spcPts val="1059"/>
              </a:spcBef>
              <a:spcAft>
                <a:spcPts val="529"/>
              </a:spcAft>
              <a:buNone/>
            </a:pPr>
            <a:r>
              <a:rPr lang="en-US" b="1" dirty="0"/>
              <a:t>Response of the power utility operator</a:t>
            </a:r>
          </a:p>
          <a:p>
            <a:pPr lvl="1">
              <a:spcBef>
                <a:spcPts val="0"/>
              </a:spcBef>
              <a:spcAft>
                <a:spcPts val="529"/>
              </a:spcAft>
              <a:buFont typeface="Arial" panose="020B0604020202020204" pitchFamily="34" charset="0"/>
              <a:buChar char="•"/>
            </a:pPr>
            <a:r>
              <a:rPr lang="en-US" sz="2118" dirty="0"/>
              <a:t>Went to manual control after loss of SCADA</a:t>
            </a:r>
          </a:p>
          <a:p>
            <a:pPr lvl="1">
              <a:spcBef>
                <a:spcPts val="0"/>
              </a:spcBef>
              <a:spcAft>
                <a:spcPts val="529"/>
              </a:spcAft>
              <a:buFont typeface="Arial" panose="020B0604020202020204" pitchFamily="34" charset="0"/>
              <a:buChar char="•"/>
            </a:pPr>
            <a:r>
              <a:rPr lang="en-US" sz="2118" dirty="0"/>
              <a:t>Engineers traveled to substations to close breakers</a:t>
            </a:r>
          </a:p>
          <a:p>
            <a:pPr lvl="1">
              <a:spcBef>
                <a:spcPts val="0"/>
              </a:spcBef>
              <a:spcAft>
                <a:spcPts val="529"/>
              </a:spcAft>
              <a:buFont typeface="Arial" panose="020B0604020202020204" pitchFamily="34" charset="0"/>
              <a:buChar char="•"/>
            </a:pPr>
            <a:endParaRPr lang="en-US" sz="2118" dirty="0"/>
          </a:p>
        </p:txBody>
      </p:sp>
      <p:sp>
        <p:nvSpPr>
          <p:cNvPr id="11269" name="Rectangle 6"/>
          <p:cNvSpPr>
            <a:spLocks noGrp="1" noChangeArrowheads="1"/>
          </p:cNvSpPr>
          <p:nvPr>
            <p:ph type="sldNum" sz="quarter" idx="4294967295"/>
          </p:nvPr>
        </p:nvSpPr>
        <p:spPr>
          <a:xfrm>
            <a:off x="10015817" y="6270252"/>
            <a:ext cx="2662518" cy="354386"/>
          </a:xfrm>
          <a:prstGeom prst="rect">
            <a:avLst/>
          </a:prstGeom>
        </p:spPr>
        <p:txBody>
          <a:bodyPr vert="horz" lIns="88751" tIns="44375" rIns="88751" bIns="44375" rtlCol="0" anchor="ctr"/>
          <a:lstStyle>
            <a:defPPr>
              <a:defRPr lang="en-US"/>
            </a:defPPr>
            <a:lvl1pPr marL="0" algn="r" defTabSz="887553" rtl="0" eaLnBrk="1" latinLnBrk="0" hangingPunct="1">
              <a:defRPr sz="1165" kern="1200">
                <a:solidFill>
                  <a:schemeClr val="tx1">
                    <a:tint val="75000"/>
                  </a:schemeClr>
                </a:solidFill>
                <a:latin typeface="+mn-lt"/>
                <a:ea typeface="+mn-ea"/>
                <a:cs typeface="+mn-cs"/>
              </a:defRPr>
            </a:lvl1pPr>
            <a:lvl2pPr marL="443777" algn="l" defTabSz="887553" rtl="0" eaLnBrk="1" latinLnBrk="0" hangingPunct="1">
              <a:defRPr sz="1747" kern="1200">
                <a:solidFill>
                  <a:schemeClr val="tx1"/>
                </a:solidFill>
                <a:latin typeface="+mn-lt"/>
                <a:ea typeface="+mn-ea"/>
                <a:cs typeface="+mn-cs"/>
              </a:defRPr>
            </a:lvl2pPr>
            <a:lvl3pPr marL="887553" algn="l" defTabSz="887553" rtl="0" eaLnBrk="1" latinLnBrk="0" hangingPunct="1">
              <a:defRPr sz="1747" kern="1200">
                <a:solidFill>
                  <a:schemeClr val="tx1"/>
                </a:solidFill>
                <a:latin typeface="+mn-lt"/>
                <a:ea typeface="+mn-ea"/>
                <a:cs typeface="+mn-cs"/>
              </a:defRPr>
            </a:lvl3pPr>
            <a:lvl4pPr marL="1331330" algn="l" defTabSz="887553" rtl="0" eaLnBrk="1" latinLnBrk="0" hangingPunct="1">
              <a:defRPr sz="1747" kern="1200">
                <a:solidFill>
                  <a:schemeClr val="tx1"/>
                </a:solidFill>
                <a:latin typeface="+mn-lt"/>
                <a:ea typeface="+mn-ea"/>
                <a:cs typeface="+mn-cs"/>
              </a:defRPr>
            </a:lvl4pPr>
            <a:lvl5pPr marL="1775106" algn="l" defTabSz="887553" rtl="0" eaLnBrk="1" latinLnBrk="0" hangingPunct="1">
              <a:defRPr sz="1747" kern="1200">
                <a:solidFill>
                  <a:schemeClr val="tx1"/>
                </a:solidFill>
                <a:latin typeface="+mn-lt"/>
                <a:ea typeface="+mn-ea"/>
                <a:cs typeface="+mn-cs"/>
              </a:defRPr>
            </a:lvl5pPr>
            <a:lvl6pPr marL="2218883" algn="l" defTabSz="887553" rtl="0" eaLnBrk="1" latinLnBrk="0" hangingPunct="1">
              <a:defRPr sz="1747" kern="1200">
                <a:solidFill>
                  <a:schemeClr val="tx1"/>
                </a:solidFill>
                <a:latin typeface="+mn-lt"/>
                <a:ea typeface="+mn-ea"/>
                <a:cs typeface="+mn-cs"/>
              </a:defRPr>
            </a:lvl6pPr>
            <a:lvl7pPr marL="2662660" algn="l" defTabSz="887553" rtl="0" eaLnBrk="1" latinLnBrk="0" hangingPunct="1">
              <a:defRPr sz="1747" kern="1200">
                <a:solidFill>
                  <a:schemeClr val="tx1"/>
                </a:solidFill>
                <a:latin typeface="+mn-lt"/>
                <a:ea typeface="+mn-ea"/>
                <a:cs typeface="+mn-cs"/>
              </a:defRPr>
            </a:lvl7pPr>
            <a:lvl8pPr marL="3106436" algn="l" defTabSz="887553" rtl="0" eaLnBrk="1" latinLnBrk="0" hangingPunct="1">
              <a:defRPr sz="1747" kern="1200">
                <a:solidFill>
                  <a:schemeClr val="tx1"/>
                </a:solidFill>
                <a:latin typeface="+mn-lt"/>
                <a:ea typeface="+mn-ea"/>
                <a:cs typeface="+mn-cs"/>
              </a:defRPr>
            </a:lvl8pPr>
            <a:lvl9pPr marL="3550213" algn="l" defTabSz="887553" rtl="0" eaLnBrk="1" latinLnBrk="0" hangingPunct="1">
              <a:defRPr sz="1747" kern="1200">
                <a:solidFill>
                  <a:schemeClr val="tx1"/>
                </a:solidFill>
                <a:latin typeface="+mn-lt"/>
                <a:ea typeface="+mn-ea"/>
                <a:cs typeface="+mn-cs"/>
              </a:defRPr>
            </a:lvl9pPr>
          </a:lstStyle>
          <a:p>
            <a:fld id="{4D8F3151-A6C0-4042-9E08-167B6A3D8F66}" type="slidenum">
              <a:rPr lang="en-US" smtClean="0"/>
              <a:pPr/>
              <a:t>5</a:t>
            </a:fld>
            <a:endParaRPr lang="en-US" dirty="0"/>
          </a:p>
        </p:txBody>
      </p:sp>
    </p:spTree>
    <p:custDataLst>
      <p:tags r:id="rId1"/>
    </p:custDataLst>
    <p:extLst>
      <p:ext uri="{BB962C8B-B14F-4D97-AF65-F5344CB8AC3E}">
        <p14:creationId xmlns:p14="http://schemas.microsoft.com/office/powerpoint/2010/main" val="2270806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26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26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26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26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267">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267">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26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275A9-5F53-4AB9-900E-140675A89616}"/>
              </a:ext>
            </a:extLst>
          </p:cNvPr>
          <p:cNvSpPr>
            <a:spLocks noGrp="1"/>
          </p:cNvSpPr>
          <p:nvPr>
            <p:ph type="title"/>
          </p:nvPr>
        </p:nvSpPr>
        <p:spPr>
          <a:xfrm>
            <a:off x="2513465" y="310785"/>
            <a:ext cx="6533025" cy="405362"/>
          </a:xfrm>
        </p:spPr>
        <p:txBody>
          <a:bodyPr>
            <a:noAutofit/>
          </a:bodyPr>
          <a:lstStyle/>
          <a:p>
            <a:pPr algn="ctr"/>
            <a:r>
              <a:rPr lang="en-US" dirty="0"/>
              <a:t>Key Messages</a:t>
            </a:r>
          </a:p>
        </p:txBody>
      </p:sp>
      <p:sp>
        <p:nvSpPr>
          <p:cNvPr id="3" name="Content Placeholder 2">
            <a:extLst>
              <a:ext uri="{FF2B5EF4-FFF2-40B4-BE49-F238E27FC236}">
                <a16:creationId xmlns:a16="http://schemas.microsoft.com/office/drawing/2014/main" id="{8E6B3B00-9DB4-4B7C-A930-214059C7C7F2}"/>
              </a:ext>
            </a:extLst>
          </p:cNvPr>
          <p:cNvSpPr>
            <a:spLocks noGrp="1"/>
          </p:cNvSpPr>
          <p:nvPr>
            <p:ph idx="1"/>
          </p:nvPr>
        </p:nvSpPr>
        <p:spPr>
          <a:xfrm>
            <a:off x="978568" y="1317803"/>
            <a:ext cx="10261518" cy="4842065"/>
          </a:xfrm>
        </p:spPr>
        <p:txBody>
          <a:bodyPr>
            <a:normAutofit/>
          </a:bodyPr>
          <a:lstStyle/>
          <a:p>
            <a:pPr>
              <a:lnSpc>
                <a:spcPct val="120000"/>
              </a:lnSpc>
              <a:spcBef>
                <a:spcPts val="0"/>
              </a:spcBef>
              <a:spcAft>
                <a:spcPts val="1059"/>
              </a:spcAft>
            </a:pPr>
            <a:r>
              <a:rPr lang="en-US" sz="1800" dirty="0"/>
              <a:t>Think of your operations as a target and be prepared.</a:t>
            </a:r>
          </a:p>
          <a:p>
            <a:pPr>
              <a:lnSpc>
                <a:spcPct val="120000"/>
              </a:lnSpc>
              <a:spcBef>
                <a:spcPts val="0"/>
              </a:spcBef>
              <a:spcAft>
                <a:spcPts val="1059"/>
              </a:spcAft>
            </a:pPr>
            <a:r>
              <a:rPr lang="en-US" sz="1800" dirty="0"/>
              <a:t>Political conflicts can spill over into industrial operations.</a:t>
            </a:r>
          </a:p>
          <a:p>
            <a:pPr>
              <a:lnSpc>
                <a:spcPct val="120000"/>
              </a:lnSpc>
              <a:spcBef>
                <a:spcPts val="0"/>
              </a:spcBef>
              <a:spcAft>
                <a:spcPts val="1059"/>
              </a:spcAft>
            </a:pPr>
            <a:r>
              <a:rPr lang="en-US" sz="1800" dirty="0"/>
              <a:t>The cyber intruder seeks to avoid detection and the presence may only become apparent after an attack has been executed.</a:t>
            </a:r>
          </a:p>
          <a:p>
            <a:pPr>
              <a:lnSpc>
                <a:spcPct val="120000"/>
              </a:lnSpc>
              <a:spcBef>
                <a:spcPts val="0"/>
              </a:spcBef>
              <a:spcAft>
                <a:spcPts val="1059"/>
              </a:spcAft>
            </a:pPr>
            <a:r>
              <a:rPr lang="en-US" sz="1800" dirty="0"/>
              <a:t> Internet-connected business networks must be separated from control networks.</a:t>
            </a:r>
          </a:p>
          <a:p>
            <a:pPr>
              <a:lnSpc>
                <a:spcPct val="120000"/>
              </a:lnSpc>
              <a:spcBef>
                <a:spcPts val="0"/>
              </a:spcBef>
              <a:spcAft>
                <a:spcPts val="1059"/>
              </a:spcAft>
            </a:pPr>
            <a:r>
              <a:rPr lang="en-US" sz="1800" dirty="0"/>
              <a:t>Remote access policies should be strictly enforced </a:t>
            </a:r>
          </a:p>
          <a:p>
            <a:pPr>
              <a:lnSpc>
                <a:spcPct val="120000"/>
              </a:lnSpc>
              <a:spcBef>
                <a:spcPts val="0"/>
              </a:spcBef>
              <a:spcAft>
                <a:spcPts val="1059"/>
              </a:spcAft>
            </a:pPr>
            <a:r>
              <a:rPr lang="en-US" sz="1800" dirty="0"/>
              <a:t>Capability to monitor equipment and control networks </a:t>
            </a:r>
            <a:br>
              <a:rPr lang="en-US" sz="1800" dirty="0"/>
            </a:br>
            <a:r>
              <a:rPr lang="en-US" sz="1800" dirty="0"/>
              <a:t>for anomalous behavior is required for early detection</a:t>
            </a:r>
            <a:br>
              <a:rPr lang="en-US" sz="1800" dirty="0"/>
            </a:br>
            <a:r>
              <a:rPr lang="en-US" sz="1800" dirty="0"/>
              <a:t>of and response to a breach.</a:t>
            </a:r>
          </a:p>
          <a:p>
            <a:pPr>
              <a:lnSpc>
                <a:spcPct val="120000"/>
              </a:lnSpc>
              <a:spcBef>
                <a:spcPts val="0"/>
              </a:spcBef>
              <a:spcAft>
                <a:spcPts val="1059"/>
              </a:spcAft>
            </a:pPr>
            <a:r>
              <a:rPr lang="en-US" sz="1800" dirty="0"/>
              <a:t>Refer to ISA/IEC 62443 Part 3-3: System </a:t>
            </a:r>
            <a:br>
              <a:rPr lang="en-US" sz="1800" dirty="0"/>
            </a:br>
            <a:r>
              <a:rPr lang="en-US" sz="1800" dirty="0"/>
              <a:t>security requirements and security levels.</a:t>
            </a:r>
          </a:p>
        </p:txBody>
      </p:sp>
      <p:pic>
        <p:nvPicPr>
          <p:cNvPr id="6" name="Picture 5">
            <a:extLst>
              <a:ext uri="{FF2B5EF4-FFF2-40B4-BE49-F238E27FC236}">
                <a16:creationId xmlns:a16="http://schemas.microsoft.com/office/drawing/2014/main" id="{4ADB0365-45D8-985A-0850-450A843C5C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63327" y="3476489"/>
            <a:ext cx="4272320" cy="2536689"/>
          </a:xfrm>
          <a:prstGeom prst="rect">
            <a:avLst/>
          </a:prstGeom>
        </p:spPr>
      </p:pic>
      <p:sp>
        <p:nvSpPr>
          <p:cNvPr id="4" name="TextBox 3">
            <a:extLst>
              <a:ext uri="{FF2B5EF4-FFF2-40B4-BE49-F238E27FC236}">
                <a16:creationId xmlns:a16="http://schemas.microsoft.com/office/drawing/2014/main" id="{83FBE665-D331-C461-E20C-9B1C2C87C15B}"/>
              </a:ext>
            </a:extLst>
          </p:cNvPr>
          <p:cNvSpPr txBox="1"/>
          <p:nvPr/>
        </p:nvSpPr>
        <p:spPr>
          <a:xfrm>
            <a:off x="7956729" y="6013178"/>
            <a:ext cx="3481137" cy="646331"/>
          </a:xfrm>
          <a:prstGeom prst="rect">
            <a:avLst/>
          </a:prstGeom>
          <a:noFill/>
        </p:spPr>
        <p:txBody>
          <a:bodyPr wrap="square">
            <a:spAutoFit/>
          </a:bodyPr>
          <a:lstStyle/>
          <a:p>
            <a:pPr algn="ctr"/>
            <a:r>
              <a:rPr lang="en-US" sz="1800" dirty="0">
                <a:latin typeface="Arial" panose="020B0604020202020204" pitchFamily="34" charset="0"/>
                <a:cs typeface="Arial" panose="020B0604020202020204" pitchFamily="34" charset="0"/>
              </a:rPr>
              <a:t>Remote Electrical Substation</a:t>
            </a:r>
          </a:p>
          <a:p>
            <a:pPr algn="ctr"/>
            <a:r>
              <a:rPr lang="en-US" dirty="0">
                <a:latin typeface="Arial" panose="020B0604020202020204" pitchFamily="34" charset="0"/>
                <a:cs typeface="Arial" panose="020B0604020202020204" pitchFamily="34" charset="0"/>
                <a:hlinkClick r:id="rId5"/>
              </a:rPr>
              <a:t>Wikimedia Public Domain</a:t>
            </a:r>
            <a:endParaRPr lang="en-US" dirty="0"/>
          </a:p>
        </p:txBody>
      </p:sp>
    </p:spTree>
    <p:custDataLst>
      <p:tags r:id="rId1"/>
    </p:custDataLst>
    <p:extLst>
      <p:ext uri="{BB962C8B-B14F-4D97-AF65-F5344CB8AC3E}">
        <p14:creationId xmlns:p14="http://schemas.microsoft.com/office/powerpoint/2010/main" val="30715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F26F0204-E415-4A70-824F-C36CA7B82559}"/>
              </a:ext>
            </a:extLst>
          </p:cNvPr>
          <p:cNvSpPr>
            <a:spLocks noGrp="1" noChangeArrowheads="1"/>
          </p:cNvSpPr>
          <p:nvPr>
            <p:ph type="title"/>
          </p:nvPr>
        </p:nvSpPr>
        <p:spPr>
          <a:xfrm>
            <a:off x="2499506" y="303701"/>
            <a:ext cx="6759656" cy="537882"/>
          </a:xfrm>
        </p:spPr>
        <p:txBody>
          <a:bodyPr/>
          <a:lstStyle/>
          <a:p>
            <a:pPr algn="ctr"/>
            <a:r>
              <a:rPr lang="en-US" altLang="en-US" dirty="0"/>
              <a:t>Further Information</a:t>
            </a:r>
          </a:p>
        </p:txBody>
      </p:sp>
      <p:sp>
        <p:nvSpPr>
          <p:cNvPr id="24579" name="Content Placeholder 2">
            <a:extLst>
              <a:ext uri="{FF2B5EF4-FFF2-40B4-BE49-F238E27FC236}">
                <a16:creationId xmlns:a16="http://schemas.microsoft.com/office/drawing/2014/main" id="{E7B1CEC1-A8C8-4CF3-8E21-64273F06003C}"/>
              </a:ext>
            </a:extLst>
          </p:cNvPr>
          <p:cNvSpPr>
            <a:spLocks noGrp="1" noChangeArrowheads="1"/>
          </p:cNvSpPr>
          <p:nvPr>
            <p:ph idx="1"/>
          </p:nvPr>
        </p:nvSpPr>
        <p:spPr>
          <a:xfrm>
            <a:off x="1083212" y="1364567"/>
            <a:ext cx="9903235" cy="4094538"/>
          </a:xfrm>
        </p:spPr>
        <p:txBody>
          <a:bodyPr/>
          <a:lstStyle/>
          <a:p>
            <a:pPr eaLnBrk="1" hangingPunct="1">
              <a:spcBef>
                <a:spcPts val="441"/>
              </a:spcBef>
              <a:spcAft>
                <a:spcPts val="1059"/>
              </a:spcAft>
            </a:pPr>
            <a:r>
              <a:rPr lang="en-US" altLang="en-US" dirty="0"/>
              <a:t>Related MLMs  </a:t>
            </a:r>
          </a:p>
          <a:p>
            <a:pPr lvl="1" eaLnBrk="1" hangingPunct="1">
              <a:spcBef>
                <a:spcPts val="441"/>
              </a:spcBef>
              <a:spcAft>
                <a:spcPts val="1059"/>
              </a:spcAft>
            </a:pPr>
            <a:r>
              <a:rPr lang="en-US" dirty="0"/>
              <a:t>Cyberattacks on Ukraine’s Power Grid 2015-2016 </a:t>
            </a:r>
            <a:r>
              <a:rPr lang="en-US" dirty="0">
                <a:hlinkClick r:id="rId4"/>
              </a:rPr>
              <a:t>Part 2</a:t>
            </a:r>
            <a:endParaRPr lang="en-US" dirty="0"/>
          </a:p>
          <a:p>
            <a:pPr>
              <a:spcAft>
                <a:spcPts val="1059"/>
              </a:spcAft>
            </a:pPr>
            <a:r>
              <a:rPr lang="en-US" dirty="0"/>
              <a:t>References: </a:t>
            </a:r>
          </a:p>
          <a:p>
            <a:pPr lvl="1">
              <a:spcAft>
                <a:spcPts val="1059"/>
              </a:spcAft>
            </a:pPr>
            <a:r>
              <a:rPr lang="en-US" dirty="0">
                <a:hlinkClick r:id="rId5"/>
              </a:rPr>
              <a:t>https://www.isa.org/intech-home/2017/march-april/features/ukrainian-power-grids-cyberattack</a:t>
            </a:r>
            <a:endParaRPr lang="en-US" dirty="0"/>
          </a:p>
          <a:p>
            <a:pPr lvl="1">
              <a:spcAft>
                <a:spcPts val="1059"/>
              </a:spcAft>
            </a:pPr>
            <a:r>
              <a:rPr lang="en-US" dirty="0"/>
              <a:t>ISA/IEC 62443 3-3 Security for industrial automation and control systems Part 3-3: System security requirements and security levels</a:t>
            </a:r>
          </a:p>
          <a:p>
            <a:pPr lvl="1">
              <a:spcAft>
                <a:spcPts val="1059"/>
              </a:spcAft>
            </a:pPr>
            <a:r>
              <a:rPr lang="en-US" altLang="en-US" dirty="0"/>
              <a:t>Grid operators description of the attack on December 23</a:t>
            </a:r>
            <a:r>
              <a:rPr lang="en-US" altLang="en-US" baseline="30000" dirty="0"/>
              <a:t>rd</a:t>
            </a:r>
            <a:r>
              <a:rPr lang="en-US" altLang="en-US" dirty="0"/>
              <a:t> </a:t>
            </a:r>
            <a:r>
              <a:rPr lang="en-US" altLang="en-US" dirty="0">
                <a:hlinkClick r:id="rId6"/>
              </a:rPr>
              <a:t>https://www.youtube.com/watch?v=bV47gBsrDkc</a:t>
            </a:r>
            <a:r>
              <a:rPr lang="en-US" altLang="en-US" dirty="0"/>
              <a:t> </a:t>
            </a:r>
          </a:p>
          <a:p>
            <a:pPr lvl="1">
              <a:spcAft>
                <a:spcPts val="1059"/>
              </a:spcAft>
            </a:pPr>
            <a:r>
              <a:rPr lang="en-US" altLang="en-US" dirty="0">
                <a:hlinkClick r:id="rId7"/>
              </a:rPr>
              <a:t>https://us-cert.cisa.gov/ics/alerts/IR-ALERT-H-16-056-01</a:t>
            </a:r>
            <a:r>
              <a:rPr lang="en-US" altLang="en-US" dirty="0"/>
              <a:t>  </a:t>
            </a:r>
            <a:br>
              <a:rPr lang="en-US" altLang="en-US" dirty="0">
                <a:solidFill>
                  <a:srgbClr val="FF00FF"/>
                </a:solidFill>
              </a:rPr>
            </a:br>
            <a:endParaRPr lang="en-US" altLang="en-US" dirty="0">
              <a:solidFill>
                <a:srgbClr val="FF00FF"/>
              </a:solidFill>
            </a:endParaRPr>
          </a:p>
          <a:p>
            <a:pPr marL="0" indent="0">
              <a:spcAft>
                <a:spcPts val="1059"/>
              </a:spcAft>
              <a:buNone/>
            </a:pPr>
            <a:endParaRPr lang="en-US" altLang="en-US" dirty="0"/>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0DBBF-E539-4CF5-BE3F-5130527A502F}"/>
              </a:ext>
            </a:extLst>
          </p:cNvPr>
          <p:cNvSpPr txBox="1">
            <a:spLocks/>
          </p:cNvSpPr>
          <p:nvPr/>
        </p:nvSpPr>
        <p:spPr>
          <a:xfrm>
            <a:off x="2788528" y="291520"/>
            <a:ext cx="6201703" cy="557611"/>
          </a:xfrm>
          <a:prstGeom prst="rect">
            <a:avLst/>
          </a:prstGeom>
          <a:solidFill>
            <a:schemeClr val="accent3">
              <a:lumMod val="20000"/>
              <a:lumOff val="80000"/>
            </a:schemeClr>
          </a:solidFill>
        </p:spPr>
        <p:txBody>
          <a:bodyPr/>
          <a:lstStyle>
            <a:lvl1pPr algn="l" defTabSz="1019175" rtl="0" eaLnBrk="0" fontAlgn="base" hangingPunct="0">
              <a:spcBef>
                <a:spcPct val="0"/>
              </a:spcBef>
              <a:spcAft>
                <a:spcPct val="0"/>
              </a:spcAft>
              <a:defRPr sz="2800" b="1" kern="1200">
                <a:solidFill>
                  <a:srgbClr val="072B5F"/>
                </a:solidFill>
                <a:latin typeface="+mj-lt"/>
                <a:ea typeface="+mj-ea"/>
                <a:cs typeface="+mj-cs"/>
              </a:defRPr>
            </a:lvl1pPr>
            <a:lvl2pPr algn="l" defTabSz="1019175" rtl="0" eaLnBrk="0" fontAlgn="base" hangingPunct="0">
              <a:spcBef>
                <a:spcPct val="0"/>
              </a:spcBef>
              <a:spcAft>
                <a:spcPct val="0"/>
              </a:spcAft>
              <a:defRPr sz="2800" b="1">
                <a:solidFill>
                  <a:srgbClr val="072B5F"/>
                </a:solidFill>
                <a:latin typeface="Arial" panose="020B0604020202020204" pitchFamily="34" charset="0"/>
              </a:defRPr>
            </a:lvl2pPr>
            <a:lvl3pPr algn="l" defTabSz="1019175" rtl="0" eaLnBrk="0" fontAlgn="base" hangingPunct="0">
              <a:spcBef>
                <a:spcPct val="0"/>
              </a:spcBef>
              <a:spcAft>
                <a:spcPct val="0"/>
              </a:spcAft>
              <a:defRPr sz="2800" b="1">
                <a:solidFill>
                  <a:srgbClr val="072B5F"/>
                </a:solidFill>
                <a:latin typeface="Arial" panose="020B0604020202020204" pitchFamily="34" charset="0"/>
              </a:defRPr>
            </a:lvl3pPr>
            <a:lvl4pPr algn="l" defTabSz="1019175" rtl="0" eaLnBrk="0" fontAlgn="base" hangingPunct="0">
              <a:spcBef>
                <a:spcPct val="0"/>
              </a:spcBef>
              <a:spcAft>
                <a:spcPct val="0"/>
              </a:spcAft>
              <a:defRPr sz="2800" b="1">
                <a:solidFill>
                  <a:srgbClr val="072B5F"/>
                </a:solidFill>
                <a:latin typeface="Arial" panose="020B0604020202020204" pitchFamily="34" charset="0"/>
              </a:defRPr>
            </a:lvl4pPr>
            <a:lvl5pPr algn="l" defTabSz="1019175" rtl="0" eaLnBrk="0" fontAlgn="base" hangingPunct="0">
              <a:spcBef>
                <a:spcPct val="0"/>
              </a:spcBef>
              <a:spcAft>
                <a:spcPct val="0"/>
              </a:spcAft>
              <a:defRPr sz="2800" b="1">
                <a:solidFill>
                  <a:srgbClr val="072B5F"/>
                </a:solidFill>
                <a:latin typeface="Arial" panose="020B0604020202020204" pitchFamily="34" charset="0"/>
              </a:defRPr>
            </a:lvl5pPr>
            <a:lvl6pPr marL="457200" algn="l" defTabSz="1019175" rtl="0" fontAlgn="base">
              <a:spcBef>
                <a:spcPct val="0"/>
              </a:spcBef>
              <a:spcAft>
                <a:spcPct val="0"/>
              </a:spcAft>
              <a:defRPr sz="2800" b="1">
                <a:solidFill>
                  <a:srgbClr val="072B5F"/>
                </a:solidFill>
                <a:latin typeface="Arial" panose="020B0604020202020204" pitchFamily="34" charset="0"/>
              </a:defRPr>
            </a:lvl6pPr>
            <a:lvl7pPr marL="914400" algn="l" defTabSz="1019175" rtl="0" fontAlgn="base">
              <a:spcBef>
                <a:spcPct val="0"/>
              </a:spcBef>
              <a:spcAft>
                <a:spcPct val="0"/>
              </a:spcAft>
              <a:defRPr sz="2800" b="1">
                <a:solidFill>
                  <a:srgbClr val="072B5F"/>
                </a:solidFill>
                <a:latin typeface="Arial" panose="020B0604020202020204" pitchFamily="34" charset="0"/>
              </a:defRPr>
            </a:lvl7pPr>
            <a:lvl8pPr marL="1371600" algn="l" defTabSz="1019175" rtl="0" fontAlgn="base">
              <a:spcBef>
                <a:spcPct val="0"/>
              </a:spcBef>
              <a:spcAft>
                <a:spcPct val="0"/>
              </a:spcAft>
              <a:defRPr sz="2800" b="1">
                <a:solidFill>
                  <a:srgbClr val="072B5F"/>
                </a:solidFill>
                <a:latin typeface="Arial" panose="020B0604020202020204" pitchFamily="34" charset="0"/>
              </a:defRPr>
            </a:lvl8pPr>
            <a:lvl9pPr marL="1828800" algn="l" defTabSz="1019175" rtl="0" fontAlgn="base">
              <a:spcBef>
                <a:spcPct val="0"/>
              </a:spcBef>
              <a:spcAft>
                <a:spcPct val="0"/>
              </a:spcAft>
              <a:defRPr sz="2800" b="1">
                <a:solidFill>
                  <a:srgbClr val="072B5F"/>
                </a:solidFill>
                <a:latin typeface="Arial" panose="020B0604020202020204" pitchFamily="34" charset="0"/>
              </a:defRPr>
            </a:lvl9pPr>
          </a:lstStyle>
          <a:p>
            <a:pPr algn="ctr"/>
            <a:r>
              <a:rPr lang="en-US" dirty="0">
                <a:solidFill>
                  <a:srgbClr val="003F6B"/>
                </a:solidFill>
              </a:rPr>
              <a:t>Author – Vytautas Butrimas</a:t>
            </a:r>
          </a:p>
        </p:txBody>
      </p:sp>
      <p:sp>
        <p:nvSpPr>
          <p:cNvPr id="7" name="TextBox 6">
            <a:extLst>
              <a:ext uri="{FF2B5EF4-FFF2-40B4-BE49-F238E27FC236}">
                <a16:creationId xmlns:a16="http://schemas.microsoft.com/office/drawing/2014/main" id="{CD51850B-8613-F126-7929-260211D0FC30}"/>
              </a:ext>
            </a:extLst>
          </p:cNvPr>
          <p:cNvSpPr txBox="1"/>
          <p:nvPr/>
        </p:nvSpPr>
        <p:spPr>
          <a:xfrm>
            <a:off x="2603321" y="6302617"/>
            <a:ext cx="4139447" cy="276999"/>
          </a:xfrm>
          <a:prstGeom prst="rect">
            <a:avLst/>
          </a:prstGeom>
          <a:noFill/>
        </p:spPr>
        <p:txBody>
          <a:bodyPr wrap="square">
            <a:spAutoFit/>
          </a:bodyPr>
          <a:lstStyle/>
          <a:p>
            <a:pPr marL="0" indent="0">
              <a:spcAft>
                <a:spcPts val="1059"/>
              </a:spcAft>
              <a:buNone/>
            </a:pPr>
            <a:r>
              <a:rPr lang="en-US" altLang="en-US" sz="1200" b="1" dirty="0">
                <a:solidFill>
                  <a:srgbClr val="00B050"/>
                </a:solidFill>
                <a:hlinkClick r:id="rId4"/>
              </a:rPr>
              <a:t>https://creativecommons.org/licenses/by-sa/4.0/</a:t>
            </a:r>
            <a:r>
              <a:rPr lang="en-US" altLang="en-US" sz="1200" b="1" dirty="0">
                <a:solidFill>
                  <a:srgbClr val="00B050"/>
                </a:solidFill>
              </a:rPr>
              <a:t> </a:t>
            </a:r>
          </a:p>
        </p:txBody>
      </p:sp>
      <p:pic>
        <p:nvPicPr>
          <p:cNvPr id="14" name="Picture 13" descr="A person speaking to a group of people&#10;&#10;Description automatically generated with low confidence">
            <a:extLst>
              <a:ext uri="{FF2B5EF4-FFF2-40B4-BE49-F238E27FC236}">
                <a16:creationId xmlns:a16="http://schemas.microsoft.com/office/drawing/2014/main" id="{FE186135-4062-435F-92D9-46EAB1520B2F}"/>
              </a:ext>
            </a:extLst>
          </p:cNvPr>
          <p:cNvPicPr>
            <a:picLocks noChangeAspect="1"/>
          </p:cNvPicPr>
          <p:nvPr/>
        </p:nvPicPr>
        <p:blipFill rotWithShape="1">
          <a:blip r:embed="rId5">
            <a:extLst>
              <a:ext uri="{28A0092B-C50C-407E-A947-70E740481C1C}">
                <a14:useLocalDpi xmlns:a14="http://schemas.microsoft.com/office/drawing/2010/main" val="0"/>
              </a:ext>
            </a:extLst>
          </a:blip>
          <a:srcRect l="33319" t="7134" r="27938" b="42166"/>
          <a:stretch/>
        </p:blipFill>
        <p:spPr>
          <a:xfrm>
            <a:off x="957682" y="2430315"/>
            <a:ext cx="2629140" cy="2484053"/>
          </a:xfrm>
          <a:prstGeom prst="rect">
            <a:avLst/>
          </a:prstGeom>
        </p:spPr>
      </p:pic>
      <p:sp>
        <p:nvSpPr>
          <p:cNvPr id="9" name="Content Placeholder 2">
            <a:extLst>
              <a:ext uri="{FF2B5EF4-FFF2-40B4-BE49-F238E27FC236}">
                <a16:creationId xmlns:a16="http://schemas.microsoft.com/office/drawing/2014/main" id="{52361032-5532-248E-9458-6B19AD248D15}"/>
              </a:ext>
            </a:extLst>
          </p:cNvPr>
          <p:cNvSpPr txBox="1">
            <a:spLocks/>
          </p:cNvSpPr>
          <p:nvPr/>
        </p:nvSpPr>
        <p:spPr>
          <a:xfrm>
            <a:off x="3670852" y="1842693"/>
            <a:ext cx="8081156" cy="3933788"/>
          </a:xfrm>
          <a:prstGeom prst="rect">
            <a:avLst/>
          </a:prstGeom>
        </p:spPr>
        <p:txBody>
          <a:bodyPr/>
          <a:lstStyle>
            <a:lvl1pPr marL="337596" indent="-337596" algn="l" defTabSz="899320" rtl="0" eaLnBrk="0" fontAlgn="base" hangingPunct="0">
              <a:spcBef>
                <a:spcPct val="20000"/>
              </a:spcBef>
              <a:spcAft>
                <a:spcPct val="0"/>
              </a:spcAft>
              <a:buChar char="•"/>
              <a:defRPr sz="2118" kern="1200">
                <a:solidFill>
                  <a:schemeClr val="tx1"/>
                </a:solidFill>
                <a:latin typeface="+mn-lt"/>
                <a:ea typeface="+mn-ea"/>
                <a:cs typeface="+mn-cs"/>
              </a:defRPr>
            </a:lvl1pPr>
            <a:lvl2pPr marL="729822" indent="-280162" algn="l" defTabSz="899320" rtl="0" eaLnBrk="0" fontAlgn="base" hangingPunct="0">
              <a:spcBef>
                <a:spcPct val="20000"/>
              </a:spcBef>
              <a:spcAft>
                <a:spcPct val="0"/>
              </a:spcAft>
              <a:buChar char="–"/>
              <a:defRPr sz="1765" kern="1200">
                <a:solidFill>
                  <a:schemeClr val="tx1"/>
                </a:solidFill>
                <a:latin typeface="+mn-lt"/>
                <a:ea typeface="+mn-ea"/>
                <a:cs typeface="+mn-cs"/>
              </a:defRPr>
            </a:lvl2pPr>
            <a:lvl3pPr marL="1123450" indent="-224130" algn="l" defTabSz="899320" rtl="0" eaLnBrk="0" fontAlgn="base" hangingPunct="0">
              <a:spcBef>
                <a:spcPct val="20000"/>
              </a:spcBef>
              <a:spcAft>
                <a:spcPct val="0"/>
              </a:spcAft>
              <a:buChar char="–"/>
              <a:defRPr kern="1200">
                <a:solidFill>
                  <a:schemeClr val="tx1"/>
                </a:solidFill>
                <a:latin typeface="+mn-lt"/>
                <a:ea typeface="+mn-ea"/>
                <a:cs typeface="+mn-cs"/>
              </a:defRPr>
            </a:lvl3pPr>
            <a:lvl4pPr marL="1573110" indent="-224130" algn="l" defTabSz="899320" rtl="0" eaLnBrk="0" fontAlgn="base" hangingPunct="0">
              <a:spcBef>
                <a:spcPct val="20000"/>
              </a:spcBef>
              <a:spcAft>
                <a:spcPct val="0"/>
              </a:spcAft>
              <a:buChar char="–"/>
              <a:defRPr kern="1200">
                <a:solidFill>
                  <a:schemeClr val="tx1"/>
                </a:solidFill>
                <a:latin typeface="+mn-lt"/>
                <a:ea typeface="+mn-ea"/>
                <a:cs typeface="+mn-cs"/>
              </a:defRPr>
            </a:lvl4pPr>
            <a:lvl5pPr marL="2022770" indent="-224130" algn="l" defTabSz="899320" rtl="0" eaLnBrk="0" fontAlgn="base" hangingPunct="0">
              <a:spcBef>
                <a:spcPct val="20000"/>
              </a:spcBef>
              <a:spcAft>
                <a:spcPct val="0"/>
              </a:spcAft>
              <a:buChar char="–"/>
              <a:defRPr kern="1200">
                <a:solidFill>
                  <a:schemeClr val="tx1"/>
                </a:solidFill>
                <a:latin typeface="+mn-lt"/>
                <a:ea typeface="+mn-ea"/>
                <a:cs typeface="+mn-cs"/>
              </a:defRPr>
            </a:lvl5pPr>
            <a:lvl6pPr marL="2218883" indent="-201717" algn="l" defTabSz="806867" rtl="0" eaLnBrk="1" latinLnBrk="0" hangingPunct="1">
              <a:lnSpc>
                <a:spcPct val="90000"/>
              </a:lnSpc>
              <a:spcBef>
                <a:spcPts val="441"/>
              </a:spcBef>
              <a:buFont typeface="Arial" panose="020B0604020202020204" pitchFamily="34" charset="0"/>
              <a:buChar char="•"/>
              <a:defRPr sz="1588" kern="1200">
                <a:solidFill>
                  <a:schemeClr val="tx1"/>
                </a:solidFill>
                <a:latin typeface="+mn-lt"/>
                <a:ea typeface="+mn-ea"/>
                <a:cs typeface="+mn-cs"/>
              </a:defRPr>
            </a:lvl6pPr>
            <a:lvl7pPr marL="2622316" indent="-201717" algn="l" defTabSz="806867" rtl="0" eaLnBrk="1" latinLnBrk="0" hangingPunct="1">
              <a:lnSpc>
                <a:spcPct val="90000"/>
              </a:lnSpc>
              <a:spcBef>
                <a:spcPts val="441"/>
              </a:spcBef>
              <a:buFont typeface="Arial" panose="020B0604020202020204" pitchFamily="34" charset="0"/>
              <a:buChar char="•"/>
              <a:defRPr sz="1588" kern="1200">
                <a:solidFill>
                  <a:schemeClr val="tx1"/>
                </a:solidFill>
                <a:latin typeface="+mn-lt"/>
                <a:ea typeface="+mn-ea"/>
                <a:cs typeface="+mn-cs"/>
              </a:defRPr>
            </a:lvl7pPr>
            <a:lvl8pPr marL="3025750" indent="-201717" algn="l" defTabSz="806867" rtl="0" eaLnBrk="1" latinLnBrk="0" hangingPunct="1">
              <a:lnSpc>
                <a:spcPct val="90000"/>
              </a:lnSpc>
              <a:spcBef>
                <a:spcPts val="441"/>
              </a:spcBef>
              <a:buFont typeface="Arial" panose="020B0604020202020204" pitchFamily="34" charset="0"/>
              <a:buChar char="•"/>
              <a:defRPr sz="1588" kern="1200">
                <a:solidFill>
                  <a:schemeClr val="tx1"/>
                </a:solidFill>
                <a:latin typeface="+mn-lt"/>
                <a:ea typeface="+mn-ea"/>
                <a:cs typeface="+mn-cs"/>
              </a:defRPr>
            </a:lvl8pPr>
            <a:lvl9pPr marL="3429183" indent="-201717" algn="l" defTabSz="806867" rtl="0" eaLnBrk="1" latinLnBrk="0" hangingPunct="1">
              <a:lnSpc>
                <a:spcPct val="90000"/>
              </a:lnSpc>
              <a:spcBef>
                <a:spcPts val="441"/>
              </a:spcBef>
              <a:buFont typeface="Arial" panose="020B0604020202020204" pitchFamily="34" charset="0"/>
              <a:buChar char="•"/>
              <a:defRPr sz="1588" kern="1200">
                <a:solidFill>
                  <a:schemeClr val="tx1"/>
                </a:solidFill>
                <a:latin typeface="+mn-lt"/>
                <a:ea typeface="+mn-ea"/>
                <a:cs typeface="+mn-cs"/>
              </a:defRPr>
            </a:lvl9pPr>
          </a:lstStyle>
          <a:p>
            <a:r>
              <a:rPr lang="en-US" sz="1588" dirty="0"/>
              <a:t>Vice-minister at the Ministry of Communications and Informatics, Republic of Lithuania responsible for Information Society programs. </a:t>
            </a:r>
          </a:p>
          <a:p>
            <a:r>
              <a:rPr lang="en-US" sz="1588" dirty="0"/>
              <a:t>Defense Policy and Planning Director, Lithuanian Ministry of National Defense (</a:t>
            </a:r>
            <a:r>
              <a:rPr lang="en-US" sz="1588" dirty="0" err="1"/>
              <a:t>MoND</a:t>
            </a:r>
            <a:r>
              <a:rPr lang="en-US" sz="1588" dirty="0"/>
              <a:t>) responsible for preparing the first Military Defense Strategy.</a:t>
            </a:r>
          </a:p>
          <a:p>
            <a:r>
              <a:rPr lang="en-US" sz="1588" dirty="0"/>
              <a:t>Deputy Director responsible for IT security at the Communications and Information System Service (CISS) responsible for preparing the first National Defense System Cybersecurity Strategy</a:t>
            </a:r>
          </a:p>
          <a:p>
            <a:r>
              <a:rPr lang="en-US" sz="1588" dirty="0"/>
              <a:t>Chief Adviser for the </a:t>
            </a:r>
            <a:r>
              <a:rPr lang="en-US" sz="1588" dirty="0" err="1"/>
              <a:t>MoND</a:t>
            </a:r>
            <a:r>
              <a:rPr lang="en-US" sz="1588" dirty="0"/>
              <a:t> of Lithuania with a focus on cybersecurity policy, including the national task force that wrote the Lithuanian Law on Cybersecurity</a:t>
            </a:r>
          </a:p>
          <a:p>
            <a:r>
              <a:rPr lang="en-US" sz="1588" dirty="0"/>
              <a:t>Member (Presidential appointee) of the National Communications Regulatory Service’s Council  (RTT-</a:t>
            </a:r>
            <a:r>
              <a:rPr lang="en-US" sz="1588" dirty="0" err="1"/>
              <a:t>Coucil</a:t>
            </a:r>
            <a:r>
              <a:rPr lang="en-US" sz="1588" dirty="0"/>
              <a:t>)</a:t>
            </a:r>
          </a:p>
          <a:p>
            <a:r>
              <a:rPr lang="en-US" sz="1588" dirty="0"/>
              <a:t>Cybersecurity Subject Matter Expert for the NATO Energy Security Center of Excellence (NATO ENSECCOE) who performed a Cyber Risk Study of the ICS Used in the NATO Central Europe Pipeline System (CEPS) </a:t>
            </a:r>
          </a:p>
        </p:txBody>
      </p:sp>
      <p:sp>
        <p:nvSpPr>
          <p:cNvPr id="4" name="TextBox 3">
            <a:extLst>
              <a:ext uri="{FF2B5EF4-FFF2-40B4-BE49-F238E27FC236}">
                <a16:creationId xmlns:a16="http://schemas.microsoft.com/office/drawing/2014/main" id="{457D3A61-EF8F-3CAE-EFD8-BC56E1196388}"/>
              </a:ext>
            </a:extLst>
          </p:cNvPr>
          <p:cNvSpPr txBox="1"/>
          <p:nvPr/>
        </p:nvSpPr>
        <p:spPr>
          <a:xfrm>
            <a:off x="957681" y="1316557"/>
            <a:ext cx="9972915" cy="646331"/>
          </a:xfrm>
          <a:prstGeom prst="rect">
            <a:avLst/>
          </a:prstGeom>
          <a:noFill/>
        </p:spPr>
        <p:txBody>
          <a:bodyPr wrap="square">
            <a:spAutoFit/>
          </a:bodyPr>
          <a:lstStyle/>
          <a:p>
            <a:pPr marL="0" indent="0">
              <a:buFontTx/>
              <a:buNone/>
            </a:pPr>
            <a:r>
              <a:rPr lang="en-US" sz="1800" b="1" dirty="0"/>
              <a:t>Vytautas Butrimas  has been working in defense and cyber security roles for over 30 years including:</a:t>
            </a:r>
          </a:p>
        </p:txBody>
      </p:sp>
    </p:spTree>
    <p:custDataLst>
      <p:tags r:id="rId1"/>
    </p:custDataLst>
    <p:extLst>
      <p:ext uri="{BB962C8B-B14F-4D97-AF65-F5344CB8AC3E}">
        <p14:creationId xmlns:p14="http://schemas.microsoft.com/office/powerpoint/2010/main" val="295545856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ISPRING_SLIDE_INDENT_LEVEL" val="0"/>
  <p:tag name="GENSWF_SLIDE_UID" val="{5FEE0F67-393C-4BD1-98CF-883D2687BED0}:274"/>
  <p:tag name="GENSWF_ADVANCE_TIME" val="15.955"/>
  <p:tag name="ISPRING_PRESENTER_ID" val="{BCE13B5E-BA03-4DAA-BA63-D97BEDD51C9D}"/>
  <p:tag name="ISPRING_CUSTOM_TIMING_USED" val="1"/>
  <p:tag name="AUDIO_ID" val="274"/>
  <p:tag name="ARTICULATE_NAV_LEVEL" val="1"/>
  <p:tag name="ARTICULATE_TOC_EXPANDED" val="True"/>
  <p:tag name="ARTICULATE_SLIDE_PRESENTER" val="Vytautas Butrimas"/>
  <p:tag name="ARTICULATE_SLIDE_PRESENTER_GUID" val="671c0bdd-5e93-4512-96af-0b580d8494e4"/>
  <p:tag name="ARTICULATE_SLIDE_PAUSE" val="1"/>
  <p:tag name="ARTICULATE_HIDE_SLIDE" val="0"/>
  <p:tag name="ARTICULATE_PLAYER_CONTROL_PREVIOUS" val="True"/>
  <p:tag name="ARTICULATE_PLAYER_CONTROL_NEXT" val="True"/>
  <p:tag name="ISPRING_SLIDE_ID_2" val="{657F4C55-5BB9-40A2-8C4F-A350080045BA}"/>
  <p:tag name="ORIGINAL_AUDIO_FILEPATH" val="D:\Dropbox (ECI)\1033_Industry Standards-Private ECI\ISA\ISA 99 - Industrial Cyber Security\WG 10 MLMs\MLM-042_Ukrainian Power Grid Hack\MLM-042-A-slide 1.m4a"/>
  <p:tag name="ELAPSEDTIME" val="32.04"/>
  <p:tag name="ARTICULATE_USED_LAYOUT" val="1"/>
</p:tagLst>
</file>

<file path=ppt/tags/tag14.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GENSWF_SLIDE_UID" val="{307B7E12-6F90-4D6A-8413-C7AC35B1C5C8}:381"/>
  <p:tag name="ISPRING_PRESENTER_ID" val="{BCE13B5E-BA03-4DAA-BA63-D97BEDD51C9D}"/>
  <p:tag name="AUDIO_ID" val="381"/>
  <p:tag name="ARTICULATE_NAV_LEVEL" val="1"/>
  <p:tag name="ARTICULATE_TOC_EXPANDED" val="True"/>
  <p:tag name="ARTICULATE_SLIDE_PRESENTER" val="Vytautas Butrimas"/>
  <p:tag name="ARTICULATE_SLIDE_PRESENTER_GUID" val="671c0bdd-5e93-4512-96af-0b580d8494e4"/>
  <p:tag name="ARTICULATE_SLIDE_PAUSE" val="1"/>
  <p:tag name="ARTICULATE_HIDE_SLIDE" val="0"/>
  <p:tag name="ARTICULATE_PLAYER_CONTROL_PREVIOUS" val="True"/>
  <p:tag name="ARTICULATE_PLAYER_CONTROL_NEXT" val="True"/>
  <p:tag name="ISPRING_SLIDE_ID_2" val="{8174C5B1-5433-4643-8B23-BAA2E61A716D}"/>
  <p:tag name="GENSWF_ADVANCE_TIME" val="61.157"/>
  <p:tag name="TIMING" val="|16.515|17.124|11.874|9.063"/>
  <p:tag name="TIMELINE" val="24.50/35.44/45.94/54.19"/>
  <p:tag name="ORIGINAL_AUDIO_FILEPATH" val="D:\Dropbox (ECI)\1033_Industry Standards-Private ECI\ISA\ISA 99 - Industrial Cyber Security\WG 10 MLMs\MLM-042_Ukrainian Power Grid Hack\MLM-042-A-slide 2-new.m4a"/>
  <p:tag name="ELAPSEDTIME" val="0.00"/>
  <p:tag name="ARTICULATE_USED_LAYOUT" val="2"/>
</p:tagLst>
</file>

<file path=ppt/tags/tag15.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GENSWF_SLIDE_UID" val="{3BCDC9C5-F112-4124-9E62-16546EC33AE5}:389"/>
  <p:tag name="ISPRING_PRESENTER_ID" val="{BCE13B5E-BA03-4DAA-BA63-D97BEDD51C9D}"/>
  <p:tag name="AUDIO_ID" val="389"/>
  <p:tag name="ARTICULATE_NAV_LEVEL" val="1"/>
  <p:tag name="ARTICULATE_TOC_EXPANDED" val="True"/>
  <p:tag name="ARTICULATE_SLIDE_PRESENTER" val="Vytautas Butrimas"/>
  <p:tag name="ARTICULATE_SLIDE_PRESENTER_GUID" val="671c0bdd-5e93-4512-96af-0b580d8494e4"/>
  <p:tag name="ARTICULATE_SLIDE_PAUSE" val="1"/>
  <p:tag name="ARTICULATE_HIDE_SLIDE" val="0"/>
  <p:tag name="ARTICULATE_PLAYER_CONTROL_PREVIOUS" val="True"/>
  <p:tag name="ARTICULATE_PLAYER_CONTROL_NEXT" val="True"/>
  <p:tag name="ISPRING_SLIDE_ID_2" val="{34A121DF-4890-46AC-BAD8-F16095B215C6}"/>
  <p:tag name="GENSWF_ADVANCE_TIME" val="27.907"/>
  <p:tag name="TIMING" val="|9.198|2.171|5.485|5.907"/>
  <p:tag name="TIMELINE" val="9.20/11.37/16.85/22.76"/>
  <p:tag name="ORIGINAL_AUDIO_FILEPATH" val="D:\Dropbox (ECI)\1033_Industry Standards-Private ECI\ISA\ISA 99 - Industrial Cyber Security\WG 10 MLMs\MLM-042_Ukrainian Power Grid Hack\MLM-042-A-slide 3-new.m4a"/>
  <p:tag name="ELAPSEDTIME" val="0.00"/>
  <p:tag name="ARTICULATE_USED_LAYOUT" val="2"/>
</p:tagLst>
</file>

<file path=ppt/tags/tag16.xml><?xml version="1.0" encoding="utf-8"?>
<p:tagLst xmlns:a="http://schemas.openxmlformats.org/drawingml/2006/main" xmlns:r="http://schemas.openxmlformats.org/officeDocument/2006/relationships" xmlns:p="http://schemas.openxmlformats.org/presentationml/2006/main">
  <p:tag name="ISPRING_SLIDE_INDENT_LEVEL" val="0"/>
  <p:tag name="GENSWF_SLIDE_UID" val="{698C132B-27C1-4703-A26A-E8A6E5794B2B}:287"/>
  <p:tag name="ISPRING_PRESENTER_ID" val="{BCE13B5E-BA03-4DAA-BA63-D97BEDD51C9D}"/>
  <p:tag name="ISPRING_CUSTOM_TIMING_USED" val="1"/>
  <p:tag name="AUDIO_ID" val="287"/>
  <p:tag name="ARTICULATE_NAV_LEVEL" val="1"/>
  <p:tag name="ARTICULATE_TOC_EXPANDED" val="True"/>
  <p:tag name="ARTICULATE_SLIDE_PRESENTER" val="Vytautas Butrimas"/>
  <p:tag name="ARTICULATE_SLIDE_PRESENTER_GUID" val="671c0bdd-5e93-4512-96af-0b580d8494e4"/>
  <p:tag name="ARTICULATE_SLIDE_PAUSE" val="1"/>
  <p:tag name="ARTICULATE_HIDE_SLIDE" val="0"/>
  <p:tag name="ARTICULATE_PLAYER_CONTROL_PREVIOUS" val="True"/>
  <p:tag name="ARTICULATE_PLAYER_CONTROL_NEXT" val="True"/>
  <p:tag name="ISPRING_SLIDE_ID_2" val="{BA657FF5-F135-41C7-BDBB-732372FD8180}"/>
  <p:tag name="GENSWF_ADVANCE_TIME" val="102.999"/>
  <p:tag name="TIMING" val="|9.035|93.963"/>
  <p:tag name="TIMELINE" val="9.03/21.50/34.81/62.56/93.81"/>
  <p:tag name="ORIGINAL_AUDIO_FILEPATH" val="D:\Dropbox (ECI)\1033_Industry Standards-Private ECI\ISA\ISA 99 - Industrial Cyber Security\WG 10 MLMs\MLM-042_Ukrainian Power Grid Hack\MLM-042-A-slide 4-new.m4a"/>
  <p:tag name="ELAPSEDTIME" val="0.00"/>
  <p:tag name="ARTICULATE_USED_LAYOUT" val="2"/>
</p:tagLst>
</file>

<file path=ppt/tags/tag17.xml><?xml version="1.0" encoding="utf-8"?>
<p:tagLst xmlns:a="http://schemas.openxmlformats.org/drawingml/2006/main" xmlns:r="http://schemas.openxmlformats.org/officeDocument/2006/relationships" xmlns:p="http://schemas.openxmlformats.org/presentationml/2006/main">
  <p:tag name="ISPRING_SLIDE_INDENT_LEVEL" val="0"/>
  <p:tag name="GENSWF_SLIDE_UID" val="{5773094F-0796-4D37-9640-E13DA08325D2}:388"/>
  <p:tag name="GENSWF_ADVANCE_TIME" val="109.272"/>
  <p:tag name="ISPRING_PRESENTER_ID" val="{BCE13B5E-BA03-4DAA-BA63-D97BEDD51C9D}"/>
  <p:tag name="ISPRING_CUSTOM_TIMING_USED" val="1"/>
  <p:tag name="AUDIO_ID" val="388"/>
  <p:tag name="ARTICULATE_NAV_LEVEL" val="1"/>
  <p:tag name="ARTICULATE_TOC_EXPANDED" val="True"/>
  <p:tag name="ARTICULATE_SLIDE_PRESENTER" val="Vytautas Butrimas"/>
  <p:tag name="ARTICULATE_SLIDE_PRESENTER_GUID" val="671c0bdd-5e93-4512-96af-0b580d8494e4"/>
  <p:tag name="ARTICULATE_SLIDE_PAUSE" val="1"/>
  <p:tag name="ARTICULATE_HIDE_SLIDE" val="0"/>
  <p:tag name="ARTICULATE_PLAYER_CONTROL_PREVIOUS" val="True"/>
  <p:tag name="ARTICULATE_PLAYER_CONTROL_NEXT" val="True"/>
  <p:tag name="ISPRING_SLIDE_ID_2" val="{C449C6D2-C1AD-451F-B97B-D8E128201681}"/>
  <p:tag name="TIMING" val="|6.535|95.869"/>
  <p:tag name="ORIGINAL_AUDIO_FILEPATH" val="D:\Dropbox (ECI)\1033_Industry Standards-Private ECI\ISA\ISA 99 - Industrial Cyber Security\WG 10 MLMs\MLM-042_Ukrainian Power Grid Hack\MLM-042-A-slide 5-new.m4a"/>
  <p:tag name="ELAPSEDTIME" val="0.00"/>
  <p:tag name="TIMELINE" val="3.00/9.88/15.75/34.94/43.00/55.94/87.94/90.13/98.06"/>
  <p:tag name="ARTICULATE_USED_LAYOUT" val="2"/>
</p:tagLst>
</file>

<file path=ppt/tags/tag18.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GENSWF_SLIDE_UID" val="{D5F22C90-F29F-447C-A7E9-0306A9CA4868}:316"/>
  <p:tag name="ISPRING_PRESENTER_ID" val="{BCE13B5E-BA03-4DAA-BA63-D97BEDD51C9D}"/>
  <p:tag name="AUDIO_ID" val="316"/>
  <p:tag name="ARTICULATE_NAV_LEVEL" val="1"/>
  <p:tag name="ARTICULATE_TOC_EXPANDED" val="True"/>
  <p:tag name="ARTICULATE_SLIDE_PRESENTER" val="Vytautas Butrimas"/>
  <p:tag name="ARTICULATE_SLIDE_PRESENTER_GUID" val="671c0bdd-5e93-4512-96af-0b580d8494e4"/>
  <p:tag name="ARTICULATE_SLIDE_PAUSE" val="1"/>
  <p:tag name="ARTICULATE_HIDE_SLIDE" val="0"/>
  <p:tag name="ARTICULATE_PLAYER_CONTROL_PREVIOUS" val="True"/>
  <p:tag name="ARTICULATE_PLAYER_CONTROL_NEXT" val="True"/>
  <p:tag name="ISPRING_SLIDE_ID_2" val="{C46B0293-C56D-4907-AFED-96F8AE4DC158}"/>
  <p:tag name="GENSWF_ADVANCE_TIME" val="196.469"/>
  <p:tag name="TIMING" val="|8.277|8.11|27.781|18.859|44.329|35.343|42.689"/>
  <p:tag name="ORIGINAL_AUDIO_FILEPATH" val="D:\Dropbox (ECI)\1033_Industry Standards-Private ECI\ISA\ISA 99 - Industrial Cyber Security\WG 10 MLMs\MLM-042_Ukrainian Power Grid Hack\MLM-042-A-slide 6-new.m4a"/>
  <p:tag name="ELAPSEDTIME" val="0.00"/>
  <p:tag name="TIMELINE" val="8.28/16.39/44.17/63.03/107.36/121.37/184.81"/>
  <p:tag name="ARTICULATE_USED_LAYOUT" val="2"/>
</p:tagLst>
</file>

<file path=ppt/tags/tag19.xml><?xml version="1.0" encoding="utf-8"?>
<p:tagLst xmlns:a="http://schemas.openxmlformats.org/drawingml/2006/main" xmlns:r="http://schemas.openxmlformats.org/officeDocument/2006/relationships" xmlns:p="http://schemas.openxmlformats.org/presentationml/2006/main">
  <p:tag name="ISPRING_SLIDE_INDENT_LEVEL" val="0"/>
  <p:tag name="GENSWF_SLIDE_UID" val="{C292A4D7-BEE7-4A5F-A941-F418EEFEE7C5}:284"/>
  <p:tag name="GENSWF_ADVANCE_TIME" val="17.892"/>
  <p:tag name="ISPRING_PRESENTER_ID" val="{BCE13B5E-BA03-4DAA-BA63-D97BEDD51C9D}"/>
  <p:tag name="ISPRING_CUSTOM_TIMING_USED" val="1"/>
  <p:tag name="AUDIO_ID" val="284"/>
  <p:tag name="ARTICULATE_NAV_LEVEL" val="1"/>
  <p:tag name="ARTICULATE_TOC_EXPANDED" val="True"/>
  <p:tag name="ARTICULATE_SLIDE_PRESENTER" val="Vytautas Butrimas"/>
  <p:tag name="ARTICULATE_SLIDE_PRESENTER_GUID" val="671c0bdd-5e93-4512-96af-0b580d8494e4"/>
  <p:tag name="ARTICULATE_SLIDE_PAUSE" val="1"/>
  <p:tag name="ARTICULATE_HIDE_SLIDE" val="0"/>
  <p:tag name="ARTICULATE_PLAYER_CONTROL_PREVIOUS" val="True"/>
  <p:tag name="ARTICULATE_PLAYER_CONTROL_NEXT" val="True"/>
  <p:tag name="ISPRING_SLIDE_ID_2" val="{930C1930-DE1A-43A0-AE01-11DB6D5FC391}"/>
  <p:tag name="ORIGINAL_AUDIO_FILEPATH" val="D:\Dropbox (ECI)\1033_Industry Standards-Private ECI\ISA\ISA 99 - Industrial Cyber Security\WG 10 MLMs\MLM-042_Ukrainian Power Grid Hack\MLM-042-A-slide 7-new.m4a"/>
  <p:tag name="ELAPSEDTIME" val="0.00"/>
  <p:tag name="ARTICULATE_USED_LAYOUT" val="2"/>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MAC_Blue">
  <a:themeElements>
    <a:clrScheme name="OMAC_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2">
      <a:majorFont>
        <a:latin typeface="Montserrat"/>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anose="02020603050405020304" pitchFamily="18" charset="0"/>
          </a:defRPr>
        </a:defPPr>
      </a:lstStyle>
    </a:lnDef>
  </a:objectDefaults>
  <a:extraClrSchemeLst>
    <a:extraClrScheme>
      <a:clrScheme name="OMAC_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MAC_Blu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MAC_Blu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MAC_Blu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MAC_Blu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MAC_Blu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MAC_Blu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MAC_Blu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MAC_Blu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MAC_Blu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MAC_Blu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MAC_Blu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MAC_Blue">
  <a:themeElements>
    <a:clrScheme name="OMAC_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2">
      <a:majorFont>
        <a:latin typeface="Montserrat"/>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anose="02020603050405020304" pitchFamily="18" charset="0"/>
          </a:defRPr>
        </a:defPPr>
      </a:lstStyle>
    </a:lnDef>
  </a:objectDefaults>
  <a:extraClrSchemeLst>
    <a:extraClrScheme>
      <a:clrScheme name="OMAC_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MAC_Blu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MAC_Blu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MAC_Blu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MAC_Blu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MAC_Blu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MAC_Blu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MAC_Blu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MAC_Blu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MAC_Blu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MAC_Blu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MAC_Blu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551</TotalTime>
  <Words>1322</Words>
  <Application>Microsoft Office PowerPoint</Application>
  <PresentationFormat>Widescreen</PresentationFormat>
  <Paragraphs>122</Paragraphs>
  <Slides>8</Slides>
  <Notes>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8</vt:i4>
      </vt:variant>
    </vt:vector>
  </HeadingPairs>
  <TitlesOfParts>
    <vt:vector size="17" baseType="lpstr">
      <vt:lpstr>Aptos</vt:lpstr>
      <vt:lpstr>Arial</vt:lpstr>
      <vt:lpstr>Arial Black</vt:lpstr>
      <vt:lpstr>Calibri</vt:lpstr>
      <vt:lpstr>Montserrat</vt:lpstr>
      <vt:lpstr>Open Sans</vt:lpstr>
      <vt:lpstr>Times</vt:lpstr>
      <vt:lpstr>OMAC_Blue</vt:lpstr>
      <vt:lpstr>1_OMAC_Blue</vt:lpstr>
      <vt:lpstr>Cyberattacks on Ukraine’s Power Grid  2015-2016 (Part 1)</vt:lpstr>
      <vt:lpstr>What led to events on December 23, 2015?</vt:lpstr>
      <vt:lpstr>What happened on December 23, 2015?</vt:lpstr>
      <vt:lpstr>How the attack was executed - Preparation</vt:lpstr>
      <vt:lpstr>How the attack was executed</vt:lpstr>
      <vt:lpstr>Key Messages</vt:lpstr>
      <vt:lpstr>Further Information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Gary Rathwell</dc:creator>
  <cp:lastModifiedBy>Gary Rathwell</cp:lastModifiedBy>
  <cp:revision>16</cp:revision>
  <dcterms:created xsi:type="dcterms:W3CDTF">2024-08-05T20:06:21Z</dcterms:created>
  <dcterms:modified xsi:type="dcterms:W3CDTF">2026-03-23T05:37:27Z</dcterms:modified>
</cp:coreProperties>
</file>