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ags/tag1.xml" ContentType="application/vnd.openxmlformats-officedocument.presentationml.tags+xml"/>
  <Override PartName="/ppt/ink/ink1.xml" ContentType="application/inkml+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ags/tag7.xml" ContentType="application/vnd.openxmlformats-officedocument.presentationml.tags+xml"/>
  <Override PartName="/ppt/ink/ink2.xml" ContentType="application/inkml+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heme/theme3.xml" ContentType="application/vnd.openxmlformats-officedocument.theme+xml"/>
  <Override PartName="/ppt/tags/tag13.xml" ContentType="application/vnd.openxmlformats-officedocument.presentationml.tags+xml"/>
  <Override PartName="/ppt/notesSlides/notesSlide1.xml" ContentType="application/vnd.openxmlformats-officedocument.presentationml.notesSlide+xml"/>
  <Override PartName="/ppt/tags/tag14.xml" ContentType="application/vnd.openxmlformats-officedocument.presentationml.tags+xml"/>
  <Override PartName="/ppt/notesSlides/notesSlide2.xml" ContentType="application/vnd.openxmlformats-officedocument.presentationml.notesSlide+xml"/>
  <Override PartName="/ppt/tags/tag15.xml" ContentType="application/vnd.openxmlformats-officedocument.presentationml.tags+xml"/>
  <Override PartName="/ppt/notesSlides/notesSlide3.xml" ContentType="application/vnd.openxmlformats-officedocument.presentationml.notesSlide+xml"/>
  <Override PartName="/ppt/tags/tag16.xml" ContentType="application/vnd.openxmlformats-officedocument.presentationml.tags+xml"/>
  <Override PartName="/ppt/notesSlides/notesSlide4.xml" ContentType="application/vnd.openxmlformats-officedocument.presentationml.notesSlide+xml"/>
  <Override PartName="/ppt/tags/tag17.xml" ContentType="application/vnd.openxmlformats-officedocument.presentationml.tags+xml"/>
  <Override PartName="/ppt/notesSlides/notesSlide5.xml" ContentType="application/vnd.openxmlformats-officedocument.presentationml.notesSlide+xml"/>
  <Override PartName="/ppt/tags/tag18.xml" ContentType="application/vnd.openxmlformats-officedocument.presentationml.tags+xml"/>
  <Override PartName="/ppt/notesSlides/notesSlide6.xml" ContentType="application/vnd.openxmlformats-officedocument.presentationml.notesSlide+xml"/>
  <Override PartName="/ppt/tags/tag19.xml" ContentType="application/vnd.openxmlformats-officedocument.presentationml.tags+xml"/>
  <Override PartName="/ppt/notesSlides/notesSlide7.xml" ContentType="application/vnd.openxmlformats-officedocument.presentationml.notesSlide+xml"/>
  <Override PartName="/ppt/tags/tag20.xml" ContentType="application/vnd.openxmlformats-officedocument.presentationml.tags+xml"/>
  <Override PartName="/ppt/notesSlides/notesSlide8.xml" ContentType="application/vnd.openxmlformats-officedocument.presentationml.notesSlide+xml"/>
  <Override PartName="/ppt/tags/tag21.xml" ContentType="application/vnd.openxmlformats-officedocument.presentationml.tags+xml"/>
  <Override PartName="/ppt/notesSlides/notesSlide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6" r:id="rId2"/>
  </p:sldMasterIdLst>
  <p:notesMasterIdLst>
    <p:notesMasterId r:id="rId12"/>
  </p:notesMasterIdLst>
  <p:sldIdLst>
    <p:sldId id="415" r:id="rId3"/>
    <p:sldId id="399" r:id="rId4"/>
    <p:sldId id="418" r:id="rId5"/>
    <p:sldId id="419" r:id="rId6"/>
    <p:sldId id="400" r:id="rId7"/>
    <p:sldId id="401" r:id="rId8"/>
    <p:sldId id="402" r:id="rId9"/>
    <p:sldId id="444" r:id="rId10"/>
    <p:sldId id="388" r:id="rId11"/>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6F92A14-6746-AF53-BEE3-104632685FC5}" name="Gary Rathwell" initials="GR" userId="1217197b556b794a" providerId="Windows Live"/>
  <p188:author id="{500EC24F-AA3C-669D-EC5D-6C4E106E17D4}" name="Vytautas Butrimas" initials="VB" userId="5109a04efef8ee15"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843" autoAdjust="0"/>
    <p:restoredTop sz="75951" autoAdjust="0"/>
  </p:normalViewPr>
  <p:slideViewPr>
    <p:cSldViewPr snapToGrid="0">
      <p:cViewPr varScale="1">
        <p:scale>
          <a:sx n="72" d="100"/>
          <a:sy n="72" d="100"/>
        </p:scale>
        <p:origin x="1092" y="54"/>
      </p:cViewPr>
      <p:guideLst/>
    </p:cSldViewPr>
  </p:slideViewPr>
  <p:notesTextViewPr>
    <p:cViewPr>
      <p:scale>
        <a:sx n="1" d="1"/>
        <a:sy n="1" d="1"/>
      </p:scale>
      <p:origin x="0" y="0"/>
    </p:cViewPr>
  </p:notesTextViewPr>
  <p:notesViewPr>
    <p:cSldViewPr snapToGrid="0">
      <p:cViewPr varScale="1">
        <p:scale>
          <a:sx n="74" d="100"/>
          <a:sy n="74" d="100"/>
        </p:scale>
        <p:origin x="2262" y="6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17" Type="http://schemas.microsoft.com/office/2018/10/relationships/authors" Target="authors.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03T19:59:03.593"/>
    </inkml:context>
    <inkml:brush xml:id="br0">
      <inkml:brushProperty name="width" value="0.05" units="cm"/>
      <inkml:brushProperty name="height" value="0.05" units="cm"/>
      <inkml:brushProperty name="color" value="#CC0066"/>
    </inkml:brush>
  </inkml:definitions>
  <inkml:trace contextRef="#ctx0" brushRef="#br0">0 0 1313,'0'0'4645,"0"0"-5094,0 0-191,0 3 544,0 5-1,0 2-928,0 2-1057</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03T19:59:03.593"/>
    </inkml:context>
    <inkml:brush xml:id="br0">
      <inkml:brushProperty name="width" value="0.05" units="cm"/>
      <inkml:brushProperty name="height" value="0.05" units="cm"/>
      <inkml:brushProperty name="color" value="#CC0066"/>
    </inkml:brush>
  </inkml:definitions>
  <inkml:trace contextRef="#ctx0" brushRef="#br0">0 0 1313,'0'0'4645,"0"0"-5094,0 0-191,0 3 544,0 5-1,0 2-928,0 2-1057</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0988A505-7228-4715-92D7-CBF23D4AFF12}" type="datetimeFigureOut">
              <a:rPr lang="en-US" smtClean="0"/>
              <a:t>2/22/2026</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0FDC63F9-AE46-4D1C-BB44-41C92F2D01CA}" type="slidenum">
              <a:rPr lang="en-US" smtClean="0"/>
              <a:t>‹#›</a:t>
            </a:fld>
            <a:endParaRPr lang="en-US"/>
          </a:p>
        </p:txBody>
      </p:sp>
    </p:spTree>
    <p:extLst>
      <p:ext uri="{BB962C8B-B14F-4D97-AF65-F5344CB8AC3E}">
        <p14:creationId xmlns:p14="http://schemas.microsoft.com/office/powerpoint/2010/main" val="10721610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2D543683-61DF-4FE5-95DC-D73197FDC1FE}"/>
              </a:ext>
            </a:extLst>
          </p:cNvPr>
          <p:cNvSpPr>
            <a:spLocks noGrp="1" noRot="1" noChangeAspect="1" noChangeArrowheads="1" noTextEdit="1"/>
          </p:cNvSpPr>
          <p:nvPr>
            <p:ph type="sldImg"/>
          </p:nvPr>
        </p:nvSpPr>
        <p:spPr>
          <a:xfrm>
            <a:off x="785813" y="585788"/>
            <a:ext cx="5665787" cy="3186112"/>
          </a:xfrm>
          <a:ln/>
        </p:spPr>
      </p:sp>
      <p:sp>
        <p:nvSpPr>
          <p:cNvPr id="7171" name="Rectangle 3">
            <a:extLst>
              <a:ext uri="{FF2B5EF4-FFF2-40B4-BE49-F238E27FC236}">
                <a16:creationId xmlns:a16="http://schemas.microsoft.com/office/drawing/2014/main" id="{225B9A1F-4D05-40A9-B6E9-B014CBBA8FCB}"/>
              </a:ext>
            </a:extLst>
          </p:cNvPr>
          <p:cNvSpPr>
            <a:spLocks noGrp="1" noChangeArrowheads="1"/>
          </p:cNvSpPr>
          <p:nvPr>
            <p:ph type="body" idx="1"/>
          </p:nvPr>
        </p:nvSpPr>
        <p:spPr>
          <a:xfrm>
            <a:off x="739987" y="3843366"/>
            <a:ext cx="5757333" cy="517276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None/>
            </a:pPr>
            <a:endParaRPr lang="en-US" dirty="0"/>
          </a:p>
          <a:p>
            <a:pPr>
              <a:buNone/>
            </a:pPr>
            <a:r>
              <a:rPr lang="en-US" dirty="0"/>
              <a:t>This module addresses </a:t>
            </a:r>
            <a:r>
              <a:rPr lang="en-US" i="1" dirty="0"/>
              <a:t>what</a:t>
            </a:r>
            <a:r>
              <a:rPr lang="en-US" i="1" baseline="0" dirty="0"/>
              <a:t> a Chief Information System/Security Officer (or CISO) needs to know to work with</a:t>
            </a:r>
            <a:r>
              <a:rPr lang="en-US" dirty="0"/>
              <a:t> Automation and Control Systems (ACS). IT will shed</a:t>
            </a:r>
            <a:r>
              <a:rPr lang="en-US" baseline="0" dirty="0"/>
              <a:t> some light on the importance of defining what it is that needs to be protected in an industrial or manufacturing environment where the focus is more on protecting the physical process equipment rather than </a:t>
            </a:r>
            <a:r>
              <a:rPr lang="en-US" baseline="0"/>
              <a:t>enterprise data.</a:t>
            </a:r>
            <a:endParaRPr lang="en-US" dirty="0"/>
          </a:p>
          <a:p>
            <a:pPr lvl="0">
              <a:buNone/>
              <a:defRPr/>
            </a:pPr>
            <a:endParaRPr lang="en-US" dirty="0"/>
          </a:p>
          <a:p>
            <a:pPr lvl="0">
              <a:buNone/>
              <a:defRPr/>
            </a:pPr>
            <a:r>
              <a:rPr lang="en-US" dirty="0"/>
              <a:t>Click the NEXT button when you are ready to advance to the next slide.</a:t>
            </a:r>
            <a:br>
              <a:rPr lang="en-US" altLang="en-US" dirty="0"/>
            </a:br>
            <a:endParaRPr lang="en-US" altLang="en-US" dirty="0"/>
          </a:p>
        </p:txBody>
      </p:sp>
    </p:spTree>
    <p:extLst>
      <p:ext uri="{BB962C8B-B14F-4D97-AF65-F5344CB8AC3E}">
        <p14:creationId xmlns:p14="http://schemas.microsoft.com/office/powerpoint/2010/main" val="23027521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5" name="PlaceHolder 1"/>
          <p:cNvSpPr>
            <a:spLocks noGrp="1" noRot="1" noChangeAspect="1"/>
          </p:cNvSpPr>
          <p:nvPr>
            <p:ph type="sldImg"/>
          </p:nvPr>
        </p:nvSpPr>
        <p:spPr>
          <a:xfrm>
            <a:off x="811213" y="746125"/>
            <a:ext cx="5692775" cy="3201988"/>
          </a:xfrm>
          <a:prstGeom prst="rect">
            <a:avLst/>
          </a:prstGeom>
        </p:spPr>
      </p:sp>
      <p:sp>
        <p:nvSpPr>
          <p:cNvPr id="2676" name="PlaceHolder 2"/>
          <p:cNvSpPr>
            <a:spLocks noGrp="1"/>
          </p:cNvSpPr>
          <p:nvPr>
            <p:ph type="body"/>
          </p:nvPr>
        </p:nvSpPr>
        <p:spPr>
          <a:xfrm>
            <a:off x="767081" y="4171528"/>
            <a:ext cx="5781040" cy="4510121"/>
          </a:xfrm>
          <a:prstGeom prst="rect">
            <a:avLst/>
          </a:prstGeom>
        </p:spPr>
        <p:txBody>
          <a:bodyPr lIns="0" tIns="0" rIns="0" bIns="0">
            <a:noAutofit/>
          </a:bodyPr>
          <a:lstStyle/>
          <a:p>
            <a:pPr marL="753">
              <a:tabLst>
                <a:tab pos="0" algn="l"/>
              </a:tabLst>
            </a:pPr>
            <a:endParaRPr lang="en-US" sz="1300" spc="-1" dirty="0">
              <a:latin typeface="Arial"/>
            </a:endParaRPr>
          </a:p>
          <a:p>
            <a:pPr marL="753">
              <a:tabLst>
                <a:tab pos="0" algn="l"/>
              </a:tabLst>
            </a:pPr>
            <a:r>
              <a:rPr lang="en-US" sz="1300" spc="-1" dirty="0">
                <a:latin typeface="Arial"/>
              </a:rPr>
              <a:t>Remember the story of the captain of the HMS Titanic on the fateful evening in April 1912? The Titanic received warnings from other ships in the area that they had sighted many dangerous icebergs and decided to stop sailing and drift for the night until daylight would allow them to steam a safe course. For some reason, the captain of the Titanic chose to ignore these warnings and gave orders to keep on the same course at top speed through the night. </a:t>
            </a:r>
          </a:p>
          <a:p>
            <a:pPr marL="753">
              <a:tabLst>
                <a:tab pos="0" algn="l"/>
              </a:tabLst>
            </a:pPr>
            <a:endParaRPr lang="en-US" sz="1300" spc="-1" dirty="0">
              <a:latin typeface="Arial"/>
            </a:endParaRPr>
          </a:p>
          <a:p>
            <a:pPr marL="753">
              <a:tabLst>
                <a:tab pos="0" algn="l"/>
              </a:tabLst>
            </a:pPr>
            <a:r>
              <a:rPr lang="en-US" sz="1300" spc="-1" dirty="0">
                <a:latin typeface="Arial"/>
              </a:rPr>
              <a:t>Actionable information was given to a leader and the leader chose to ignore it and, instead of avoiding a risk, decided to keep on going ahead. I call this “</a:t>
            </a:r>
            <a:r>
              <a:rPr lang="en-US" sz="1300" spc="-1" dirty="0" err="1">
                <a:latin typeface="Arial"/>
              </a:rPr>
              <a:t>cyberg</a:t>
            </a:r>
            <a:r>
              <a:rPr lang="en-US" sz="1300" spc="-1" dirty="0">
                <a:latin typeface="Arial"/>
              </a:rPr>
              <a:t> thinking”. There is even a website devoted to this term that you can visit. I like the 4</a:t>
            </a:r>
            <a:r>
              <a:rPr lang="en-US" sz="1300" spc="-1" baseline="30000" dirty="0">
                <a:latin typeface="Arial"/>
              </a:rPr>
              <a:t>th</a:t>
            </a:r>
            <a:r>
              <a:rPr lang="en-US" sz="1300" spc="-1" dirty="0">
                <a:latin typeface="Arial"/>
              </a:rPr>
              <a:t> definition on the site: “A cyber-related condition whereby a threat, or warning of a possible threat, results in either the misinterpretation or misunderstanding of a given situation, resulting in a decision in which no corrective action is taken” – V. Butrimas  http://cyberg.us/ .</a:t>
            </a:r>
          </a:p>
          <a:p>
            <a:pPr marL="753">
              <a:tabLst>
                <a:tab pos="0" algn="l"/>
              </a:tabLst>
            </a:pPr>
            <a:endParaRPr lang="en-US" sz="1300" spc="-1" dirty="0">
              <a:latin typeface="Arial"/>
            </a:endParaRPr>
          </a:p>
          <a:p>
            <a:pPr marL="753">
              <a:tabLst>
                <a:tab pos="0" algn="l"/>
              </a:tabLst>
            </a:pPr>
            <a:r>
              <a:rPr lang="en-US" sz="1300" spc="-1" dirty="0">
                <a:latin typeface="Arial"/>
              </a:rPr>
              <a:t>I hope that after this MLM, you as the CISO will heed the warnings and avoid the mistake of the captain of the Titanic.</a:t>
            </a:r>
          </a:p>
          <a:p>
            <a:pPr marL="780">
              <a:tabLst>
                <a:tab pos="0" algn="l"/>
              </a:tabLst>
            </a:pPr>
            <a:r>
              <a:rPr lang="en-US" spc="-1" dirty="0">
                <a:latin typeface="Arial"/>
              </a:rPr>
              <a:t>https://www.forbes.com/sites/jeanbaptiste/2019/08/13/alert-new-critical-security-flaws-affecting-all-windows-versions-millions-of-users-update-now/#28cba7a0470d </a:t>
            </a:r>
          </a:p>
          <a:p>
            <a:pPr marL="781">
              <a:tabLst>
                <a:tab pos="0" algn="l"/>
              </a:tabLst>
            </a:pPr>
            <a:endParaRPr lang="en-US" spc="-1" dirty="0">
              <a:latin typeface="Arial"/>
            </a:endParaRPr>
          </a:p>
        </p:txBody>
      </p:sp>
      <p:sp>
        <p:nvSpPr>
          <p:cNvPr id="2677" name="CustomShape 3"/>
          <p:cNvSpPr/>
          <p:nvPr/>
        </p:nvSpPr>
        <p:spPr>
          <a:xfrm>
            <a:off x="4231467" y="10127611"/>
            <a:ext cx="3235595" cy="533460"/>
          </a:xfrm>
          <a:prstGeom prst="rect">
            <a:avLst/>
          </a:prstGeom>
          <a:noFill/>
          <a:ln w="0">
            <a:noFill/>
          </a:ln>
        </p:spPr>
        <p:style>
          <a:lnRef idx="0">
            <a:scrgbClr r="0" g="0" b="0"/>
          </a:lnRef>
          <a:fillRef idx="0">
            <a:scrgbClr r="0" g="0" b="0"/>
          </a:fillRef>
          <a:effectRef idx="0">
            <a:scrgbClr r="0" g="0" b="0"/>
          </a:effectRef>
          <a:fontRef idx="minor"/>
        </p:style>
        <p:txBody>
          <a:bodyPr lIns="97584" tIns="48793" rIns="97584" bIns="48793" anchor="b">
            <a:noAutofit/>
          </a:bodyPr>
          <a:lstStyle/>
          <a:p>
            <a:pPr algn="r" defTabSz="991454">
              <a:defRPr/>
            </a:pPr>
            <a:fld id="{73CA5797-6645-4568-AA6F-79EE7AC03CBB}" type="slidenum">
              <a:rPr lang="lt-LT" sz="1300" spc="-1">
                <a:solidFill>
                  <a:srgbClr val="000000"/>
                </a:solidFill>
                <a:latin typeface="Times New Roman"/>
              </a:rPr>
              <a:pPr algn="r" defTabSz="991454">
                <a:defRPr/>
              </a:pPr>
              <a:t>2</a:t>
            </a:fld>
            <a:endParaRPr lang="en-US" sz="1300" spc="-1">
              <a:solidFill>
                <a:prstClr val="black"/>
              </a:solidFill>
              <a:latin typeface="Arial"/>
            </a:endParaRPr>
          </a:p>
        </p:txBody>
      </p:sp>
    </p:spTree>
    <p:extLst>
      <p:ext uri="{BB962C8B-B14F-4D97-AF65-F5344CB8AC3E}">
        <p14:creationId xmlns:p14="http://schemas.microsoft.com/office/powerpoint/2010/main" val="36988829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4" name="PlaceHolder 1"/>
          <p:cNvSpPr>
            <a:spLocks noGrp="1" noRot="1" noChangeAspect="1"/>
          </p:cNvSpPr>
          <p:nvPr>
            <p:ph type="sldImg"/>
          </p:nvPr>
        </p:nvSpPr>
        <p:spPr>
          <a:xfrm>
            <a:off x="809625" y="639763"/>
            <a:ext cx="5657850" cy="3182937"/>
          </a:xfrm>
          <a:prstGeom prst="rect">
            <a:avLst/>
          </a:prstGeom>
        </p:spPr>
      </p:sp>
      <p:sp>
        <p:nvSpPr>
          <p:cNvPr id="2525" name="PlaceHolder 2"/>
          <p:cNvSpPr>
            <a:spLocks noGrp="1"/>
          </p:cNvSpPr>
          <p:nvPr>
            <p:ph type="body"/>
          </p:nvPr>
        </p:nvSpPr>
        <p:spPr>
          <a:xfrm>
            <a:off x="767927" y="3880539"/>
            <a:ext cx="5779346" cy="4571223"/>
          </a:xfrm>
          <a:prstGeom prst="rect">
            <a:avLst/>
          </a:prstGeom>
        </p:spPr>
        <p:txBody>
          <a:bodyPr lIns="0" tIns="0" rIns="0" bIns="0">
            <a:noAutofit/>
          </a:bodyPr>
          <a:lstStyle/>
          <a:p>
            <a:pPr marL="376">
              <a:tabLst>
                <a:tab pos="0" algn="l"/>
              </a:tabLst>
            </a:pPr>
            <a:endParaRPr lang="en-US" sz="1300" spc="-1" dirty="0">
              <a:latin typeface="Arial"/>
            </a:endParaRPr>
          </a:p>
          <a:p>
            <a:pPr marL="376">
              <a:tabLst>
                <a:tab pos="0" algn="l"/>
              </a:tabLst>
            </a:pPr>
            <a:r>
              <a:rPr lang="en-US" sz="1300" spc="-1" dirty="0">
                <a:latin typeface="Arial"/>
              </a:rPr>
              <a:t>Once again, we will return to where IT, OT and ACS are found in an industrial or manufacturing environment. There are exceptions, perhaps many, that do not fully apply to what I have depicted in this chart. It is intended to reinforce the idea that IT cybersecurity policies for the business and operational sides need to be viewed and implemented in a coordinated and comprehensive way. Nothing should be left to chance. Defensive measures should be placed where they should be and not where we, the CISOs, think they should be. Think back to the heroic defense of Greece by the 300 Spartans at Thermopolis. Their leader led his force ably and effectively but did not take into account the possibility of a back mountain trail that would easily offer an opportunity for a surprise attack from behind.</a:t>
            </a:r>
          </a:p>
          <a:p>
            <a:pPr marL="376">
              <a:tabLst>
                <a:tab pos="0" algn="l"/>
              </a:tabLst>
            </a:pPr>
            <a:endParaRPr lang="en-US" sz="1300" spc="-1" dirty="0">
              <a:latin typeface="Arial"/>
            </a:endParaRPr>
          </a:p>
          <a:p>
            <a:pPr marL="376">
              <a:tabLst>
                <a:tab pos="0" algn="l"/>
              </a:tabLst>
            </a:pPr>
            <a:r>
              <a:rPr lang="en-US" sz="1300" spc="-1" dirty="0">
                <a:latin typeface="Arial"/>
              </a:rPr>
              <a:t>Again, here we see depicted a rough picture of where IT and associated hardware and software are found in an industrial enterprise. Some may think that protecting the IT and OT is sufficient to protect the ACS side where the physical process is taking place. Protecting the control room where the SCADA is not enough. I have heard some highly-placed government officials say that </a:t>
            </a:r>
            <a:r>
              <a:rPr lang="en-US" spc="-1" dirty="0">
                <a:latin typeface="Arial"/>
              </a:rPr>
              <a:t>p</a:t>
            </a:r>
            <a:r>
              <a:rPr lang="en-US" sz="1300" spc="-1" dirty="0">
                <a:latin typeface="Arial"/>
              </a:rPr>
              <a:t>utting an industrial-strength firewall between the OT and the internet-facing IT side of the enterprise should be sufficient– wrong! Take a look at the next slide.</a:t>
            </a:r>
          </a:p>
        </p:txBody>
      </p:sp>
      <p:sp>
        <p:nvSpPr>
          <p:cNvPr id="2526" name="CustomShape 3"/>
          <p:cNvSpPr/>
          <p:nvPr/>
        </p:nvSpPr>
        <p:spPr>
          <a:xfrm>
            <a:off x="4791497" y="11142343"/>
            <a:ext cx="3673019" cy="58526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b">
            <a:noAutofit/>
          </a:bodyPr>
          <a:lstStyle/>
          <a:p>
            <a:pPr algn="r" defTabSz="991454">
              <a:defRPr/>
            </a:pPr>
            <a:fld id="{25065D75-F669-43D0-AABB-E729F68AAD0E}" type="slidenum">
              <a:rPr lang="en-US" sz="1500" spc="-1">
                <a:solidFill>
                  <a:srgbClr val="000000"/>
                </a:solidFill>
                <a:latin typeface="Times New Roman"/>
              </a:rPr>
              <a:pPr algn="r" defTabSz="991454">
                <a:defRPr/>
              </a:pPr>
              <a:t>3</a:t>
            </a:fld>
            <a:endParaRPr lang="en-US" sz="1500" spc="-1">
              <a:solidFill>
                <a:prstClr val="black"/>
              </a:solidFill>
              <a:latin typeface="Arial"/>
            </a:endParaRPr>
          </a:p>
        </p:txBody>
      </p:sp>
    </p:spTree>
    <p:extLst>
      <p:ext uri="{BB962C8B-B14F-4D97-AF65-F5344CB8AC3E}">
        <p14:creationId xmlns:p14="http://schemas.microsoft.com/office/powerpoint/2010/main" val="37973349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xfrm>
            <a:off x="882650" y="687388"/>
            <a:ext cx="5626100" cy="3165475"/>
          </a:xfrm>
          <a:ln/>
        </p:spPr>
      </p:sp>
      <p:sp>
        <p:nvSpPr>
          <p:cNvPr id="40963" name="Rectangle 3"/>
          <p:cNvSpPr>
            <a:spLocks noGrp="1" noChangeArrowheads="1"/>
          </p:cNvSpPr>
          <p:nvPr>
            <p:ph type="body" idx="1"/>
          </p:nvPr>
        </p:nvSpPr>
        <p:spPr>
          <a:xfrm>
            <a:off x="836507" y="3980642"/>
            <a:ext cx="5718387" cy="434589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ffectLst/>
              <a:cs typeface="Arial" panose="020B0604020202020204" pitchFamily="34" charset="0"/>
            </a:endParaRPr>
          </a:p>
          <a:p>
            <a:pPr algn="l">
              <a:buNone/>
            </a:pPr>
            <a:r>
              <a:rPr lang="en-US" altLang="lt-LT" dirty="0">
                <a:ea typeface="Calibri" pitchFamily="34" charset="0"/>
                <a:cs typeface="Times New Roman" pitchFamily="18" charset="0"/>
              </a:rPr>
              <a:t>Yes, we do have cyber attacks on</a:t>
            </a:r>
            <a:r>
              <a:rPr lang="en-US" altLang="lt-LT" baseline="0" dirty="0">
                <a:ea typeface="Calibri" pitchFamily="34" charset="0"/>
                <a:cs typeface="Times New Roman" pitchFamily="18" charset="0"/>
              </a:rPr>
              <a:t> the IT side of industrial enterprises. A cyber attack that wiped the data from 30,000 office PCs and servers found in the administrative part of Saudi Aramco in 2012 hit the office IT side very hard but did not reach the equipment and software used to manage the operations in the oil fields and petrochemical and refinery plants. However, we see a disturbing trend in cyber attacks on the hardware and software used to monitor and control a physical process at those same industrial plants. The cyber attacks on parts of Ukraine’s power grid in 2015 and 2016 affected the breakers at substations which resulted in up to a quarter of a million customers losing electricity. The Triton or </a:t>
            </a:r>
            <a:r>
              <a:rPr lang="en-US" altLang="lt-LT" baseline="0" dirty="0" err="1">
                <a:ea typeface="Calibri" pitchFamily="34" charset="0"/>
                <a:cs typeface="Times New Roman" pitchFamily="18" charset="0"/>
              </a:rPr>
              <a:t>Trisis</a:t>
            </a:r>
            <a:r>
              <a:rPr lang="en-US" altLang="lt-LT" baseline="0" dirty="0">
                <a:ea typeface="Calibri" pitchFamily="34" charset="0"/>
                <a:cs typeface="Times New Roman" pitchFamily="18" charset="0"/>
              </a:rPr>
              <a:t> cyber attack in 2017 focused on compromising the safety systems of a petrochemical plant in Saudi Arabia. The ransomware or as I would rather call it “disruption-ware” planted on the IT side of the Colonial pipeline in May of 2012 caused the operator of the (unaffected) operational side to shutdown an 8000km-long pipeline for safety reasons. So you see, we need to protect not only the IT and OT, but also the ACS</a:t>
            </a:r>
            <a:r>
              <a:rPr lang="en-US" altLang="lt-LT" dirty="0">
                <a:ea typeface="Calibri" pitchFamily="34" charset="0"/>
                <a:cs typeface="Times New Roman" pitchFamily="18" charset="0"/>
              </a:rPr>
              <a:t>, where t</a:t>
            </a:r>
            <a:r>
              <a:rPr lang="en-US" altLang="lt-LT" baseline="0" dirty="0">
                <a:ea typeface="Calibri" pitchFamily="34" charset="0"/>
                <a:cs typeface="Times New Roman" pitchFamily="18" charset="0"/>
              </a:rPr>
              <a:t>he most sensitive operations are taking place because they are governed by the laws of physics and chemistry.</a:t>
            </a:r>
            <a:endParaRPr lang="en-US" altLang="lt-LT" dirty="0">
              <a:ea typeface="Calibri" pitchFamily="34" charset="0"/>
              <a:cs typeface="Times New Roman" pitchFamily="18" charset="0"/>
            </a:endParaRPr>
          </a:p>
          <a:p>
            <a:endParaRPr lang="en-US" dirty="0">
              <a:effectLst/>
              <a:cs typeface="Arial" panose="020B0604020202020204" pitchFamily="34" charset="0"/>
            </a:endParaRPr>
          </a:p>
        </p:txBody>
      </p:sp>
    </p:spTree>
    <p:extLst>
      <p:ext uri="{BB962C8B-B14F-4D97-AF65-F5344CB8AC3E}">
        <p14:creationId xmlns:p14="http://schemas.microsoft.com/office/powerpoint/2010/main" val="18680159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644525"/>
            <a:ext cx="5816600" cy="3271838"/>
          </a:xfrm>
        </p:spPr>
      </p:sp>
      <p:sp>
        <p:nvSpPr>
          <p:cNvPr id="3" name="Notes Placeholder 2"/>
          <p:cNvSpPr>
            <a:spLocks noGrp="1"/>
          </p:cNvSpPr>
          <p:nvPr>
            <p:ph type="body" idx="1"/>
          </p:nvPr>
        </p:nvSpPr>
        <p:spPr>
          <a:xfrm>
            <a:off x="758995" y="3976951"/>
            <a:ext cx="5852160" cy="4758789"/>
          </a:xfrm>
        </p:spPr>
        <p:txBody>
          <a:bodyPr/>
          <a:lstStyle/>
          <a:p>
            <a:pPr algn="l">
              <a:buNone/>
            </a:pPr>
            <a:endParaRPr lang="en-US" dirty="0"/>
          </a:p>
          <a:p>
            <a:pPr algn="l">
              <a:buNone/>
            </a:pPr>
            <a:r>
              <a:rPr lang="en-US" dirty="0"/>
              <a:t>Now</a:t>
            </a:r>
            <a:r>
              <a:rPr lang="en-US" baseline="0" dirty="0"/>
              <a:t> we find another issue having to do with protecting the control system or ACS side. In this diagram, we see that the number of computer science-trained professionals and their approach to protecting the confidentiality, integrity, and availability (CIA) of information and data is dominating the approach to cybersecurity. The engineers on the far right may not know about IT-based cybersecurity practice but are very concerned with the safety, availability, integrity (SAI), and performance of their operations. They also may not be aware that applying an IT-based security policy on one of their field devices (such as a sensor) may cause it to malfunction. </a:t>
            </a:r>
          </a:p>
          <a:p>
            <a:pPr algn="l">
              <a:buNone/>
            </a:pPr>
            <a:r>
              <a:rPr lang="en-US" baseline="0" dirty="0"/>
              <a:t>The IT security policy maker may not realize that performing a virus scan on a control network may cause the system to fail since the field devices do not have the computing power found on the desktop of the CISO. What is needed is an understanding of the peculiar security requirements of both the office IT and the industrial side of the enterprise. I hope that after viewing this MLM you, as the CISO and together with your engineer colleagues, will help make the smaller red circle expand. Where we have IT, OT, and ACS security specialists or at least a team coming from both environments that will have a shared body of knowledge about industrial cybersecurity and how to protect both the IT administrative side and the physical process on the operations side.</a:t>
            </a:r>
            <a:endParaRPr lang="en-US" dirty="0"/>
          </a:p>
        </p:txBody>
      </p:sp>
    </p:spTree>
    <p:extLst>
      <p:ext uri="{BB962C8B-B14F-4D97-AF65-F5344CB8AC3E}">
        <p14:creationId xmlns:p14="http://schemas.microsoft.com/office/powerpoint/2010/main" val="14125056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7" name="PlaceHolder 1"/>
          <p:cNvSpPr>
            <a:spLocks noGrp="1" noRot="1" noChangeAspect="1"/>
          </p:cNvSpPr>
          <p:nvPr>
            <p:ph type="sldImg"/>
          </p:nvPr>
        </p:nvSpPr>
        <p:spPr>
          <a:xfrm>
            <a:off x="800100" y="700088"/>
            <a:ext cx="5694363" cy="3203575"/>
          </a:xfrm>
          <a:prstGeom prst="rect">
            <a:avLst/>
          </a:prstGeom>
        </p:spPr>
      </p:sp>
      <p:sp>
        <p:nvSpPr>
          <p:cNvPr id="2528" name="PlaceHolder 2"/>
          <p:cNvSpPr>
            <a:spLocks noGrp="1"/>
          </p:cNvSpPr>
          <p:nvPr>
            <p:ph type="body"/>
          </p:nvPr>
        </p:nvSpPr>
        <p:spPr>
          <a:xfrm>
            <a:off x="784836" y="3935362"/>
            <a:ext cx="5784427" cy="4196934"/>
          </a:xfrm>
          <a:prstGeom prst="rect">
            <a:avLst/>
          </a:prstGeom>
        </p:spPr>
        <p:txBody>
          <a:bodyPr lIns="0" tIns="0" rIns="0" bIns="0">
            <a:noAutofit/>
          </a:bodyPr>
          <a:lstStyle/>
          <a:p>
            <a:endParaRPr lang="en-US" dirty="0">
              <a:effectLst/>
              <a:cs typeface="Arial" panose="020B0604020202020204" pitchFamily="34" charset="0"/>
            </a:endParaRPr>
          </a:p>
          <a:p>
            <a:pPr defTabSz="966612" eaLnBrk="0" fontAlgn="base" hangingPunct="0">
              <a:buSzPct val="100000"/>
              <a:defRPr/>
            </a:pPr>
            <a:r>
              <a:rPr lang="en-US" dirty="0">
                <a:effectLst/>
                <a:cs typeface="Arial" panose="020B0604020202020204" pitchFamily="34" charset="0"/>
              </a:rPr>
              <a:t>Let's avoid IT and ACS misunderstandings. </a:t>
            </a:r>
            <a:r>
              <a:rPr lang="en-US" sz="1300" spc="-1" dirty="0">
                <a:latin typeface="Arial"/>
              </a:rPr>
              <a:t>Seek out and listen to what the engineers are telling you and avoid having the kind of conversation depicted on this slide. </a:t>
            </a:r>
            <a:r>
              <a:rPr lang="en-US" dirty="0">
                <a:effectLst/>
                <a:cs typeface="Arial" panose="020B0604020202020204" pitchFamily="34" charset="0"/>
              </a:rPr>
              <a:t>As the CISO, you can talk to the government as they implement laws regarding these systems. Here is an example from my work in government of a response we received from a utility operator. </a:t>
            </a:r>
          </a:p>
          <a:p>
            <a:r>
              <a:rPr lang="en-US" dirty="0">
                <a:effectLst/>
                <a:cs typeface="Arial" panose="020B0604020202020204" pitchFamily="34" charset="0"/>
              </a:rPr>
              <a:t> </a:t>
            </a:r>
          </a:p>
          <a:p>
            <a:r>
              <a:rPr lang="en-US" dirty="0">
                <a:effectLst/>
                <a:cs typeface="Arial" panose="020B0604020202020204" pitchFamily="34" charset="0"/>
              </a:rPr>
              <a:t>This statement is reflective of the IT-ACS understanding gap. Each of the groups need to visit each other in their respective worlds. The IT people are making these policies, but they need to understand the different security requirements of the ACS environment. </a:t>
            </a:r>
          </a:p>
          <a:p>
            <a:pPr algn="ctr">
              <a:buNone/>
            </a:pPr>
            <a:endParaRPr lang="en-US" spc="-1" dirty="0">
              <a:latin typeface="Arial"/>
            </a:endParaRPr>
          </a:p>
        </p:txBody>
      </p:sp>
      <p:sp>
        <p:nvSpPr>
          <p:cNvPr id="2529" name="CustomShape 3"/>
          <p:cNvSpPr/>
          <p:nvPr/>
        </p:nvSpPr>
        <p:spPr>
          <a:xfrm>
            <a:off x="4231467" y="10127611"/>
            <a:ext cx="3235595" cy="533460"/>
          </a:xfrm>
          <a:prstGeom prst="rect">
            <a:avLst/>
          </a:prstGeom>
          <a:noFill/>
          <a:ln w="0">
            <a:noFill/>
          </a:ln>
        </p:spPr>
        <p:style>
          <a:lnRef idx="0">
            <a:scrgbClr r="0" g="0" b="0"/>
          </a:lnRef>
          <a:fillRef idx="0">
            <a:scrgbClr r="0" g="0" b="0"/>
          </a:fillRef>
          <a:effectRef idx="0">
            <a:scrgbClr r="0" g="0" b="0"/>
          </a:effectRef>
          <a:fontRef idx="minor"/>
        </p:style>
        <p:txBody>
          <a:bodyPr lIns="97584" tIns="48793" rIns="97584" bIns="48793" anchor="b">
            <a:noAutofit/>
          </a:bodyPr>
          <a:lstStyle/>
          <a:p>
            <a:pPr algn="r" defTabSz="991454">
              <a:defRPr/>
            </a:pPr>
            <a:fld id="{1F3A7770-B5F6-437C-8F56-1C23051F3BB8}" type="slidenum">
              <a:rPr lang="de-DE" sz="1300" spc="-1">
                <a:solidFill>
                  <a:srgbClr val="000000"/>
                </a:solidFill>
                <a:latin typeface="Times New Roman"/>
              </a:rPr>
              <a:pPr algn="r" defTabSz="991454">
                <a:defRPr/>
              </a:pPr>
              <a:t>6</a:t>
            </a:fld>
            <a:endParaRPr lang="en-US" sz="1300" spc="-1">
              <a:solidFill>
                <a:prstClr val="black"/>
              </a:solidFill>
              <a:latin typeface="Arial"/>
            </a:endParaRPr>
          </a:p>
        </p:txBody>
      </p:sp>
    </p:spTree>
    <p:extLst>
      <p:ext uri="{BB962C8B-B14F-4D97-AF65-F5344CB8AC3E}">
        <p14:creationId xmlns:p14="http://schemas.microsoft.com/office/powerpoint/2010/main" val="20767585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xfrm>
            <a:off x="776288" y="642938"/>
            <a:ext cx="5762625" cy="3241675"/>
          </a:xfrm>
          <a:ln/>
        </p:spPr>
      </p:sp>
      <p:sp>
        <p:nvSpPr>
          <p:cNvPr id="58371" name="Notes Placeholder 2"/>
          <p:cNvSpPr>
            <a:spLocks noGrp="1"/>
          </p:cNvSpPr>
          <p:nvPr>
            <p:ph type="body" idx="1"/>
          </p:nvPr>
        </p:nvSpPr>
        <p:spPr>
          <a:xfrm>
            <a:off x="731520" y="3883819"/>
            <a:ext cx="5852160" cy="481135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None/>
            </a:pPr>
            <a:endParaRPr lang="en-US" dirty="0">
              <a:solidFill>
                <a:srgbClr val="000000"/>
              </a:solidFill>
              <a:effectLst/>
              <a:latin typeface="Arial" panose="020B0604020202020204" pitchFamily="34" charset="0"/>
            </a:endParaRPr>
          </a:p>
          <a:p>
            <a:pPr>
              <a:buNone/>
            </a:pPr>
            <a:r>
              <a:rPr lang="en-US" dirty="0">
                <a:solidFill>
                  <a:srgbClr val="000000"/>
                </a:solidFill>
                <a:effectLst/>
                <a:latin typeface="Arial" panose="020B0604020202020204" pitchFamily="34" charset="0"/>
              </a:rPr>
              <a:t>Place yourself near your engineers and work as a team. </a:t>
            </a:r>
            <a:r>
              <a:rPr lang="en-US" altLang="lt-LT" dirty="0"/>
              <a:t>The team should contain experienced professionals who can converse in the language of engineering, industrial automation, OT, ACS, and Industrial IoT. The CISO must see himself/herself as a hands-on coach of a winning team.</a:t>
            </a:r>
          </a:p>
          <a:p>
            <a:pPr defTabSz="966612" eaLnBrk="0" fontAlgn="base" hangingPunct="0">
              <a:spcBef>
                <a:spcPct val="30000"/>
              </a:spcBef>
              <a:spcAft>
                <a:spcPct val="0"/>
              </a:spcAft>
              <a:buSzPct val="100000"/>
              <a:defRPr/>
            </a:pPr>
            <a:endParaRPr lang="en-US" altLang="lt-LT" dirty="0"/>
          </a:p>
          <a:p>
            <a:pPr defTabSz="966612" eaLnBrk="0" fontAlgn="base" hangingPunct="0">
              <a:spcBef>
                <a:spcPct val="30000"/>
              </a:spcBef>
              <a:spcAft>
                <a:spcPct val="0"/>
              </a:spcAft>
              <a:buSzPct val="100000"/>
              <a:defRPr/>
            </a:pPr>
            <a:r>
              <a:rPr lang="en-US" altLang="lt-LT" dirty="0"/>
              <a:t>As</a:t>
            </a:r>
            <a:r>
              <a:rPr lang="en-US" altLang="lt-LT" baseline="0" dirty="0"/>
              <a:t> one engineer has said, “D</a:t>
            </a:r>
            <a:r>
              <a:rPr lang="en-US" altLang="lt-LT" dirty="0"/>
              <a:t>o more than visit, create IT/OT/ACS/IIoT security executive and technical level councils and working groups with the field folks and regularly go out into the field during field acceptance testing</a:t>
            </a:r>
            <a:r>
              <a:rPr lang="en-US" altLang="lt-LT" baseline="0" dirty="0"/>
              <a:t> (FAT).”</a:t>
            </a:r>
            <a:endParaRPr lang="lt-LT" altLang="lt-LT" dirty="0"/>
          </a:p>
        </p:txBody>
      </p:sp>
      <p:sp>
        <p:nvSpPr>
          <p:cNvPr id="58372"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145" tIns="49573" rIns="99145" bIns="49573"/>
          <a:lstStyle>
            <a:lvl1pPr eaLnBrk="0" hangingPunct="0">
              <a:spcBef>
                <a:spcPct val="30000"/>
              </a:spcBef>
              <a:defRPr sz="1300">
                <a:solidFill>
                  <a:schemeClr val="tx1"/>
                </a:solidFill>
                <a:latin typeface="Times New Roman" pitchFamily="18" charset="0"/>
              </a:defRPr>
            </a:lvl1pPr>
            <a:lvl2pPr marL="805557" indent="-309830" eaLnBrk="0" hangingPunct="0">
              <a:spcBef>
                <a:spcPct val="30000"/>
              </a:spcBef>
              <a:defRPr sz="1300">
                <a:solidFill>
                  <a:schemeClr val="tx1"/>
                </a:solidFill>
                <a:latin typeface="Times New Roman" pitchFamily="18" charset="0"/>
              </a:defRPr>
            </a:lvl2pPr>
            <a:lvl3pPr marL="1239318" indent="-247864" eaLnBrk="0" hangingPunct="0">
              <a:spcBef>
                <a:spcPct val="30000"/>
              </a:spcBef>
              <a:defRPr sz="1300">
                <a:solidFill>
                  <a:schemeClr val="tx1"/>
                </a:solidFill>
                <a:latin typeface="Times New Roman" pitchFamily="18" charset="0"/>
              </a:defRPr>
            </a:lvl3pPr>
            <a:lvl4pPr marL="1735045" indent="-247864" eaLnBrk="0" hangingPunct="0">
              <a:spcBef>
                <a:spcPct val="30000"/>
              </a:spcBef>
              <a:defRPr sz="1300">
                <a:solidFill>
                  <a:schemeClr val="tx1"/>
                </a:solidFill>
                <a:latin typeface="Times New Roman" pitchFamily="18" charset="0"/>
              </a:defRPr>
            </a:lvl4pPr>
            <a:lvl5pPr marL="2230772" indent="-247864" eaLnBrk="0" hangingPunct="0">
              <a:spcBef>
                <a:spcPct val="30000"/>
              </a:spcBef>
              <a:defRPr sz="1300">
                <a:solidFill>
                  <a:schemeClr val="tx1"/>
                </a:solidFill>
                <a:latin typeface="Times New Roman" pitchFamily="18" charset="0"/>
              </a:defRPr>
            </a:lvl5pPr>
            <a:lvl6pPr marL="2726499" indent="-247864" eaLnBrk="0" fontAlgn="base" hangingPunct="0">
              <a:spcBef>
                <a:spcPct val="30000"/>
              </a:spcBef>
              <a:spcAft>
                <a:spcPct val="0"/>
              </a:spcAft>
              <a:defRPr sz="1300">
                <a:solidFill>
                  <a:schemeClr val="tx1"/>
                </a:solidFill>
                <a:latin typeface="Times New Roman" pitchFamily="18" charset="0"/>
              </a:defRPr>
            </a:lvl6pPr>
            <a:lvl7pPr marL="3222226" indent="-247864" eaLnBrk="0" fontAlgn="base" hangingPunct="0">
              <a:spcBef>
                <a:spcPct val="30000"/>
              </a:spcBef>
              <a:spcAft>
                <a:spcPct val="0"/>
              </a:spcAft>
              <a:defRPr sz="1300">
                <a:solidFill>
                  <a:schemeClr val="tx1"/>
                </a:solidFill>
                <a:latin typeface="Times New Roman" pitchFamily="18" charset="0"/>
              </a:defRPr>
            </a:lvl7pPr>
            <a:lvl8pPr marL="3717953" indent="-247864" eaLnBrk="0" fontAlgn="base" hangingPunct="0">
              <a:spcBef>
                <a:spcPct val="30000"/>
              </a:spcBef>
              <a:spcAft>
                <a:spcPct val="0"/>
              </a:spcAft>
              <a:defRPr sz="1300">
                <a:solidFill>
                  <a:schemeClr val="tx1"/>
                </a:solidFill>
                <a:latin typeface="Times New Roman" pitchFamily="18" charset="0"/>
              </a:defRPr>
            </a:lvl8pPr>
            <a:lvl9pPr marL="4213680" indent="-247864" eaLnBrk="0" fontAlgn="base" hangingPunct="0">
              <a:spcBef>
                <a:spcPct val="30000"/>
              </a:spcBef>
              <a:spcAft>
                <a:spcPct val="0"/>
              </a:spcAft>
              <a:defRPr sz="1300">
                <a:solidFill>
                  <a:schemeClr val="tx1"/>
                </a:solidFill>
                <a:latin typeface="Times New Roman" pitchFamily="18" charset="0"/>
              </a:defRPr>
            </a:lvl9pPr>
          </a:lstStyle>
          <a:p>
            <a:pPr defTabSz="991454" eaLnBrk="1" hangingPunct="1">
              <a:spcBef>
                <a:spcPct val="0"/>
              </a:spcBef>
              <a:defRPr/>
            </a:pPr>
            <a:fld id="{CA4105CB-2DFA-44C1-A77A-760B0ACA501C}" type="slidenum">
              <a:rPr lang="en-US" altLang="lt-LT">
                <a:solidFill>
                  <a:srgbClr val="000000"/>
                </a:solidFill>
              </a:rPr>
              <a:pPr defTabSz="991454" eaLnBrk="1" hangingPunct="1">
                <a:spcBef>
                  <a:spcPct val="0"/>
                </a:spcBef>
                <a:defRPr/>
              </a:pPr>
              <a:t>7</a:t>
            </a:fld>
            <a:endParaRPr lang="en-US" altLang="lt-LT">
              <a:solidFill>
                <a:srgbClr val="000000"/>
              </a:solidFill>
            </a:endParaRPr>
          </a:p>
        </p:txBody>
      </p:sp>
    </p:spTree>
    <p:extLst>
      <p:ext uri="{BB962C8B-B14F-4D97-AF65-F5344CB8AC3E}">
        <p14:creationId xmlns:p14="http://schemas.microsoft.com/office/powerpoint/2010/main" val="34982840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590E978D-5459-4DBC-85E2-3737F6327F65}"/>
              </a:ext>
            </a:extLst>
          </p:cNvPr>
          <p:cNvSpPr>
            <a:spLocks noGrp="1" noRot="1" noChangeAspect="1" noChangeArrowheads="1" noTextEdit="1"/>
          </p:cNvSpPr>
          <p:nvPr>
            <p:ph type="sldImg"/>
          </p:nvPr>
        </p:nvSpPr>
        <p:spPr>
          <a:xfrm>
            <a:off x="804863" y="723900"/>
            <a:ext cx="5759450" cy="3240088"/>
          </a:xfrm>
          <a:ln/>
        </p:spPr>
      </p:sp>
      <p:sp>
        <p:nvSpPr>
          <p:cNvPr id="25603" name="Notes Placeholder 2">
            <a:extLst>
              <a:ext uri="{FF2B5EF4-FFF2-40B4-BE49-F238E27FC236}">
                <a16:creationId xmlns:a16="http://schemas.microsoft.com/office/drawing/2014/main" id="{8E3BCBAD-F5F7-4FEB-812C-220F56D13C7D}"/>
              </a:ext>
            </a:extLst>
          </p:cNvPr>
          <p:cNvSpPr>
            <a:spLocks noGrp="1" noChangeArrowheads="1"/>
          </p:cNvSpPr>
          <p:nvPr>
            <p:ph type="body" idx="1"/>
          </p:nvPr>
        </p:nvSpPr>
        <p:spPr>
          <a:xfrm>
            <a:off x="758613" y="3963829"/>
            <a:ext cx="5852160" cy="378047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buNone/>
            </a:pPr>
            <a:endParaRPr lang="en-US" baseline="0" dirty="0"/>
          </a:p>
          <a:p>
            <a:pPr marL="303745" indent="-179562">
              <a:spcBef>
                <a:spcPts val="529"/>
              </a:spcBef>
              <a:spcAft>
                <a:spcPts val="1269"/>
              </a:spcAft>
            </a:pPr>
            <a:r>
              <a:rPr lang="en-US" altLang="en-US" dirty="0"/>
              <a:t>Cross-trained professionals are needed to fill a serious gap.</a:t>
            </a:r>
          </a:p>
          <a:p>
            <a:pPr marL="303745" indent="-179562">
              <a:spcBef>
                <a:spcPts val="529"/>
              </a:spcBef>
              <a:spcAft>
                <a:spcPts val="1269"/>
              </a:spcAft>
            </a:pPr>
            <a:endParaRPr lang="en-US" altLang="en-US" dirty="0"/>
          </a:p>
          <a:p>
            <a:pPr marL="303745" indent="-179562">
              <a:spcBef>
                <a:spcPts val="529"/>
              </a:spcBef>
              <a:spcAft>
                <a:spcPts val="1269"/>
              </a:spcAft>
            </a:pPr>
            <a:r>
              <a:rPr lang="en-US" altLang="en-US" dirty="0"/>
              <a:t>Avoid IT and ACS misunderstandings in policy-making.</a:t>
            </a:r>
          </a:p>
          <a:p>
            <a:pPr marL="303745" indent="-179562">
              <a:spcBef>
                <a:spcPts val="529"/>
              </a:spcBef>
              <a:spcAft>
                <a:spcPts val="1269"/>
              </a:spcAft>
            </a:pPr>
            <a:endParaRPr lang="en-US" altLang="en-US" dirty="0"/>
          </a:p>
          <a:p>
            <a:pPr marL="303745" indent="-179562">
              <a:spcBef>
                <a:spcPts val="529"/>
              </a:spcBef>
              <a:spcAft>
                <a:spcPts val="1269"/>
              </a:spcAft>
            </a:pPr>
            <a:r>
              <a:rPr lang="en-US" altLang="en-US" dirty="0"/>
              <a:t>Place yourself near your engineers and work as a team.</a:t>
            </a:r>
          </a:p>
          <a:p>
            <a:pPr>
              <a:buNone/>
            </a:pPr>
            <a:br>
              <a:rPr lang="en-US" baseline="0" dirty="0">
                <a:solidFill>
                  <a:srgbClr val="FF00FF"/>
                </a:solidFill>
              </a:rPr>
            </a:br>
            <a:endParaRPr lang="en-US" baseline="0" dirty="0">
              <a:solidFill>
                <a:srgbClr val="FF00FF"/>
              </a:solidFill>
            </a:endParaRPr>
          </a:p>
          <a:p>
            <a:pPr algn="ctr">
              <a:buNone/>
            </a:pPr>
            <a:endParaRPr lang="en-US" baseline="0" dirty="0"/>
          </a:p>
        </p:txBody>
      </p:sp>
    </p:spTree>
    <p:extLst>
      <p:ext uri="{BB962C8B-B14F-4D97-AF65-F5344CB8AC3E}">
        <p14:creationId xmlns:p14="http://schemas.microsoft.com/office/powerpoint/2010/main" val="38357585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17563" y="676275"/>
            <a:ext cx="5761037" cy="3240088"/>
          </a:xfrm>
        </p:spPr>
      </p:sp>
      <p:sp>
        <p:nvSpPr>
          <p:cNvPr id="3" name="Notes Placeholder 2"/>
          <p:cNvSpPr>
            <a:spLocks noGrp="1"/>
          </p:cNvSpPr>
          <p:nvPr>
            <p:ph type="body" idx="1"/>
          </p:nvPr>
        </p:nvSpPr>
        <p:spPr>
          <a:xfrm>
            <a:off x="772733" y="4093187"/>
            <a:ext cx="5852160" cy="3780473"/>
          </a:xfrm>
        </p:spPr>
        <p:txBody>
          <a:bodyPr/>
          <a:lstStyle/>
          <a:p>
            <a:endParaRPr lang="en-US" dirty="0"/>
          </a:p>
        </p:txBody>
      </p:sp>
    </p:spTree>
    <p:extLst>
      <p:ext uri="{BB962C8B-B14F-4D97-AF65-F5344CB8AC3E}">
        <p14:creationId xmlns:p14="http://schemas.microsoft.com/office/powerpoint/2010/main" val="27697613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2.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slideMaster" Target="../slideMasters/slideMaster2.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60419" name="Rectangle 3"/>
          <p:cNvSpPr>
            <a:spLocks noGrp="1" noChangeArrowheads="1"/>
          </p:cNvSpPr>
          <p:nvPr>
            <p:ph type="ctrTitle"/>
          </p:nvPr>
        </p:nvSpPr>
        <p:spPr bwMode="auto">
          <a:xfrm>
            <a:off x="3879273" y="3115236"/>
            <a:ext cx="7048501" cy="1371320"/>
          </a:xfrm>
        </p:spPr>
        <p:txBody>
          <a:bodyPr/>
          <a:lstStyle>
            <a:lvl1pPr>
              <a:defRPr sz="3177">
                <a:solidFill>
                  <a:schemeClr val="tx1"/>
                </a:solidFill>
              </a:defRPr>
            </a:lvl1pPr>
          </a:lstStyle>
          <a:p>
            <a:pPr lvl="0"/>
            <a:r>
              <a:rPr lang="en-US" altLang="en-US" noProof="0" dirty="0"/>
              <a:t>Click to edit Master title style</a:t>
            </a:r>
          </a:p>
        </p:txBody>
      </p:sp>
      <p:sp>
        <p:nvSpPr>
          <p:cNvPr id="60420" name="Rectangle 4"/>
          <p:cNvSpPr>
            <a:spLocks noGrp="1" noChangeArrowheads="1"/>
          </p:cNvSpPr>
          <p:nvPr>
            <p:ph type="subTitle" idx="1"/>
          </p:nvPr>
        </p:nvSpPr>
        <p:spPr bwMode="auto">
          <a:xfrm>
            <a:off x="3879273" y="4496361"/>
            <a:ext cx="7048501" cy="1294279"/>
          </a:xfrm>
        </p:spPr>
        <p:txBody>
          <a:bodyPr/>
          <a:lstStyle>
            <a:lvl1pPr marL="0" indent="0">
              <a:buFontTx/>
              <a:buNone/>
              <a:defRPr/>
            </a:lvl1pPr>
          </a:lstStyle>
          <a:p>
            <a:pPr lvl="0"/>
            <a:r>
              <a:rPr lang="en-US" altLang="en-US" noProof="0" dirty="0"/>
              <a:t>Click to edit Master subtitle style</a:t>
            </a:r>
          </a:p>
        </p:txBody>
      </p:sp>
      <p:sp>
        <p:nvSpPr>
          <p:cNvPr id="5" name="Date Placeholder 5">
            <a:extLst>
              <a:ext uri="{FF2B5EF4-FFF2-40B4-BE49-F238E27FC236}">
                <a16:creationId xmlns:a16="http://schemas.microsoft.com/office/drawing/2014/main" id="{F415BB7A-1662-4831-80E2-75EDF4639B6F}"/>
              </a:ext>
            </a:extLst>
          </p:cNvPr>
          <p:cNvSpPr>
            <a:spLocks noGrp="1" noChangeArrowheads="1"/>
          </p:cNvSpPr>
          <p:nvPr>
            <p:ph type="dt" sz="half" idx="10"/>
          </p:nvPr>
        </p:nvSpPr>
        <p:spPr bwMode="auto">
          <a:xfrm>
            <a:off x="3879273" y="6256274"/>
            <a:ext cx="2540000" cy="458041"/>
          </a:xfrm>
          <a:prstGeom prst="rect">
            <a:avLst/>
          </a:prstGeom>
        </p:spPr>
        <p:txBody>
          <a:bodyPr vert="horz" wrap="square" lIns="101870" tIns="50935" rIns="101870" bIns="50935" numCol="1" anchor="t" anchorCtr="0" compatLnSpc="1">
            <a:prstTxWarp prst="textNoShape">
              <a:avLst/>
            </a:prstTxWarp>
          </a:bodyPr>
          <a:lstStyle>
            <a:lvl1pPr defTabSz="899320">
              <a:defRPr lang="en-US" altLang="en-US" sz="1059" kern="1200" dirty="0">
                <a:solidFill>
                  <a:schemeClr val="tx1"/>
                </a:solidFill>
                <a:latin typeface="+mn-lt"/>
                <a:ea typeface="+mn-ea"/>
                <a:cs typeface="+mn-cs"/>
              </a:defRPr>
            </a:lvl1pPr>
          </a:lstStyle>
          <a:p>
            <a:pPr>
              <a:defRPr/>
            </a:pPr>
            <a:endParaRPr lang="en-US" dirty="0"/>
          </a:p>
        </p:txBody>
      </p:sp>
      <p:sp>
        <p:nvSpPr>
          <p:cNvPr id="6" name="Slide Number Placeholder 6">
            <a:extLst>
              <a:ext uri="{FF2B5EF4-FFF2-40B4-BE49-F238E27FC236}">
                <a16:creationId xmlns:a16="http://schemas.microsoft.com/office/drawing/2014/main" id="{609B4D88-08EA-41F5-A2BD-84F92E54B182}"/>
              </a:ext>
            </a:extLst>
          </p:cNvPr>
          <p:cNvSpPr>
            <a:spLocks noGrp="1" noChangeArrowheads="1"/>
          </p:cNvSpPr>
          <p:nvPr>
            <p:ph type="sldNum" sz="quarter" idx="11"/>
          </p:nvPr>
        </p:nvSpPr>
        <p:spPr bwMode="black">
          <a:xfrm>
            <a:off x="8927577" y="6266890"/>
            <a:ext cx="2540000" cy="458041"/>
          </a:xfrm>
          <a:prstGeom prst="rect">
            <a:avLst/>
          </a:prstGeom>
        </p:spPr>
        <p:txBody>
          <a:bodyPr vert="horz" wrap="square" lIns="101870" tIns="50935" rIns="101870" bIns="50935" numCol="1" anchor="t" anchorCtr="0" compatLnSpc="1">
            <a:prstTxWarp prst="textNoShape">
              <a:avLst/>
            </a:prstTxWarp>
          </a:bodyPr>
          <a:lstStyle>
            <a:lvl1pPr algn="r" defTabSz="899320">
              <a:defRPr sz="971">
                <a:latin typeface="Arial" panose="020B0604020202020204" pitchFamily="34" charset="0"/>
              </a:defRPr>
            </a:lvl1pPr>
          </a:lstStyle>
          <a:p>
            <a:pPr>
              <a:defRPr/>
            </a:pPr>
            <a:fld id="{3F9BFECF-A7EE-41A2-85EB-1E98BD6C3CFB}" type="slidenum">
              <a:rPr lang="en-US" altLang="en-US"/>
              <a:pPr>
                <a:defRPr/>
              </a:pPr>
              <a:t>‹#›</a:t>
            </a:fld>
            <a:endParaRPr lang="en-US" altLang="en-US" dirty="0"/>
          </a:p>
        </p:txBody>
      </p:sp>
      <p:pic>
        <p:nvPicPr>
          <p:cNvPr id="3" name="Picture 2" descr="A diagram of a diagram&#10;&#10;Description automatically generated with medium confidence">
            <a:extLst>
              <a:ext uri="{FF2B5EF4-FFF2-40B4-BE49-F238E27FC236}">
                <a16:creationId xmlns:a16="http://schemas.microsoft.com/office/drawing/2014/main" id="{461098F5-F551-793F-7B9D-0D40E9E4A7F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27030" y="261016"/>
            <a:ext cx="953000" cy="893414"/>
          </a:xfrm>
          <a:prstGeom prst="rect">
            <a:avLst/>
          </a:prstGeom>
        </p:spPr>
      </p:pic>
    </p:spTree>
    <p:custDataLst>
      <p:tags r:id="rId1"/>
    </p:custDataLst>
    <p:extLst>
      <p:ext uri="{BB962C8B-B14F-4D97-AF65-F5344CB8AC3E}">
        <p14:creationId xmlns:p14="http://schemas.microsoft.com/office/powerpoint/2010/main" val="36239143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6278" y="268941"/>
            <a:ext cx="7898202" cy="605118"/>
          </a:xfrm>
        </p:spPr>
        <p:txBody>
          <a:bodyPr anchor="b"/>
          <a:lstStyle>
            <a:lvl1pPr>
              <a:defRPr sz="2824"/>
            </a:lvl1pPr>
          </a:lstStyle>
          <a:p>
            <a:r>
              <a:rPr lang="en-US" dirty="0"/>
              <a:t>Click to edit Master title style</a:t>
            </a:r>
          </a:p>
        </p:txBody>
      </p:sp>
      <p:sp>
        <p:nvSpPr>
          <p:cNvPr id="3" name="Content Placeholder 2"/>
          <p:cNvSpPr>
            <a:spLocks noGrp="1"/>
          </p:cNvSpPr>
          <p:nvPr>
            <p:ph idx="1"/>
          </p:nvPr>
        </p:nvSpPr>
        <p:spPr>
          <a:xfrm>
            <a:off x="5183910" y="1479176"/>
            <a:ext cx="6171046" cy="4571999"/>
          </a:xfrm>
        </p:spPr>
        <p:txBody>
          <a:bodyPr/>
          <a:lstStyle>
            <a:lvl1pPr>
              <a:defRPr sz="2824"/>
            </a:lvl1pPr>
            <a:lvl2pPr>
              <a:defRPr sz="2471"/>
            </a:lvl2pPr>
            <a:lvl3pPr>
              <a:defRPr sz="2118"/>
            </a:lvl3pPr>
            <a:lvl4pPr>
              <a:defRPr sz="1765"/>
            </a:lvl4pPr>
            <a:lvl5pPr>
              <a:defRPr sz="1765"/>
            </a:lvl5pPr>
            <a:lvl6pPr>
              <a:defRPr sz="1765"/>
            </a:lvl6pPr>
            <a:lvl7pPr>
              <a:defRPr sz="1765"/>
            </a:lvl7pPr>
            <a:lvl8pPr>
              <a:defRPr sz="1765"/>
            </a:lvl8pPr>
            <a:lvl9pPr>
              <a:defRPr sz="1765"/>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1013980" y="1479176"/>
            <a:ext cx="3933152" cy="4572000"/>
          </a:xfrm>
        </p:spPr>
        <p:txBody>
          <a:bodyPr/>
          <a:lstStyle>
            <a:lvl1pPr marL="0" indent="0">
              <a:buNone/>
              <a:defRPr sz="1412"/>
            </a:lvl1pPr>
            <a:lvl2pPr marL="403433" indent="0">
              <a:buNone/>
              <a:defRPr sz="1235"/>
            </a:lvl2pPr>
            <a:lvl3pPr marL="806867" indent="0">
              <a:buNone/>
              <a:defRPr sz="1059"/>
            </a:lvl3pPr>
            <a:lvl4pPr marL="1210300" indent="0">
              <a:buNone/>
              <a:defRPr sz="882"/>
            </a:lvl4pPr>
            <a:lvl5pPr marL="1613733" indent="0">
              <a:buNone/>
              <a:defRPr sz="882"/>
            </a:lvl5pPr>
            <a:lvl6pPr marL="2017166" indent="0">
              <a:buNone/>
              <a:defRPr sz="882"/>
            </a:lvl6pPr>
            <a:lvl7pPr marL="2420600" indent="0">
              <a:buNone/>
              <a:defRPr sz="882"/>
            </a:lvl7pPr>
            <a:lvl8pPr marL="2824033" indent="0">
              <a:buNone/>
              <a:defRPr sz="882"/>
            </a:lvl8pPr>
            <a:lvl9pPr marL="3227466" indent="0">
              <a:buNone/>
              <a:defRPr sz="882"/>
            </a:lvl9pPr>
          </a:lstStyle>
          <a:p>
            <a:pPr lvl="0"/>
            <a:r>
              <a:rPr lang="en-US" dirty="0"/>
              <a:t>Click to edit Master text styles</a:t>
            </a:r>
          </a:p>
        </p:txBody>
      </p:sp>
    </p:spTree>
    <p:custDataLst>
      <p:tags r:id="rId1"/>
    </p:custDataLst>
    <p:extLst>
      <p:ext uri="{BB962C8B-B14F-4D97-AF65-F5344CB8AC3E}">
        <p14:creationId xmlns:p14="http://schemas.microsoft.com/office/powerpoint/2010/main" val="31166574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3105" y="301887"/>
            <a:ext cx="9938713" cy="537882"/>
          </a:xfrm>
        </p:spPr>
        <p:txBody>
          <a:bodyPr/>
          <a:lstStyle/>
          <a:p>
            <a:r>
              <a:rPr lang="en-US" dirty="0"/>
              <a:t>Click to edit Master title style</a:t>
            </a:r>
          </a:p>
        </p:txBody>
      </p:sp>
      <p:sp>
        <p:nvSpPr>
          <p:cNvPr id="3" name="Content Placeholder 2"/>
          <p:cNvSpPr>
            <a:spLocks noGrp="1"/>
          </p:cNvSpPr>
          <p:nvPr>
            <p:ph idx="1"/>
          </p:nvPr>
        </p:nvSpPr>
        <p:spPr>
          <a:xfrm>
            <a:off x="683107" y="1344706"/>
            <a:ext cx="10776247" cy="464904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ustDataLst>
      <p:tags r:id="rId1"/>
    </p:custDataLst>
    <p:extLst>
      <p:ext uri="{BB962C8B-B14F-4D97-AF65-F5344CB8AC3E}">
        <p14:creationId xmlns:p14="http://schemas.microsoft.com/office/powerpoint/2010/main" val="26824685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47942" y="251460"/>
            <a:ext cx="10228057" cy="908350"/>
          </a:xfrm>
        </p:spPr>
        <p:txBody>
          <a:bodyPr/>
          <a:lstStyle/>
          <a:p>
            <a:r>
              <a:rPr lang="en-US" dirty="0"/>
              <a:t>Click to edit Master title style</a:t>
            </a:r>
          </a:p>
        </p:txBody>
      </p:sp>
      <p:sp>
        <p:nvSpPr>
          <p:cNvPr id="3" name="Text Placeholder 2"/>
          <p:cNvSpPr>
            <a:spLocks noGrp="1"/>
          </p:cNvSpPr>
          <p:nvPr>
            <p:ph type="body" idx="1"/>
          </p:nvPr>
        </p:nvSpPr>
        <p:spPr>
          <a:xfrm>
            <a:off x="947942" y="1503111"/>
            <a:ext cx="5049922" cy="823632"/>
          </a:xfrm>
        </p:spPr>
        <p:txBody>
          <a:bodyPr anchor="b"/>
          <a:lstStyle>
            <a:lvl1pPr marL="0" indent="0">
              <a:buNone/>
              <a:defRPr sz="2118" b="1"/>
            </a:lvl1pPr>
            <a:lvl2pPr marL="403433" indent="0">
              <a:buNone/>
              <a:defRPr sz="1765" b="1"/>
            </a:lvl2pPr>
            <a:lvl3pPr marL="806867" indent="0">
              <a:buNone/>
              <a:defRPr sz="1588" b="1"/>
            </a:lvl3pPr>
            <a:lvl4pPr marL="1210300" indent="0">
              <a:buNone/>
              <a:defRPr sz="1412" b="1"/>
            </a:lvl4pPr>
            <a:lvl5pPr marL="1613733" indent="0">
              <a:buNone/>
              <a:defRPr sz="1412" b="1"/>
            </a:lvl5pPr>
            <a:lvl6pPr marL="2017166" indent="0">
              <a:buNone/>
              <a:defRPr sz="1412" b="1"/>
            </a:lvl6pPr>
            <a:lvl7pPr marL="2420600" indent="0">
              <a:buNone/>
              <a:defRPr sz="1412" b="1"/>
            </a:lvl7pPr>
            <a:lvl8pPr marL="2824033" indent="0">
              <a:buNone/>
              <a:defRPr sz="1412" b="1"/>
            </a:lvl8pPr>
            <a:lvl9pPr marL="3227466" indent="0">
              <a:buNone/>
              <a:defRPr sz="1412" b="1"/>
            </a:lvl9pPr>
          </a:lstStyle>
          <a:p>
            <a:pPr lvl="0"/>
            <a:r>
              <a:rPr lang="en-US" dirty="0"/>
              <a:t>Click to edit Master text styles</a:t>
            </a:r>
          </a:p>
        </p:txBody>
      </p:sp>
      <p:sp>
        <p:nvSpPr>
          <p:cNvPr id="4" name="Content Placeholder 3"/>
          <p:cNvSpPr>
            <a:spLocks noGrp="1"/>
          </p:cNvSpPr>
          <p:nvPr>
            <p:ph sz="half" idx="2" hasCustomPrompt="1"/>
          </p:nvPr>
        </p:nvSpPr>
        <p:spPr>
          <a:xfrm>
            <a:off x="947942" y="2326744"/>
            <a:ext cx="5049922" cy="3685335"/>
          </a:xfrm>
        </p:spPr>
        <p:txBody>
          <a:bodyPr/>
          <a:lstStyle>
            <a:lvl1pPr>
              <a:defRPr/>
            </a:lvl1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970" y="1503111"/>
            <a:ext cx="5181985" cy="823632"/>
          </a:xfrm>
        </p:spPr>
        <p:txBody>
          <a:bodyPr anchor="b"/>
          <a:lstStyle>
            <a:lvl1pPr marL="0" indent="0">
              <a:buNone/>
              <a:defRPr sz="2118" b="1"/>
            </a:lvl1pPr>
            <a:lvl2pPr marL="403433" indent="0">
              <a:buNone/>
              <a:defRPr sz="1765" b="1"/>
            </a:lvl2pPr>
            <a:lvl3pPr marL="806867" indent="0">
              <a:buNone/>
              <a:defRPr sz="1588" b="1"/>
            </a:lvl3pPr>
            <a:lvl4pPr marL="1210300" indent="0">
              <a:buNone/>
              <a:defRPr sz="1412" b="1"/>
            </a:lvl4pPr>
            <a:lvl5pPr marL="1613733" indent="0">
              <a:buNone/>
              <a:defRPr sz="1412" b="1"/>
            </a:lvl5pPr>
            <a:lvl6pPr marL="2017166" indent="0">
              <a:buNone/>
              <a:defRPr sz="1412" b="1"/>
            </a:lvl6pPr>
            <a:lvl7pPr marL="2420600" indent="0">
              <a:buNone/>
              <a:defRPr sz="1412" b="1"/>
            </a:lvl7pPr>
            <a:lvl8pPr marL="2824033" indent="0">
              <a:buNone/>
              <a:defRPr sz="1412" b="1"/>
            </a:lvl8pPr>
            <a:lvl9pPr marL="3227466" indent="0">
              <a:buNone/>
              <a:defRPr sz="1412" b="1"/>
            </a:lvl9pPr>
          </a:lstStyle>
          <a:p>
            <a:pPr lvl="0"/>
            <a:r>
              <a:rPr lang="en-US"/>
              <a:t>Click to edit Master text styles</a:t>
            </a:r>
          </a:p>
        </p:txBody>
      </p:sp>
      <p:sp>
        <p:nvSpPr>
          <p:cNvPr id="6" name="Content Placeholder 5"/>
          <p:cNvSpPr>
            <a:spLocks noGrp="1"/>
          </p:cNvSpPr>
          <p:nvPr>
            <p:ph sz="quarter" idx="4" hasCustomPrompt="1"/>
          </p:nvPr>
        </p:nvSpPr>
        <p:spPr>
          <a:xfrm>
            <a:off x="6172970" y="2326744"/>
            <a:ext cx="5181985" cy="3685335"/>
          </a:xfrm>
        </p:spPr>
        <p:txBody>
          <a:bodyPr/>
          <a:lstStyle>
            <a:lvl1pPr>
              <a:defRPr/>
            </a:lvl1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Tree>
    <p:custDataLst>
      <p:tags r:id="rId1"/>
    </p:custDataLst>
    <p:extLst>
      <p:ext uri="{BB962C8B-B14F-4D97-AF65-F5344CB8AC3E}">
        <p14:creationId xmlns:p14="http://schemas.microsoft.com/office/powerpoint/2010/main" val="1090809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38958524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6278" y="268941"/>
            <a:ext cx="7898202" cy="605118"/>
          </a:xfrm>
        </p:spPr>
        <p:txBody>
          <a:bodyPr anchor="b"/>
          <a:lstStyle>
            <a:lvl1pPr>
              <a:defRPr sz="2824"/>
            </a:lvl1pPr>
          </a:lstStyle>
          <a:p>
            <a:r>
              <a:rPr lang="en-US" dirty="0"/>
              <a:t>Click to edit Master title style</a:t>
            </a:r>
          </a:p>
        </p:txBody>
      </p:sp>
      <p:sp>
        <p:nvSpPr>
          <p:cNvPr id="3" name="Content Placeholder 2"/>
          <p:cNvSpPr>
            <a:spLocks noGrp="1"/>
          </p:cNvSpPr>
          <p:nvPr>
            <p:ph idx="1"/>
          </p:nvPr>
        </p:nvSpPr>
        <p:spPr>
          <a:xfrm>
            <a:off x="5183910" y="1479176"/>
            <a:ext cx="6171046" cy="4571999"/>
          </a:xfrm>
        </p:spPr>
        <p:txBody>
          <a:bodyPr/>
          <a:lstStyle>
            <a:lvl1pPr>
              <a:defRPr sz="2824"/>
            </a:lvl1pPr>
            <a:lvl2pPr>
              <a:defRPr sz="2471"/>
            </a:lvl2pPr>
            <a:lvl3pPr>
              <a:defRPr sz="2118"/>
            </a:lvl3pPr>
            <a:lvl4pPr>
              <a:defRPr sz="1765"/>
            </a:lvl4pPr>
            <a:lvl5pPr>
              <a:defRPr sz="1765"/>
            </a:lvl5pPr>
            <a:lvl6pPr>
              <a:defRPr sz="1765"/>
            </a:lvl6pPr>
            <a:lvl7pPr>
              <a:defRPr sz="1765"/>
            </a:lvl7pPr>
            <a:lvl8pPr>
              <a:defRPr sz="1765"/>
            </a:lvl8pPr>
            <a:lvl9pPr>
              <a:defRPr sz="1765"/>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1013980" y="1479176"/>
            <a:ext cx="3933152" cy="4572000"/>
          </a:xfrm>
        </p:spPr>
        <p:txBody>
          <a:bodyPr/>
          <a:lstStyle>
            <a:lvl1pPr marL="0" indent="0">
              <a:buNone/>
              <a:defRPr sz="1412"/>
            </a:lvl1pPr>
            <a:lvl2pPr marL="403433" indent="0">
              <a:buNone/>
              <a:defRPr sz="1235"/>
            </a:lvl2pPr>
            <a:lvl3pPr marL="806867" indent="0">
              <a:buNone/>
              <a:defRPr sz="1059"/>
            </a:lvl3pPr>
            <a:lvl4pPr marL="1210300" indent="0">
              <a:buNone/>
              <a:defRPr sz="882"/>
            </a:lvl4pPr>
            <a:lvl5pPr marL="1613733" indent="0">
              <a:buNone/>
              <a:defRPr sz="882"/>
            </a:lvl5pPr>
            <a:lvl6pPr marL="2017166" indent="0">
              <a:buNone/>
              <a:defRPr sz="882"/>
            </a:lvl6pPr>
            <a:lvl7pPr marL="2420600" indent="0">
              <a:buNone/>
              <a:defRPr sz="882"/>
            </a:lvl7pPr>
            <a:lvl8pPr marL="2824033" indent="0">
              <a:buNone/>
              <a:defRPr sz="882"/>
            </a:lvl8pPr>
            <a:lvl9pPr marL="3227466" indent="0">
              <a:buNone/>
              <a:defRPr sz="882"/>
            </a:lvl9pPr>
          </a:lstStyle>
          <a:p>
            <a:pPr lvl="0"/>
            <a:r>
              <a:rPr lang="en-US" dirty="0"/>
              <a:t>Click to edit Master text styles</a:t>
            </a:r>
          </a:p>
        </p:txBody>
      </p:sp>
    </p:spTree>
    <p:custDataLst>
      <p:tags r:id="rId1"/>
    </p:custDataLst>
    <p:extLst>
      <p:ext uri="{BB962C8B-B14F-4D97-AF65-F5344CB8AC3E}">
        <p14:creationId xmlns:p14="http://schemas.microsoft.com/office/powerpoint/2010/main" val="10575794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60419" name="Rectangle 3"/>
          <p:cNvSpPr>
            <a:spLocks noGrp="1" noChangeArrowheads="1"/>
          </p:cNvSpPr>
          <p:nvPr>
            <p:ph type="ctrTitle"/>
          </p:nvPr>
        </p:nvSpPr>
        <p:spPr bwMode="auto">
          <a:xfrm>
            <a:off x="3879273" y="3115236"/>
            <a:ext cx="7048501" cy="1371320"/>
          </a:xfrm>
        </p:spPr>
        <p:txBody>
          <a:bodyPr/>
          <a:lstStyle>
            <a:lvl1pPr>
              <a:defRPr sz="3177">
                <a:solidFill>
                  <a:schemeClr val="tx1"/>
                </a:solidFill>
              </a:defRPr>
            </a:lvl1pPr>
          </a:lstStyle>
          <a:p>
            <a:pPr lvl="0"/>
            <a:r>
              <a:rPr lang="en-US" altLang="en-US" noProof="0" dirty="0"/>
              <a:t>Click to edit Master title style</a:t>
            </a:r>
          </a:p>
        </p:txBody>
      </p:sp>
      <p:sp>
        <p:nvSpPr>
          <p:cNvPr id="60420" name="Rectangle 4"/>
          <p:cNvSpPr>
            <a:spLocks noGrp="1" noChangeArrowheads="1"/>
          </p:cNvSpPr>
          <p:nvPr>
            <p:ph type="subTitle" idx="1"/>
          </p:nvPr>
        </p:nvSpPr>
        <p:spPr bwMode="auto">
          <a:xfrm>
            <a:off x="3879273" y="4496361"/>
            <a:ext cx="7048501" cy="1294279"/>
          </a:xfrm>
        </p:spPr>
        <p:txBody>
          <a:bodyPr/>
          <a:lstStyle>
            <a:lvl1pPr marL="0" indent="0">
              <a:buFontTx/>
              <a:buNone/>
              <a:defRPr/>
            </a:lvl1pPr>
          </a:lstStyle>
          <a:p>
            <a:pPr lvl="0"/>
            <a:r>
              <a:rPr lang="en-US" altLang="en-US" noProof="0" dirty="0"/>
              <a:t>Click to edit Master subtitle style</a:t>
            </a:r>
          </a:p>
        </p:txBody>
      </p:sp>
      <p:sp>
        <p:nvSpPr>
          <p:cNvPr id="5" name="Date Placeholder 5">
            <a:extLst>
              <a:ext uri="{FF2B5EF4-FFF2-40B4-BE49-F238E27FC236}">
                <a16:creationId xmlns:a16="http://schemas.microsoft.com/office/drawing/2014/main" id="{F415BB7A-1662-4831-80E2-75EDF4639B6F}"/>
              </a:ext>
            </a:extLst>
          </p:cNvPr>
          <p:cNvSpPr>
            <a:spLocks noGrp="1" noChangeArrowheads="1"/>
          </p:cNvSpPr>
          <p:nvPr>
            <p:ph type="dt" sz="half" idx="10"/>
          </p:nvPr>
        </p:nvSpPr>
        <p:spPr bwMode="auto">
          <a:xfrm>
            <a:off x="3879273" y="6256274"/>
            <a:ext cx="2540000" cy="458041"/>
          </a:xfrm>
          <a:prstGeom prst="rect">
            <a:avLst/>
          </a:prstGeom>
        </p:spPr>
        <p:txBody>
          <a:bodyPr vert="horz" wrap="square" lIns="101870" tIns="50935" rIns="101870" bIns="50935" numCol="1" anchor="t" anchorCtr="0" compatLnSpc="1">
            <a:prstTxWarp prst="textNoShape">
              <a:avLst/>
            </a:prstTxWarp>
          </a:bodyPr>
          <a:lstStyle>
            <a:lvl1pPr defTabSz="899320">
              <a:defRPr lang="en-US" altLang="en-US" sz="1059" kern="1200" dirty="0">
                <a:solidFill>
                  <a:schemeClr val="tx1"/>
                </a:solidFill>
                <a:latin typeface="+mn-lt"/>
                <a:ea typeface="+mn-ea"/>
                <a:cs typeface="+mn-cs"/>
              </a:defRPr>
            </a:lvl1pPr>
          </a:lstStyle>
          <a:p>
            <a:pPr>
              <a:defRPr/>
            </a:pPr>
            <a:endParaRPr lang="en-US" dirty="0"/>
          </a:p>
        </p:txBody>
      </p:sp>
      <p:sp>
        <p:nvSpPr>
          <p:cNvPr id="6" name="Slide Number Placeholder 6">
            <a:extLst>
              <a:ext uri="{FF2B5EF4-FFF2-40B4-BE49-F238E27FC236}">
                <a16:creationId xmlns:a16="http://schemas.microsoft.com/office/drawing/2014/main" id="{609B4D88-08EA-41F5-A2BD-84F92E54B182}"/>
              </a:ext>
            </a:extLst>
          </p:cNvPr>
          <p:cNvSpPr>
            <a:spLocks noGrp="1" noChangeArrowheads="1"/>
          </p:cNvSpPr>
          <p:nvPr>
            <p:ph type="sldNum" sz="quarter" idx="11"/>
          </p:nvPr>
        </p:nvSpPr>
        <p:spPr bwMode="black">
          <a:xfrm>
            <a:off x="8927577" y="6266890"/>
            <a:ext cx="2540000" cy="458041"/>
          </a:xfrm>
          <a:prstGeom prst="rect">
            <a:avLst/>
          </a:prstGeom>
        </p:spPr>
        <p:txBody>
          <a:bodyPr vert="horz" wrap="square" lIns="101870" tIns="50935" rIns="101870" bIns="50935" numCol="1" anchor="t" anchorCtr="0" compatLnSpc="1">
            <a:prstTxWarp prst="textNoShape">
              <a:avLst/>
            </a:prstTxWarp>
          </a:bodyPr>
          <a:lstStyle>
            <a:lvl1pPr algn="r" defTabSz="899320">
              <a:defRPr sz="971">
                <a:latin typeface="Arial" panose="020B0604020202020204" pitchFamily="34" charset="0"/>
              </a:defRPr>
            </a:lvl1pPr>
          </a:lstStyle>
          <a:p>
            <a:pPr>
              <a:defRPr/>
            </a:pPr>
            <a:fld id="{3F9BFECF-A7EE-41A2-85EB-1E98BD6C3CFB}" type="slidenum">
              <a:rPr lang="en-US" altLang="en-US"/>
              <a:pPr>
                <a:defRPr/>
              </a:pPr>
              <a:t>‹#›</a:t>
            </a:fld>
            <a:endParaRPr lang="en-US" altLang="en-US" dirty="0"/>
          </a:p>
        </p:txBody>
      </p:sp>
      <p:pic>
        <p:nvPicPr>
          <p:cNvPr id="3" name="Picture 2" descr="A diagram of a diagram&#10;&#10;Description automatically generated with medium confidence">
            <a:extLst>
              <a:ext uri="{FF2B5EF4-FFF2-40B4-BE49-F238E27FC236}">
                <a16:creationId xmlns:a16="http://schemas.microsoft.com/office/drawing/2014/main" id="{461098F5-F551-793F-7B9D-0D40E9E4A7F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27030" y="261016"/>
            <a:ext cx="953000" cy="893414"/>
          </a:xfrm>
          <a:prstGeom prst="rect">
            <a:avLst/>
          </a:prstGeom>
        </p:spPr>
      </p:pic>
    </p:spTree>
    <p:custDataLst>
      <p:tags r:id="rId1"/>
    </p:custDataLst>
    <p:extLst>
      <p:ext uri="{BB962C8B-B14F-4D97-AF65-F5344CB8AC3E}">
        <p14:creationId xmlns:p14="http://schemas.microsoft.com/office/powerpoint/2010/main" val="38971024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3105" y="301887"/>
            <a:ext cx="9938713" cy="537882"/>
          </a:xfrm>
        </p:spPr>
        <p:txBody>
          <a:bodyPr/>
          <a:lstStyle/>
          <a:p>
            <a:r>
              <a:rPr lang="en-US" dirty="0"/>
              <a:t>Click to edit Master title style</a:t>
            </a:r>
          </a:p>
        </p:txBody>
      </p:sp>
      <p:sp>
        <p:nvSpPr>
          <p:cNvPr id="3" name="Content Placeholder 2"/>
          <p:cNvSpPr>
            <a:spLocks noGrp="1"/>
          </p:cNvSpPr>
          <p:nvPr>
            <p:ph idx="1"/>
          </p:nvPr>
        </p:nvSpPr>
        <p:spPr>
          <a:xfrm>
            <a:off x="683107" y="1344706"/>
            <a:ext cx="10776247" cy="464904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ustDataLst>
      <p:tags r:id="rId1"/>
    </p:custDataLst>
    <p:extLst>
      <p:ext uri="{BB962C8B-B14F-4D97-AF65-F5344CB8AC3E}">
        <p14:creationId xmlns:p14="http://schemas.microsoft.com/office/powerpoint/2010/main" val="36648810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47942" y="251460"/>
            <a:ext cx="10228057" cy="908350"/>
          </a:xfrm>
        </p:spPr>
        <p:txBody>
          <a:bodyPr/>
          <a:lstStyle/>
          <a:p>
            <a:r>
              <a:rPr lang="en-US" dirty="0"/>
              <a:t>Click to edit Master title style</a:t>
            </a:r>
          </a:p>
        </p:txBody>
      </p:sp>
      <p:sp>
        <p:nvSpPr>
          <p:cNvPr id="3" name="Text Placeholder 2"/>
          <p:cNvSpPr>
            <a:spLocks noGrp="1"/>
          </p:cNvSpPr>
          <p:nvPr>
            <p:ph type="body" idx="1"/>
          </p:nvPr>
        </p:nvSpPr>
        <p:spPr>
          <a:xfrm>
            <a:off x="947942" y="1503111"/>
            <a:ext cx="5049922" cy="823632"/>
          </a:xfrm>
        </p:spPr>
        <p:txBody>
          <a:bodyPr anchor="b"/>
          <a:lstStyle>
            <a:lvl1pPr marL="0" indent="0">
              <a:buNone/>
              <a:defRPr sz="2118" b="1"/>
            </a:lvl1pPr>
            <a:lvl2pPr marL="403433" indent="0">
              <a:buNone/>
              <a:defRPr sz="1765" b="1"/>
            </a:lvl2pPr>
            <a:lvl3pPr marL="806867" indent="0">
              <a:buNone/>
              <a:defRPr sz="1588" b="1"/>
            </a:lvl3pPr>
            <a:lvl4pPr marL="1210300" indent="0">
              <a:buNone/>
              <a:defRPr sz="1412" b="1"/>
            </a:lvl4pPr>
            <a:lvl5pPr marL="1613733" indent="0">
              <a:buNone/>
              <a:defRPr sz="1412" b="1"/>
            </a:lvl5pPr>
            <a:lvl6pPr marL="2017166" indent="0">
              <a:buNone/>
              <a:defRPr sz="1412" b="1"/>
            </a:lvl6pPr>
            <a:lvl7pPr marL="2420600" indent="0">
              <a:buNone/>
              <a:defRPr sz="1412" b="1"/>
            </a:lvl7pPr>
            <a:lvl8pPr marL="2824033" indent="0">
              <a:buNone/>
              <a:defRPr sz="1412" b="1"/>
            </a:lvl8pPr>
            <a:lvl9pPr marL="3227466" indent="0">
              <a:buNone/>
              <a:defRPr sz="1412" b="1"/>
            </a:lvl9pPr>
          </a:lstStyle>
          <a:p>
            <a:pPr lvl="0"/>
            <a:r>
              <a:rPr lang="en-US" dirty="0"/>
              <a:t>Click to edit Master text styles</a:t>
            </a:r>
          </a:p>
        </p:txBody>
      </p:sp>
      <p:sp>
        <p:nvSpPr>
          <p:cNvPr id="4" name="Content Placeholder 3"/>
          <p:cNvSpPr>
            <a:spLocks noGrp="1"/>
          </p:cNvSpPr>
          <p:nvPr>
            <p:ph sz="half" idx="2" hasCustomPrompt="1"/>
          </p:nvPr>
        </p:nvSpPr>
        <p:spPr>
          <a:xfrm>
            <a:off x="947942" y="2326744"/>
            <a:ext cx="5049922" cy="3685335"/>
          </a:xfrm>
        </p:spPr>
        <p:txBody>
          <a:bodyPr/>
          <a:lstStyle>
            <a:lvl1pPr>
              <a:defRPr/>
            </a:lvl1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970" y="1503111"/>
            <a:ext cx="5181985" cy="823632"/>
          </a:xfrm>
        </p:spPr>
        <p:txBody>
          <a:bodyPr anchor="b"/>
          <a:lstStyle>
            <a:lvl1pPr marL="0" indent="0">
              <a:buNone/>
              <a:defRPr sz="2118" b="1"/>
            </a:lvl1pPr>
            <a:lvl2pPr marL="403433" indent="0">
              <a:buNone/>
              <a:defRPr sz="1765" b="1"/>
            </a:lvl2pPr>
            <a:lvl3pPr marL="806867" indent="0">
              <a:buNone/>
              <a:defRPr sz="1588" b="1"/>
            </a:lvl3pPr>
            <a:lvl4pPr marL="1210300" indent="0">
              <a:buNone/>
              <a:defRPr sz="1412" b="1"/>
            </a:lvl4pPr>
            <a:lvl5pPr marL="1613733" indent="0">
              <a:buNone/>
              <a:defRPr sz="1412" b="1"/>
            </a:lvl5pPr>
            <a:lvl6pPr marL="2017166" indent="0">
              <a:buNone/>
              <a:defRPr sz="1412" b="1"/>
            </a:lvl6pPr>
            <a:lvl7pPr marL="2420600" indent="0">
              <a:buNone/>
              <a:defRPr sz="1412" b="1"/>
            </a:lvl7pPr>
            <a:lvl8pPr marL="2824033" indent="0">
              <a:buNone/>
              <a:defRPr sz="1412" b="1"/>
            </a:lvl8pPr>
            <a:lvl9pPr marL="3227466" indent="0">
              <a:buNone/>
              <a:defRPr sz="1412" b="1"/>
            </a:lvl9pPr>
          </a:lstStyle>
          <a:p>
            <a:pPr lvl="0"/>
            <a:r>
              <a:rPr lang="en-US"/>
              <a:t>Click to edit Master text styles</a:t>
            </a:r>
          </a:p>
        </p:txBody>
      </p:sp>
      <p:sp>
        <p:nvSpPr>
          <p:cNvPr id="6" name="Content Placeholder 5"/>
          <p:cNvSpPr>
            <a:spLocks noGrp="1"/>
          </p:cNvSpPr>
          <p:nvPr>
            <p:ph sz="quarter" idx="4" hasCustomPrompt="1"/>
          </p:nvPr>
        </p:nvSpPr>
        <p:spPr>
          <a:xfrm>
            <a:off x="6172970" y="2326744"/>
            <a:ext cx="5181985" cy="3685335"/>
          </a:xfrm>
        </p:spPr>
        <p:txBody>
          <a:bodyPr/>
          <a:lstStyle>
            <a:lvl1pPr>
              <a:defRPr/>
            </a:lvl1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Tree>
    <p:custDataLst>
      <p:tags r:id="rId1"/>
    </p:custDataLst>
    <p:extLst>
      <p:ext uri="{BB962C8B-B14F-4D97-AF65-F5344CB8AC3E}">
        <p14:creationId xmlns:p14="http://schemas.microsoft.com/office/powerpoint/2010/main" val="21450699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2215001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customXml" Target="../ink/ink1.xml"/><Relationship Id="rId3" Type="http://schemas.openxmlformats.org/officeDocument/2006/relationships/slideLayout" Target="../slideLayouts/slideLayout3.xml"/><Relationship Id="rId7" Type="http://schemas.openxmlformats.org/officeDocument/2006/relationships/tags" Target="../tags/tag1.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11" Type="http://schemas.openxmlformats.org/officeDocument/2006/relationships/hyperlink" Target="https://creativecommons.org/share-your-work/cclicenses/" TargetMode="External"/><Relationship Id="rId5" Type="http://schemas.openxmlformats.org/officeDocument/2006/relationships/slideLayout" Target="../slideLayouts/slideLayout5.xml"/><Relationship Id="rId10" Type="http://schemas.openxmlformats.org/officeDocument/2006/relationships/image" Target="../media/image1.gif"/><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customXml" Target="../ink/ink2.xml"/><Relationship Id="rId3" Type="http://schemas.openxmlformats.org/officeDocument/2006/relationships/slideLayout" Target="../slideLayouts/slideLayout8.xml"/><Relationship Id="rId7" Type="http://schemas.openxmlformats.org/officeDocument/2006/relationships/tags" Target="../tags/tag7.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10" Type="http://schemas.openxmlformats.org/officeDocument/2006/relationships/image" Target="../media/image1.gif"/><Relationship Id="rId4" Type="http://schemas.openxmlformats.org/officeDocument/2006/relationships/slideLayout" Target="../slideLayouts/slideLayout9.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3">
            <a:extLst>
              <a:ext uri="{FF2B5EF4-FFF2-40B4-BE49-F238E27FC236}">
                <a16:creationId xmlns:a16="http://schemas.microsoft.com/office/drawing/2014/main" id="{6F6C7780-C851-4520-B02E-3053AE2CF5CD}"/>
              </a:ext>
            </a:extLst>
          </p:cNvPr>
          <p:cNvSpPr>
            <a:spLocks noGrp="1" noChangeArrowheads="1"/>
          </p:cNvSpPr>
          <p:nvPr>
            <p:ph type="title"/>
          </p:nvPr>
        </p:nvSpPr>
        <p:spPr bwMode="black">
          <a:xfrm>
            <a:off x="993072" y="293711"/>
            <a:ext cx="9536383" cy="537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1870" tIns="50935" rIns="101870" bIns="50935" numCol="1" anchor="t" anchorCtr="0" compatLnSpc="1">
            <a:prstTxWarp prst="textNoShape">
              <a:avLst/>
            </a:prstTxWarp>
          </a:bodyPr>
          <a:lstStyle/>
          <a:p>
            <a:pPr lvl="0"/>
            <a:r>
              <a:rPr lang="en-US" altLang="en-US" dirty="0"/>
              <a:t>Click to edit Master title style</a:t>
            </a:r>
          </a:p>
        </p:txBody>
      </p:sp>
      <p:sp>
        <p:nvSpPr>
          <p:cNvPr id="1028" name="Rectangle 4">
            <a:extLst>
              <a:ext uri="{FF2B5EF4-FFF2-40B4-BE49-F238E27FC236}">
                <a16:creationId xmlns:a16="http://schemas.microsoft.com/office/drawing/2014/main" id="{BFE21187-D957-4EBC-A84A-B0E3991B5A2F}"/>
              </a:ext>
            </a:extLst>
          </p:cNvPr>
          <p:cNvSpPr>
            <a:spLocks noGrp="1" noChangeArrowheads="1"/>
          </p:cNvSpPr>
          <p:nvPr>
            <p:ph type="body" idx="1"/>
          </p:nvPr>
        </p:nvSpPr>
        <p:spPr bwMode="black">
          <a:xfrm>
            <a:off x="993071" y="1371320"/>
            <a:ext cx="10484779" cy="4649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1870" tIns="50935" rIns="101870" bIns="50935"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29" name="Text Box 6">
            <a:extLst>
              <a:ext uri="{FF2B5EF4-FFF2-40B4-BE49-F238E27FC236}">
                <a16:creationId xmlns:a16="http://schemas.microsoft.com/office/drawing/2014/main" id="{F0633E3E-D016-4AD1-BB78-764691151E7F}"/>
              </a:ext>
            </a:extLst>
          </p:cNvPr>
          <p:cNvSpPr txBox="1">
            <a:spLocks noChangeArrowheads="1"/>
          </p:cNvSpPr>
          <p:nvPr userDrawn="1"/>
        </p:nvSpPr>
        <p:spPr bwMode="auto">
          <a:xfrm>
            <a:off x="11144593" y="6367321"/>
            <a:ext cx="711970" cy="309637"/>
          </a:xfrm>
          <a:prstGeom prst="rect">
            <a:avLst/>
          </a:prstGeom>
          <a:noFill/>
          <a:ln>
            <a:noFill/>
          </a:ln>
          <a:effectLst/>
        </p:spPr>
        <p:txBody>
          <a:bodyPr wrap="squar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spcBef>
                <a:spcPct val="50000"/>
              </a:spcBef>
              <a:defRPr/>
            </a:pPr>
            <a:fld id="{64458543-3D9D-4BFB-95C3-772B1AA483AD}" type="slidenum">
              <a:rPr lang="en-US" altLang="en-US" sz="1412" smtClean="0">
                <a:latin typeface="+mn-lt"/>
              </a:rPr>
              <a:pPr>
                <a:spcBef>
                  <a:spcPct val="50000"/>
                </a:spcBef>
                <a:defRPr/>
              </a:pPr>
              <a:t>‹#›</a:t>
            </a:fld>
            <a:endParaRPr lang="en-US" altLang="en-US" sz="1412" dirty="0">
              <a:latin typeface="+mn-lt"/>
            </a:endParaRPr>
          </a:p>
        </p:txBody>
      </p:sp>
      <mc:AlternateContent xmlns:mc="http://schemas.openxmlformats.org/markup-compatibility/2006" xmlns:p14="http://schemas.microsoft.com/office/powerpoint/2010/main">
        <mc:Choice Requires="p14">
          <p:contentPart p14:bwMode="auto" r:id="rId8">
            <p14:nvContentPartPr>
              <p14:cNvPr id="3" name="Ink 2">
                <a:extLst>
                  <a:ext uri="{FF2B5EF4-FFF2-40B4-BE49-F238E27FC236}">
                    <a16:creationId xmlns:a16="http://schemas.microsoft.com/office/drawing/2014/main" id="{5D474127-0F43-42B8-9839-50D8980947E6}"/>
                  </a:ext>
                </a:extLst>
              </p14:cNvPr>
              <p14:cNvContentPartPr/>
              <p14:nvPr userDrawn="1"/>
            </p14:nvContentPartPr>
            <p14:xfrm>
              <a:off x="12740325" y="5479562"/>
              <a:ext cx="436" cy="12071"/>
            </p14:xfrm>
          </p:contentPart>
        </mc:Choice>
        <mc:Fallback xmlns="">
          <p:pic>
            <p:nvPicPr>
              <p:cNvPr id="3" name="Ink 2">
                <a:extLst>
                  <a:ext uri="{FF2B5EF4-FFF2-40B4-BE49-F238E27FC236}">
                    <a16:creationId xmlns:a16="http://schemas.microsoft.com/office/drawing/2014/main" id="{5D474127-0F43-42B8-9839-50D8980947E6}"/>
                  </a:ext>
                </a:extLst>
              </p:cNvPr>
              <p:cNvPicPr/>
              <p:nvPr/>
            </p:nvPicPr>
            <p:blipFill>
              <a:blip r:embed="rId9"/>
              <a:stretch>
                <a:fillRect/>
              </a:stretch>
            </p:blipFill>
            <p:spPr>
              <a:xfrm>
                <a:off x="12729425" y="5470686"/>
                <a:ext cx="21800" cy="29467"/>
              </a:xfrm>
              <a:prstGeom prst="rect">
                <a:avLst/>
              </a:prstGeom>
            </p:spPr>
          </p:pic>
        </mc:Fallback>
      </mc:AlternateContent>
      <p:pic>
        <p:nvPicPr>
          <p:cNvPr id="4" name="Picture 3" descr="A diagram of a diagram&#10;&#10;Description automatically generated with medium confidence">
            <a:extLst>
              <a:ext uri="{FF2B5EF4-FFF2-40B4-BE49-F238E27FC236}">
                <a16:creationId xmlns:a16="http://schemas.microsoft.com/office/drawing/2014/main" id="{BA3C8928-4A64-E0FA-EB17-4FCB55402E93}"/>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0529455" y="261015"/>
            <a:ext cx="950575" cy="961991"/>
          </a:xfrm>
          <a:prstGeom prst="rect">
            <a:avLst/>
          </a:prstGeom>
        </p:spPr>
      </p:pic>
      <p:cxnSp>
        <p:nvCxnSpPr>
          <p:cNvPr id="5" name="Straight Connector 4">
            <a:extLst>
              <a:ext uri="{FF2B5EF4-FFF2-40B4-BE49-F238E27FC236}">
                <a16:creationId xmlns:a16="http://schemas.microsoft.com/office/drawing/2014/main" id="{762467E6-E784-6337-5855-14FFEAA4CADD}"/>
              </a:ext>
            </a:extLst>
          </p:cNvPr>
          <p:cNvCxnSpPr/>
          <p:nvPr userDrawn="1"/>
        </p:nvCxnSpPr>
        <p:spPr bwMode="auto">
          <a:xfrm flipH="1">
            <a:off x="993072" y="1169518"/>
            <a:ext cx="9226417" cy="0"/>
          </a:xfrm>
          <a:prstGeom prst="line">
            <a:avLst/>
          </a:prstGeom>
          <a:solidFill>
            <a:schemeClr val="accent1"/>
          </a:solidFill>
          <a:ln w="38100" cap="flat" cmpd="sng" algn="ctr">
            <a:solidFill>
              <a:srgbClr val="C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6" name="Picture 5" descr="CC BY SA image">
            <a:hlinkClick r:id="rId11"/>
            <a:extLst>
              <a:ext uri="{FF2B5EF4-FFF2-40B4-BE49-F238E27FC236}">
                <a16:creationId xmlns:a16="http://schemas.microsoft.com/office/drawing/2014/main" id="{9AA145BA-F87D-D462-EEB8-8BE224154350}"/>
              </a:ext>
            </a:extLst>
          </p:cNvPr>
          <p:cNvPicPr>
            <a:picLocks noChangeAspect="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1005433" y="6252259"/>
            <a:ext cx="1570518" cy="400136"/>
          </a:xfrm>
          <a:prstGeom prst="rect">
            <a:avLst/>
          </a:prstGeom>
          <a:noFill/>
          <a:ln>
            <a:noFill/>
          </a:ln>
        </p:spPr>
      </p:pic>
    </p:spTree>
    <p:custDataLst>
      <p:tags r:id="rId7"/>
    </p:custDataLst>
    <p:extLst>
      <p:ext uri="{BB962C8B-B14F-4D97-AF65-F5344CB8AC3E}">
        <p14:creationId xmlns:p14="http://schemas.microsoft.com/office/powerpoint/2010/main" val="35917503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lgn="l" defTabSz="899320" rtl="0" eaLnBrk="0" fontAlgn="base" hangingPunct="0">
        <a:spcBef>
          <a:spcPct val="0"/>
        </a:spcBef>
        <a:spcAft>
          <a:spcPct val="0"/>
        </a:spcAft>
        <a:defRPr sz="2471" b="1" kern="1200">
          <a:solidFill>
            <a:srgbClr val="072B5F"/>
          </a:solidFill>
          <a:latin typeface="+mj-lt"/>
          <a:ea typeface="+mj-ea"/>
          <a:cs typeface="+mj-cs"/>
        </a:defRPr>
      </a:lvl1pPr>
      <a:lvl2pPr algn="l" defTabSz="899320" rtl="0" eaLnBrk="0" fontAlgn="base" hangingPunct="0">
        <a:spcBef>
          <a:spcPct val="0"/>
        </a:spcBef>
        <a:spcAft>
          <a:spcPct val="0"/>
        </a:spcAft>
        <a:defRPr sz="2471" b="1">
          <a:solidFill>
            <a:srgbClr val="072B5F"/>
          </a:solidFill>
          <a:latin typeface="Arial" panose="020B0604020202020204" pitchFamily="34" charset="0"/>
        </a:defRPr>
      </a:lvl2pPr>
      <a:lvl3pPr algn="l" defTabSz="899320" rtl="0" eaLnBrk="0" fontAlgn="base" hangingPunct="0">
        <a:spcBef>
          <a:spcPct val="0"/>
        </a:spcBef>
        <a:spcAft>
          <a:spcPct val="0"/>
        </a:spcAft>
        <a:defRPr sz="2471" b="1">
          <a:solidFill>
            <a:srgbClr val="072B5F"/>
          </a:solidFill>
          <a:latin typeface="Arial" panose="020B0604020202020204" pitchFamily="34" charset="0"/>
        </a:defRPr>
      </a:lvl3pPr>
      <a:lvl4pPr algn="l" defTabSz="899320" rtl="0" eaLnBrk="0" fontAlgn="base" hangingPunct="0">
        <a:spcBef>
          <a:spcPct val="0"/>
        </a:spcBef>
        <a:spcAft>
          <a:spcPct val="0"/>
        </a:spcAft>
        <a:defRPr sz="2471" b="1">
          <a:solidFill>
            <a:srgbClr val="072B5F"/>
          </a:solidFill>
          <a:latin typeface="Arial" panose="020B0604020202020204" pitchFamily="34" charset="0"/>
        </a:defRPr>
      </a:lvl4pPr>
      <a:lvl5pPr algn="l" defTabSz="899320" rtl="0" eaLnBrk="0" fontAlgn="base" hangingPunct="0">
        <a:spcBef>
          <a:spcPct val="0"/>
        </a:spcBef>
        <a:spcAft>
          <a:spcPct val="0"/>
        </a:spcAft>
        <a:defRPr sz="2471" b="1">
          <a:solidFill>
            <a:srgbClr val="072B5F"/>
          </a:solidFill>
          <a:latin typeface="Arial" panose="020B0604020202020204" pitchFamily="34" charset="0"/>
        </a:defRPr>
      </a:lvl5pPr>
      <a:lvl6pPr marL="403433" algn="l" defTabSz="899320" rtl="0" fontAlgn="base">
        <a:spcBef>
          <a:spcPct val="0"/>
        </a:spcBef>
        <a:spcAft>
          <a:spcPct val="0"/>
        </a:spcAft>
        <a:defRPr sz="2471" b="1">
          <a:solidFill>
            <a:srgbClr val="072B5F"/>
          </a:solidFill>
          <a:latin typeface="Arial" panose="020B0604020202020204" pitchFamily="34" charset="0"/>
        </a:defRPr>
      </a:lvl6pPr>
      <a:lvl7pPr marL="806867" algn="l" defTabSz="899320" rtl="0" fontAlgn="base">
        <a:spcBef>
          <a:spcPct val="0"/>
        </a:spcBef>
        <a:spcAft>
          <a:spcPct val="0"/>
        </a:spcAft>
        <a:defRPr sz="2471" b="1">
          <a:solidFill>
            <a:srgbClr val="072B5F"/>
          </a:solidFill>
          <a:latin typeface="Arial" panose="020B0604020202020204" pitchFamily="34" charset="0"/>
        </a:defRPr>
      </a:lvl7pPr>
      <a:lvl8pPr marL="1210300" algn="l" defTabSz="899320" rtl="0" fontAlgn="base">
        <a:spcBef>
          <a:spcPct val="0"/>
        </a:spcBef>
        <a:spcAft>
          <a:spcPct val="0"/>
        </a:spcAft>
        <a:defRPr sz="2471" b="1">
          <a:solidFill>
            <a:srgbClr val="072B5F"/>
          </a:solidFill>
          <a:latin typeface="Arial" panose="020B0604020202020204" pitchFamily="34" charset="0"/>
        </a:defRPr>
      </a:lvl8pPr>
      <a:lvl9pPr marL="1613733" algn="l" defTabSz="899320" rtl="0" fontAlgn="base">
        <a:spcBef>
          <a:spcPct val="0"/>
        </a:spcBef>
        <a:spcAft>
          <a:spcPct val="0"/>
        </a:spcAft>
        <a:defRPr sz="2471" b="1">
          <a:solidFill>
            <a:srgbClr val="072B5F"/>
          </a:solidFill>
          <a:latin typeface="Arial" panose="020B0604020202020204" pitchFamily="34" charset="0"/>
        </a:defRPr>
      </a:lvl9pPr>
    </p:titleStyle>
    <p:bodyStyle>
      <a:lvl1pPr marL="337596" indent="-337596" algn="l" defTabSz="899320" rtl="0" eaLnBrk="0" fontAlgn="base" hangingPunct="0">
        <a:spcBef>
          <a:spcPct val="20000"/>
        </a:spcBef>
        <a:spcAft>
          <a:spcPct val="0"/>
        </a:spcAft>
        <a:buChar char="•"/>
        <a:defRPr sz="2118" kern="1200">
          <a:solidFill>
            <a:schemeClr val="tx1"/>
          </a:solidFill>
          <a:latin typeface="+mn-lt"/>
          <a:ea typeface="+mn-ea"/>
          <a:cs typeface="+mn-cs"/>
        </a:defRPr>
      </a:lvl1pPr>
      <a:lvl2pPr marL="729822" indent="-280162" algn="l" defTabSz="899320" rtl="0" eaLnBrk="0" fontAlgn="base" hangingPunct="0">
        <a:spcBef>
          <a:spcPct val="20000"/>
        </a:spcBef>
        <a:spcAft>
          <a:spcPct val="0"/>
        </a:spcAft>
        <a:buChar char="–"/>
        <a:defRPr sz="1765" kern="1200">
          <a:solidFill>
            <a:schemeClr val="tx1"/>
          </a:solidFill>
          <a:latin typeface="+mn-lt"/>
          <a:ea typeface="+mn-ea"/>
          <a:cs typeface="+mn-cs"/>
        </a:defRPr>
      </a:lvl2pPr>
      <a:lvl3pPr marL="1123450" indent="-224130" algn="l" defTabSz="899320" rtl="0" eaLnBrk="0" fontAlgn="base" hangingPunct="0">
        <a:spcBef>
          <a:spcPct val="20000"/>
        </a:spcBef>
        <a:spcAft>
          <a:spcPct val="0"/>
        </a:spcAft>
        <a:buChar char="–"/>
        <a:defRPr kern="1200">
          <a:solidFill>
            <a:schemeClr val="tx1"/>
          </a:solidFill>
          <a:latin typeface="+mn-lt"/>
          <a:ea typeface="+mn-ea"/>
          <a:cs typeface="+mn-cs"/>
        </a:defRPr>
      </a:lvl3pPr>
      <a:lvl4pPr marL="1573110" indent="-224130" algn="l" defTabSz="899320" rtl="0" eaLnBrk="0" fontAlgn="base" hangingPunct="0">
        <a:spcBef>
          <a:spcPct val="20000"/>
        </a:spcBef>
        <a:spcAft>
          <a:spcPct val="0"/>
        </a:spcAft>
        <a:buChar char="–"/>
        <a:defRPr kern="1200">
          <a:solidFill>
            <a:schemeClr val="tx1"/>
          </a:solidFill>
          <a:latin typeface="+mn-lt"/>
          <a:ea typeface="+mn-ea"/>
          <a:cs typeface="+mn-cs"/>
        </a:defRPr>
      </a:lvl4pPr>
      <a:lvl5pPr marL="2022770" indent="-224130" algn="l" defTabSz="899320" rtl="0" eaLnBrk="0" fontAlgn="base" hangingPunct="0">
        <a:spcBef>
          <a:spcPct val="20000"/>
        </a:spcBef>
        <a:spcAft>
          <a:spcPct val="0"/>
        </a:spcAft>
        <a:buChar char="–"/>
        <a:defRPr kern="1200">
          <a:solidFill>
            <a:schemeClr val="tx1"/>
          </a:solidFill>
          <a:latin typeface="+mn-lt"/>
          <a:ea typeface="+mn-ea"/>
          <a:cs typeface="+mn-cs"/>
        </a:defRPr>
      </a:lvl5pPr>
      <a:lvl6pPr marL="2218883" indent="-201717" algn="l" defTabSz="806867" rtl="0" eaLnBrk="1" latinLnBrk="0" hangingPunct="1">
        <a:lnSpc>
          <a:spcPct val="90000"/>
        </a:lnSpc>
        <a:spcBef>
          <a:spcPts val="441"/>
        </a:spcBef>
        <a:buFont typeface="Arial" panose="020B0604020202020204" pitchFamily="34" charset="0"/>
        <a:buChar char="•"/>
        <a:defRPr sz="1588" kern="1200">
          <a:solidFill>
            <a:schemeClr val="tx1"/>
          </a:solidFill>
          <a:latin typeface="+mn-lt"/>
          <a:ea typeface="+mn-ea"/>
          <a:cs typeface="+mn-cs"/>
        </a:defRPr>
      </a:lvl6pPr>
      <a:lvl7pPr marL="2622316" indent="-201717" algn="l" defTabSz="806867" rtl="0" eaLnBrk="1" latinLnBrk="0" hangingPunct="1">
        <a:lnSpc>
          <a:spcPct val="90000"/>
        </a:lnSpc>
        <a:spcBef>
          <a:spcPts val="441"/>
        </a:spcBef>
        <a:buFont typeface="Arial" panose="020B0604020202020204" pitchFamily="34" charset="0"/>
        <a:buChar char="•"/>
        <a:defRPr sz="1588" kern="1200">
          <a:solidFill>
            <a:schemeClr val="tx1"/>
          </a:solidFill>
          <a:latin typeface="+mn-lt"/>
          <a:ea typeface="+mn-ea"/>
          <a:cs typeface="+mn-cs"/>
        </a:defRPr>
      </a:lvl7pPr>
      <a:lvl8pPr marL="3025750" indent="-201717" algn="l" defTabSz="806867" rtl="0" eaLnBrk="1" latinLnBrk="0" hangingPunct="1">
        <a:lnSpc>
          <a:spcPct val="90000"/>
        </a:lnSpc>
        <a:spcBef>
          <a:spcPts val="441"/>
        </a:spcBef>
        <a:buFont typeface="Arial" panose="020B0604020202020204" pitchFamily="34" charset="0"/>
        <a:buChar char="•"/>
        <a:defRPr sz="1588" kern="1200">
          <a:solidFill>
            <a:schemeClr val="tx1"/>
          </a:solidFill>
          <a:latin typeface="+mn-lt"/>
          <a:ea typeface="+mn-ea"/>
          <a:cs typeface="+mn-cs"/>
        </a:defRPr>
      </a:lvl8pPr>
      <a:lvl9pPr marL="3429183" indent="-201717" algn="l" defTabSz="806867" rtl="0" eaLnBrk="1" latinLnBrk="0" hangingPunct="1">
        <a:lnSpc>
          <a:spcPct val="90000"/>
        </a:lnSpc>
        <a:spcBef>
          <a:spcPts val="441"/>
        </a:spcBef>
        <a:buFont typeface="Arial" panose="020B0604020202020204" pitchFamily="34" charset="0"/>
        <a:buChar char="•"/>
        <a:defRPr sz="1588" kern="1200">
          <a:solidFill>
            <a:schemeClr val="tx1"/>
          </a:solidFill>
          <a:latin typeface="+mn-lt"/>
          <a:ea typeface="+mn-ea"/>
          <a:cs typeface="+mn-cs"/>
        </a:defRPr>
      </a:lvl9pPr>
    </p:bodyStyle>
    <p:otherStyle>
      <a:defPPr>
        <a:defRPr lang="en-US"/>
      </a:defPPr>
      <a:lvl1pPr marL="0" algn="l" defTabSz="806867" rtl="0" eaLnBrk="1" latinLnBrk="0" hangingPunct="1">
        <a:defRPr sz="1588" kern="1200">
          <a:solidFill>
            <a:schemeClr val="tx1"/>
          </a:solidFill>
          <a:latin typeface="+mn-lt"/>
          <a:ea typeface="+mn-ea"/>
          <a:cs typeface="+mn-cs"/>
        </a:defRPr>
      </a:lvl1pPr>
      <a:lvl2pPr marL="403433" algn="l" defTabSz="806867" rtl="0" eaLnBrk="1" latinLnBrk="0" hangingPunct="1">
        <a:defRPr sz="1588" kern="1200">
          <a:solidFill>
            <a:schemeClr val="tx1"/>
          </a:solidFill>
          <a:latin typeface="+mn-lt"/>
          <a:ea typeface="+mn-ea"/>
          <a:cs typeface="+mn-cs"/>
        </a:defRPr>
      </a:lvl2pPr>
      <a:lvl3pPr marL="806867" algn="l" defTabSz="806867" rtl="0" eaLnBrk="1" latinLnBrk="0" hangingPunct="1">
        <a:defRPr sz="1588" kern="1200">
          <a:solidFill>
            <a:schemeClr val="tx1"/>
          </a:solidFill>
          <a:latin typeface="+mn-lt"/>
          <a:ea typeface="+mn-ea"/>
          <a:cs typeface="+mn-cs"/>
        </a:defRPr>
      </a:lvl3pPr>
      <a:lvl4pPr marL="1210300" algn="l" defTabSz="806867" rtl="0" eaLnBrk="1" latinLnBrk="0" hangingPunct="1">
        <a:defRPr sz="1588" kern="1200">
          <a:solidFill>
            <a:schemeClr val="tx1"/>
          </a:solidFill>
          <a:latin typeface="+mn-lt"/>
          <a:ea typeface="+mn-ea"/>
          <a:cs typeface="+mn-cs"/>
        </a:defRPr>
      </a:lvl4pPr>
      <a:lvl5pPr marL="1613733" algn="l" defTabSz="806867" rtl="0" eaLnBrk="1" latinLnBrk="0" hangingPunct="1">
        <a:defRPr sz="1588" kern="1200">
          <a:solidFill>
            <a:schemeClr val="tx1"/>
          </a:solidFill>
          <a:latin typeface="+mn-lt"/>
          <a:ea typeface="+mn-ea"/>
          <a:cs typeface="+mn-cs"/>
        </a:defRPr>
      </a:lvl5pPr>
      <a:lvl6pPr marL="2017166" algn="l" defTabSz="806867" rtl="0" eaLnBrk="1" latinLnBrk="0" hangingPunct="1">
        <a:defRPr sz="1588" kern="1200">
          <a:solidFill>
            <a:schemeClr val="tx1"/>
          </a:solidFill>
          <a:latin typeface="+mn-lt"/>
          <a:ea typeface="+mn-ea"/>
          <a:cs typeface="+mn-cs"/>
        </a:defRPr>
      </a:lvl6pPr>
      <a:lvl7pPr marL="2420600" algn="l" defTabSz="806867" rtl="0" eaLnBrk="1" latinLnBrk="0" hangingPunct="1">
        <a:defRPr sz="1588" kern="1200">
          <a:solidFill>
            <a:schemeClr val="tx1"/>
          </a:solidFill>
          <a:latin typeface="+mn-lt"/>
          <a:ea typeface="+mn-ea"/>
          <a:cs typeface="+mn-cs"/>
        </a:defRPr>
      </a:lvl7pPr>
      <a:lvl8pPr marL="2824033" algn="l" defTabSz="806867" rtl="0" eaLnBrk="1" latinLnBrk="0" hangingPunct="1">
        <a:defRPr sz="1588" kern="1200">
          <a:solidFill>
            <a:schemeClr val="tx1"/>
          </a:solidFill>
          <a:latin typeface="+mn-lt"/>
          <a:ea typeface="+mn-ea"/>
          <a:cs typeface="+mn-cs"/>
        </a:defRPr>
      </a:lvl8pPr>
      <a:lvl9pPr marL="3227466" algn="l" defTabSz="806867" rtl="0" eaLnBrk="1" latinLnBrk="0" hangingPunct="1">
        <a:defRPr sz="1588"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3">
            <a:extLst>
              <a:ext uri="{FF2B5EF4-FFF2-40B4-BE49-F238E27FC236}">
                <a16:creationId xmlns:a16="http://schemas.microsoft.com/office/drawing/2014/main" id="{6F6C7780-C851-4520-B02E-3053AE2CF5CD}"/>
              </a:ext>
            </a:extLst>
          </p:cNvPr>
          <p:cNvSpPr>
            <a:spLocks noGrp="1" noChangeArrowheads="1"/>
          </p:cNvSpPr>
          <p:nvPr>
            <p:ph type="title"/>
          </p:nvPr>
        </p:nvSpPr>
        <p:spPr bwMode="black">
          <a:xfrm>
            <a:off x="993072" y="293711"/>
            <a:ext cx="9536383" cy="537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1870" tIns="50935" rIns="101870" bIns="50935" numCol="1" anchor="t" anchorCtr="0" compatLnSpc="1">
            <a:prstTxWarp prst="textNoShape">
              <a:avLst/>
            </a:prstTxWarp>
          </a:bodyPr>
          <a:lstStyle/>
          <a:p>
            <a:pPr lvl="0"/>
            <a:r>
              <a:rPr lang="en-US" altLang="en-US" dirty="0"/>
              <a:t>Click to edit Master title style</a:t>
            </a:r>
          </a:p>
        </p:txBody>
      </p:sp>
      <p:sp>
        <p:nvSpPr>
          <p:cNvPr id="1028" name="Rectangle 4">
            <a:extLst>
              <a:ext uri="{FF2B5EF4-FFF2-40B4-BE49-F238E27FC236}">
                <a16:creationId xmlns:a16="http://schemas.microsoft.com/office/drawing/2014/main" id="{BFE21187-D957-4EBC-A84A-B0E3991B5A2F}"/>
              </a:ext>
            </a:extLst>
          </p:cNvPr>
          <p:cNvSpPr>
            <a:spLocks noGrp="1" noChangeArrowheads="1"/>
          </p:cNvSpPr>
          <p:nvPr>
            <p:ph type="body" idx="1"/>
          </p:nvPr>
        </p:nvSpPr>
        <p:spPr bwMode="black">
          <a:xfrm>
            <a:off x="993071" y="1371320"/>
            <a:ext cx="10484779" cy="4649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1870" tIns="50935" rIns="101870" bIns="50935"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29" name="Text Box 6">
            <a:extLst>
              <a:ext uri="{FF2B5EF4-FFF2-40B4-BE49-F238E27FC236}">
                <a16:creationId xmlns:a16="http://schemas.microsoft.com/office/drawing/2014/main" id="{F0633E3E-D016-4AD1-BB78-764691151E7F}"/>
              </a:ext>
            </a:extLst>
          </p:cNvPr>
          <p:cNvSpPr txBox="1">
            <a:spLocks noChangeArrowheads="1"/>
          </p:cNvSpPr>
          <p:nvPr userDrawn="1"/>
        </p:nvSpPr>
        <p:spPr bwMode="auto">
          <a:xfrm>
            <a:off x="11144593" y="6367321"/>
            <a:ext cx="711970" cy="309637"/>
          </a:xfrm>
          <a:prstGeom prst="rect">
            <a:avLst/>
          </a:prstGeom>
          <a:noFill/>
          <a:ln>
            <a:noFill/>
          </a:ln>
          <a:effectLst/>
        </p:spPr>
        <p:txBody>
          <a:bodyPr wrap="squar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spcBef>
                <a:spcPct val="50000"/>
              </a:spcBef>
              <a:defRPr/>
            </a:pPr>
            <a:fld id="{64458543-3D9D-4BFB-95C3-772B1AA483AD}" type="slidenum">
              <a:rPr lang="en-US" altLang="en-US" sz="1412" smtClean="0">
                <a:latin typeface="+mn-lt"/>
              </a:rPr>
              <a:pPr>
                <a:spcBef>
                  <a:spcPct val="50000"/>
                </a:spcBef>
                <a:defRPr/>
              </a:pPr>
              <a:t>‹#›</a:t>
            </a:fld>
            <a:endParaRPr lang="en-US" altLang="en-US" sz="1412" dirty="0">
              <a:latin typeface="+mn-lt"/>
            </a:endParaRPr>
          </a:p>
        </p:txBody>
      </p:sp>
      <mc:AlternateContent xmlns:mc="http://schemas.openxmlformats.org/markup-compatibility/2006" xmlns:p14="http://schemas.microsoft.com/office/powerpoint/2010/main">
        <mc:Choice Requires="p14">
          <p:contentPart p14:bwMode="auto" r:id="rId8">
            <p14:nvContentPartPr>
              <p14:cNvPr id="3" name="Ink 2">
                <a:extLst>
                  <a:ext uri="{FF2B5EF4-FFF2-40B4-BE49-F238E27FC236}">
                    <a16:creationId xmlns:a16="http://schemas.microsoft.com/office/drawing/2014/main" id="{5D474127-0F43-42B8-9839-50D8980947E6}"/>
                  </a:ext>
                </a:extLst>
              </p14:cNvPr>
              <p14:cNvContentPartPr/>
              <p14:nvPr userDrawn="1"/>
            </p14:nvContentPartPr>
            <p14:xfrm>
              <a:off x="12740325" y="5479562"/>
              <a:ext cx="436" cy="12071"/>
            </p14:xfrm>
          </p:contentPart>
        </mc:Choice>
        <mc:Fallback xmlns="">
          <p:pic>
            <p:nvPicPr>
              <p:cNvPr id="3" name="Ink 2">
                <a:extLst>
                  <a:ext uri="{FF2B5EF4-FFF2-40B4-BE49-F238E27FC236}">
                    <a16:creationId xmlns:a16="http://schemas.microsoft.com/office/drawing/2014/main" id="{5D474127-0F43-42B8-9839-50D8980947E6}"/>
                  </a:ext>
                </a:extLst>
              </p:cNvPr>
              <p:cNvPicPr/>
              <p:nvPr/>
            </p:nvPicPr>
            <p:blipFill>
              <a:blip r:embed="rId9"/>
              <a:stretch>
                <a:fillRect/>
              </a:stretch>
            </p:blipFill>
            <p:spPr>
              <a:xfrm>
                <a:off x="12729425" y="5470686"/>
                <a:ext cx="21800" cy="29467"/>
              </a:xfrm>
              <a:prstGeom prst="rect">
                <a:avLst/>
              </a:prstGeom>
            </p:spPr>
          </p:pic>
        </mc:Fallback>
      </mc:AlternateContent>
      <p:pic>
        <p:nvPicPr>
          <p:cNvPr id="4" name="Picture 3" descr="A diagram of a diagram&#10;&#10;Description automatically generated with medium confidence">
            <a:extLst>
              <a:ext uri="{FF2B5EF4-FFF2-40B4-BE49-F238E27FC236}">
                <a16:creationId xmlns:a16="http://schemas.microsoft.com/office/drawing/2014/main" id="{BA3C8928-4A64-E0FA-EB17-4FCB55402E93}"/>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0529455" y="261015"/>
            <a:ext cx="950575" cy="961991"/>
          </a:xfrm>
          <a:prstGeom prst="rect">
            <a:avLst/>
          </a:prstGeom>
        </p:spPr>
      </p:pic>
      <p:cxnSp>
        <p:nvCxnSpPr>
          <p:cNvPr id="5" name="Straight Connector 4">
            <a:extLst>
              <a:ext uri="{FF2B5EF4-FFF2-40B4-BE49-F238E27FC236}">
                <a16:creationId xmlns:a16="http://schemas.microsoft.com/office/drawing/2014/main" id="{762467E6-E784-6337-5855-14FFEAA4CADD}"/>
              </a:ext>
            </a:extLst>
          </p:cNvPr>
          <p:cNvCxnSpPr/>
          <p:nvPr userDrawn="1"/>
        </p:nvCxnSpPr>
        <p:spPr bwMode="auto">
          <a:xfrm flipH="1">
            <a:off x="993072" y="1169518"/>
            <a:ext cx="9226417" cy="0"/>
          </a:xfrm>
          <a:prstGeom prst="line">
            <a:avLst/>
          </a:prstGeom>
          <a:solidFill>
            <a:schemeClr val="accent1"/>
          </a:solidFill>
          <a:ln w="38100" cap="flat" cmpd="sng" algn="ctr">
            <a:solidFill>
              <a:srgbClr val="C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custDataLst>
      <p:tags r:id="rId7"/>
    </p:custDataLst>
    <p:extLst>
      <p:ext uri="{BB962C8B-B14F-4D97-AF65-F5344CB8AC3E}">
        <p14:creationId xmlns:p14="http://schemas.microsoft.com/office/powerpoint/2010/main" val="2825248267"/>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txStyles>
    <p:titleStyle>
      <a:lvl1pPr algn="l" defTabSz="899320" rtl="0" eaLnBrk="0" fontAlgn="base" hangingPunct="0">
        <a:spcBef>
          <a:spcPct val="0"/>
        </a:spcBef>
        <a:spcAft>
          <a:spcPct val="0"/>
        </a:spcAft>
        <a:defRPr sz="2471" b="1" kern="1200">
          <a:solidFill>
            <a:srgbClr val="072B5F"/>
          </a:solidFill>
          <a:latin typeface="+mj-lt"/>
          <a:ea typeface="+mj-ea"/>
          <a:cs typeface="+mj-cs"/>
        </a:defRPr>
      </a:lvl1pPr>
      <a:lvl2pPr algn="l" defTabSz="899320" rtl="0" eaLnBrk="0" fontAlgn="base" hangingPunct="0">
        <a:spcBef>
          <a:spcPct val="0"/>
        </a:spcBef>
        <a:spcAft>
          <a:spcPct val="0"/>
        </a:spcAft>
        <a:defRPr sz="2471" b="1">
          <a:solidFill>
            <a:srgbClr val="072B5F"/>
          </a:solidFill>
          <a:latin typeface="Arial" panose="020B0604020202020204" pitchFamily="34" charset="0"/>
        </a:defRPr>
      </a:lvl2pPr>
      <a:lvl3pPr algn="l" defTabSz="899320" rtl="0" eaLnBrk="0" fontAlgn="base" hangingPunct="0">
        <a:spcBef>
          <a:spcPct val="0"/>
        </a:spcBef>
        <a:spcAft>
          <a:spcPct val="0"/>
        </a:spcAft>
        <a:defRPr sz="2471" b="1">
          <a:solidFill>
            <a:srgbClr val="072B5F"/>
          </a:solidFill>
          <a:latin typeface="Arial" panose="020B0604020202020204" pitchFamily="34" charset="0"/>
        </a:defRPr>
      </a:lvl3pPr>
      <a:lvl4pPr algn="l" defTabSz="899320" rtl="0" eaLnBrk="0" fontAlgn="base" hangingPunct="0">
        <a:spcBef>
          <a:spcPct val="0"/>
        </a:spcBef>
        <a:spcAft>
          <a:spcPct val="0"/>
        </a:spcAft>
        <a:defRPr sz="2471" b="1">
          <a:solidFill>
            <a:srgbClr val="072B5F"/>
          </a:solidFill>
          <a:latin typeface="Arial" panose="020B0604020202020204" pitchFamily="34" charset="0"/>
        </a:defRPr>
      </a:lvl4pPr>
      <a:lvl5pPr algn="l" defTabSz="899320" rtl="0" eaLnBrk="0" fontAlgn="base" hangingPunct="0">
        <a:spcBef>
          <a:spcPct val="0"/>
        </a:spcBef>
        <a:spcAft>
          <a:spcPct val="0"/>
        </a:spcAft>
        <a:defRPr sz="2471" b="1">
          <a:solidFill>
            <a:srgbClr val="072B5F"/>
          </a:solidFill>
          <a:latin typeface="Arial" panose="020B0604020202020204" pitchFamily="34" charset="0"/>
        </a:defRPr>
      </a:lvl5pPr>
      <a:lvl6pPr marL="403433" algn="l" defTabSz="899320" rtl="0" fontAlgn="base">
        <a:spcBef>
          <a:spcPct val="0"/>
        </a:spcBef>
        <a:spcAft>
          <a:spcPct val="0"/>
        </a:spcAft>
        <a:defRPr sz="2471" b="1">
          <a:solidFill>
            <a:srgbClr val="072B5F"/>
          </a:solidFill>
          <a:latin typeface="Arial" panose="020B0604020202020204" pitchFamily="34" charset="0"/>
        </a:defRPr>
      </a:lvl6pPr>
      <a:lvl7pPr marL="806867" algn="l" defTabSz="899320" rtl="0" fontAlgn="base">
        <a:spcBef>
          <a:spcPct val="0"/>
        </a:spcBef>
        <a:spcAft>
          <a:spcPct val="0"/>
        </a:spcAft>
        <a:defRPr sz="2471" b="1">
          <a:solidFill>
            <a:srgbClr val="072B5F"/>
          </a:solidFill>
          <a:latin typeface="Arial" panose="020B0604020202020204" pitchFamily="34" charset="0"/>
        </a:defRPr>
      </a:lvl7pPr>
      <a:lvl8pPr marL="1210300" algn="l" defTabSz="899320" rtl="0" fontAlgn="base">
        <a:spcBef>
          <a:spcPct val="0"/>
        </a:spcBef>
        <a:spcAft>
          <a:spcPct val="0"/>
        </a:spcAft>
        <a:defRPr sz="2471" b="1">
          <a:solidFill>
            <a:srgbClr val="072B5F"/>
          </a:solidFill>
          <a:latin typeface="Arial" panose="020B0604020202020204" pitchFamily="34" charset="0"/>
        </a:defRPr>
      </a:lvl8pPr>
      <a:lvl9pPr marL="1613733" algn="l" defTabSz="899320" rtl="0" fontAlgn="base">
        <a:spcBef>
          <a:spcPct val="0"/>
        </a:spcBef>
        <a:spcAft>
          <a:spcPct val="0"/>
        </a:spcAft>
        <a:defRPr sz="2471" b="1">
          <a:solidFill>
            <a:srgbClr val="072B5F"/>
          </a:solidFill>
          <a:latin typeface="Arial" panose="020B0604020202020204" pitchFamily="34" charset="0"/>
        </a:defRPr>
      </a:lvl9pPr>
    </p:titleStyle>
    <p:bodyStyle>
      <a:lvl1pPr marL="337596" indent="-337596" algn="l" defTabSz="899320" rtl="0" eaLnBrk="0" fontAlgn="base" hangingPunct="0">
        <a:spcBef>
          <a:spcPct val="20000"/>
        </a:spcBef>
        <a:spcAft>
          <a:spcPct val="0"/>
        </a:spcAft>
        <a:buChar char="•"/>
        <a:defRPr sz="2118" kern="1200">
          <a:solidFill>
            <a:schemeClr val="tx1"/>
          </a:solidFill>
          <a:latin typeface="+mn-lt"/>
          <a:ea typeface="+mn-ea"/>
          <a:cs typeface="+mn-cs"/>
        </a:defRPr>
      </a:lvl1pPr>
      <a:lvl2pPr marL="729822" indent="-280162" algn="l" defTabSz="899320" rtl="0" eaLnBrk="0" fontAlgn="base" hangingPunct="0">
        <a:spcBef>
          <a:spcPct val="20000"/>
        </a:spcBef>
        <a:spcAft>
          <a:spcPct val="0"/>
        </a:spcAft>
        <a:buChar char="–"/>
        <a:defRPr sz="1765" kern="1200">
          <a:solidFill>
            <a:schemeClr val="tx1"/>
          </a:solidFill>
          <a:latin typeface="+mn-lt"/>
          <a:ea typeface="+mn-ea"/>
          <a:cs typeface="+mn-cs"/>
        </a:defRPr>
      </a:lvl2pPr>
      <a:lvl3pPr marL="1123450" indent="-224130" algn="l" defTabSz="899320" rtl="0" eaLnBrk="0" fontAlgn="base" hangingPunct="0">
        <a:spcBef>
          <a:spcPct val="20000"/>
        </a:spcBef>
        <a:spcAft>
          <a:spcPct val="0"/>
        </a:spcAft>
        <a:buChar char="–"/>
        <a:defRPr kern="1200">
          <a:solidFill>
            <a:schemeClr val="tx1"/>
          </a:solidFill>
          <a:latin typeface="+mn-lt"/>
          <a:ea typeface="+mn-ea"/>
          <a:cs typeface="+mn-cs"/>
        </a:defRPr>
      </a:lvl3pPr>
      <a:lvl4pPr marL="1573110" indent="-224130" algn="l" defTabSz="899320" rtl="0" eaLnBrk="0" fontAlgn="base" hangingPunct="0">
        <a:spcBef>
          <a:spcPct val="20000"/>
        </a:spcBef>
        <a:spcAft>
          <a:spcPct val="0"/>
        </a:spcAft>
        <a:buChar char="–"/>
        <a:defRPr kern="1200">
          <a:solidFill>
            <a:schemeClr val="tx1"/>
          </a:solidFill>
          <a:latin typeface="+mn-lt"/>
          <a:ea typeface="+mn-ea"/>
          <a:cs typeface="+mn-cs"/>
        </a:defRPr>
      </a:lvl4pPr>
      <a:lvl5pPr marL="2022770" indent="-224130" algn="l" defTabSz="899320" rtl="0" eaLnBrk="0" fontAlgn="base" hangingPunct="0">
        <a:spcBef>
          <a:spcPct val="20000"/>
        </a:spcBef>
        <a:spcAft>
          <a:spcPct val="0"/>
        </a:spcAft>
        <a:buChar char="–"/>
        <a:defRPr kern="1200">
          <a:solidFill>
            <a:schemeClr val="tx1"/>
          </a:solidFill>
          <a:latin typeface="+mn-lt"/>
          <a:ea typeface="+mn-ea"/>
          <a:cs typeface="+mn-cs"/>
        </a:defRPr>
      </a:lvl5pPr>
      <a:lvl6pPr marL="2218883" indent="-201717" algn="l" defTabSz="806867" rtl="0" eaLnBrk="1" latinLnBrk="0" hangingPunct="1">
        <a:lnSpc>
          <a:spcPct val="90000"/>
        </a:lnSpc>
        <a:spcBef>
          <a:spcPts val="441"/>
        </a:spcBef>
        <a:buFont typeface="Arial" panose="020B0604020202020204" pitchFamily="34" charset="0"/>
        <a:buChar char="•"/>
        <a:defRPr sz="1588" kern="1200">
          <a:solidFill>
            <a:schemeClr val="tx1"/>
          </a:solidFill>
          <a:latin typeface="+mn-lt"/>
          <a:ea typeface="+mn-ea"/>
          <a:cs typeface="+mn-cs"/>
        </a:defRPr>
      </a:lvl6pPr>
      <a:lvl7pPr marL="2622316" indent="-201717" algn="l" defTabSz="806867" rtl="0" eaLnBrk="1" latinLnBrk="0" hangingPunct="1">
        <a:lnSpc>
          <a:spcPct val="90000"/>
        </a:lnSpc>
        <a:spcBef>
          <a:spcPts val="441"/>
        </a:spcBef>
        <a:buFont typeface="Arial" panose="020B0604020202020204" pitchFamily="34" charset="0"/>
        <a:buChar char="•"/>
        <a:defRPr sz="1588" kern="1200">
          <a:solidFill>
            <a:schemeClr val="tx1"/>
          </a:solidFill>
          <a:latin typeface="+mn-lt"/>
          <a:ea typeface="+mn-ea"/>
          <a:cs typeface="+mn-cs"/>
        </a:defRPr>
      </a:lvl7pPr>
      <a:lvl8pPr marL="3025750" indent="-201717" algn="l" defTabSz="806867" rtl="0" eaLnBrk="1" latinLnBrk="0" hangingPunct="1">
        <a:lnSpc>
          <a:spcPct val="90000"/>
        </a:lnSpc>
        <a:spcBef>
          <a:spcPts val="441"/>
        </a:spcBef>
        <a:buFont typeface="Arial" panose="020B0604020202020204" pitchFamily="34" charset="0"/>
        <a:buChar char="•"/>
        <a:defRPr sz="1588" kern="1200">
          <a:solidFill>
            <a:schemeClr val="tx1"/>
          </a:solidFill>
          <a:latin typeface="+mn-lt"/>
          <a:ea typeface="+mn-ea"/>
          <a:cs typeface="+mn-cs"/>
        </a:defRPr>
      </a:lvl8pPr>
      <a:lvl9pPr marL="3429183" indent="-201717" algn="l" defTabSz="806867" rtl="0" eaLnBrk="1" latinLnBrk="0" hangingPunct="1">
        <a:lnSpc>
          <a:spcPct val="90000"/>
        </a:lnSpc>
        <a:spcBef>
          <a:spcPts val="441"/>
        </a:spcBef>
        <a:buFont typeface="Arial" panose="020B0604020202020204" pitchFamily="34" charset="0"/>
        <a:buChar char="•"/>
        <a:defRPr sz="1588" kern="1200">
          <a:solidFill>
            <a:schemeClr val="tx1"/>
          </a:solidFill>
          <a:latin typeface="+mn-lt"/>
          <a:ea typeface="+mn-ea"/>
          <a:cs typeface="+mn-cs"/>
        </a:defRPr>
      </a:lvl9pPr>
    </p:bodyStyle>
    <p:otherStyle>
      <a:defPPr>
        <a:defRPr lang="en-US"/>
      </a:defPPr>
      <a:lvl1pPr marL="0" algn="l" defTabSz="806867" rtl="0" eaLnBrk="1" latinLnBrk="0" hangingPunct="1">
        <a:defRPr sz="1588" kern="1200">
          <a:solidFill>
            <a:schemeClr val="tx1"/>
          </a:solidFill>
          <a:latin typeface="+mn-lt"/>
          <a:ea typeface="+mn-ea"/>
          <a:cs typeface="+mn-cs"/>
        </a:defRPr>
      </a:lvl1pPr>
      <a:lvl2pPr marL="403433" algn="l" defTabSz="806867" rtl="0" eaLnBrk="1" latinLnBrk="0" hangingPunct="1">
        <a:defRPr sz="1588" kern="1200">
          <a:solidFill>
            <a:schemeClr val="tx1"/>
          </a:solidFill>
          <a:latin typeface="+mn-lt"/>
          <a:ea typeface="+mn-ea"/>
          <a:cs typeface="+mn-cs"/>
        </a:defRPr>
      </a:lvl2pPr>
      <a:lvl3pPr marL="806867" algn="l" defTabSz="806867" rtl="0" eaLnBrk="1" latinLnBrk="0" hangingPunct="1">
        <a:defRPr sz="1588" kern="1200">
          <a:solidFill>
            <a:schemeClr val="tx1"/>
          </a:solidFill>
          <a:latin typeface="+mn-lt"/>
          <a:ea typeface="+mn-ea"/>
          <a:cs typeface="+mn-cs"/>
        </a:defRPr>
      </a:lvl3pPr>
      <a:lvl4pPr marL="1210300" algn="l" defTabSz="806867" rtl="0" eaLnBrk="1" latinLnBrk="0" hangingPunct="1">
        <a:defRPr sz="1588" kern="1200">
          <a:solidFill>
            <a:schemeClr val="tx1"/>
          </a:solidFill>
          <a:latin typeface="+mn-lt"/>
          <a:ea typeface="+mn-ea"/>
          <a:cs typeface="+mn-cs"/>
        </a:defRPr>
      </a:lvl4pPr>
      <a:lvl5pPr marL="1613733" algn="l" defTabSz="806867" rtl="0" eaLnBrk="1" latinLnBrk="0" hangingPunct="1">
        <a:defRPr sz="1588" kern="1200">
          <a:solidFill>
            <a:schemeClr val="tx1"/>
          </a:solidFill>
          <a:latin typeface="+mn-lt"/>
          <a:ea typeface="+mn-ea"/>
          <a:cs typeface="+mn-cs"/>
        </a:defRPr>
      </a:lvl5pPr>
      <a:lvl6pPr marL="2017166" algn="l" defTabSz="806867" rtl="0" eaLnBrk="1" latinLnBrk="0" hangingPunct="1">
        <a:defRPr sz="1588" kern="1200">
          <a:solidFill>
            <a:schemeClr val="tx1"/>
          </a:solidFill>
          <a:latin typeface="+mn-lt"/>
          <a:ea typeface="+mn-ea"/>
          <a:cs typeface="+mn-cs"/>
        </a:defRPr>
      </a:lvl6pPr>
      <a:lvl7pPr marL="2420600" algn="l" defTabSz="806867" rtl="0" eaLnBrk="1" latinLnBrk="0" hangingPunct="1">
        <a:defRPr sz="1588" kern="1200">
          <a:solidFill>
            <a:schemeClr val="tx1"/>
          </a:solidFill>
          <a:latin typeface="+mn-lt"/>
          <a:ea typeface="+mn-ea"/>
          <a:cs typeface="+mn-cs"/>
        </a:defRPr>
      </a:lvl7pPr>
      <a:lvl8pPr marL="2824033" algn="l" defTabSz="806867" rtl="0" eaLnBrk="1" latinLnBrk="0" hangingPunct="1">
        <a:defRPr sz="1588" kern="1200">
          <a:solidFill>
            <a:schemeClr val="tx1"/>
          </a:solidFill>
          <a:latin typeface="+mn-lt"/>
          <a:ea typeface="+mn-ea"/>
          <a:cs typeface="+mn-cs"/>
        </a:defRPr>
      </a:lvl8pPr>
      <a:lvl9pPr marL="3227466" algn="l" defTabSz="806867" rtl="0" eaLnBrk="1" latinLnBrk="0" hangingPunct="1">
        <a:defRPr sz="15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6.gif"/><Relationship Id="rId2" Type="http://schemas.openxmlformats.org/officeDocument/2006/relationships/slideLayout" Target="../slideLayouts/slideLayout1.xml"/><Relationship Id="rId1" Type="http://schemas.openxmlformats.org/officeDocument/2006/relationships/tags" Target="../tags/tag1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xml"/><Relationship Id="rId1" Type="http://schemas.openxmlformats.org/officeDocument/2006/relationships/tags" Target="../tags/tag14.xml"/><Relationship Id="rId6" Type="http://schemas.openxmlformats.org/officeDocument/2006/relationships/image" Target="../media/image8.jpg"/><Relationship Id="rId5" Type="http://schemas.openxmlformats.org/officeDocument/2006/relationships/hyperlink" Target="http://cyberg.us/" TargetMode="External"/><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tags" Target="../tags/tag15.xml"/><Relationship Id="rId5" Type="http://schemas.openxmlformats.org/officeDocument/2006/relationships/image" Target="../media/image9.jpeg"/><Relationship Id="rId4" Type="http://schemas.openxmlformats.org/officeDocument/2006/relationships/hyperlink" Target="http://icsmodel.infracritical.com/" TargetMode="Externa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16.xml"/><Relationship Id="rId6" Type="http://schemas.openxmlformats.org/officeDocument/2006/relationships/image" Target="../media/image11.png"/><Relationship Id="rId5" Type="http://schemas.openxmlformats.org/officeDocument/2006/relationships/hyperlink" Target="http://icsmodel.infracritical.com/" TargetMode="Externa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tags" Target="../tags/tag17.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tags" Target="../tags/tag18.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19.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xml"/><Relationship Id="rId1" Type="http://schemas.openxmlformats.org/officeDocument/2006/relationships/tags" Target="../tags/tag21.xml"/><Relationship Id="rId6" Type="http://schemas.openxmlformats.org/officeDocument/2006/relationships/image" Target="../media/image3.jpg"/><Relationship Id="rId5" Type="http://schemas.openxmlformats.org/officeDocument/2006/relationships/hyperlink" Target="mailto:gary.rathwell@pera.net" TargetMode="External"/><Relationship Id="rId4" Type="http://schemas.openxmlformats.org/officeDocument/2006/relationships/hyperlink" Target="https://creativecommons.org/licenses/by-sa/4.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B9461A8D-0E61-4366-9FFA-22D4B84868ED}"/>
              </a:ext>
            </a:extLst>
          </p:cNvPr>
          <p:cNvSpPr>
            <a:spLocks noGrp="1" noChangeArrowheads="1"/>
          </p:cNvSpPr>
          <p:nvPr>
            <p:ph type="ctrTitle"/>
          </p:nvPr>
        </p:nvSpPr>
        <p:spPr>
          <a:xfrm>
            <a:off x="1506951" y="1003995"/>
            <a:ext cx="8284534" cy="1058677"/>
          </a:xfrm>
        </p:spPr>
        <p:txBody>
          <a:bodyPr/>
          <a:lstStyle/>
          <a:p>
            <a:pPr algn="ctr" eaLnBrk="1" hangingPunct="1"/>
            <a:r>
              <a:rPr lang="en-US" altLang="en-US" sz="2471" dirty="0">
                <a:solidFill>
                  <a:schemeClr val="tx2"/>
                </a:solidFill>
              </a:rPr>
              <a:t>Industrial Cybersecurity for the CISO – Part 3</a:t>
            </a:r>
            <a:br>
              <a:rPr lang="en-US" altLang="en-US" sz="2471" dirty="0">
                <a:solidFill>
                  <a:schemeClr val="tx2"/>
                </a:solidFill>
              </a:rPr>
            </a:br>
            <a:r>
              <a:rPr lang="en-US" altLang="en-US" sz="2118" b="0" i="1" dirty="0">
                <a:solidFill>
                  <a:schemeClr val="tx2"/>
                </a:solidFill>
              </a:rPr>
              <a:t>Approach to Industrial Cybersecurity</a:t>
            </a:r>
            <a:endParaRPr lang="en-US" altLang="en-US" sz="2118" b="0" i="1" dirty="0"/>
          </a:p>
        </p:txBody>
      </p:sp>
      <p:sp>
        <p:nvSpPr>
          <p:cNvPr id="12" name="AutoShape 3">
            <a:extLst>
              <a:ext uri="{FF2B5EF4-FFF2-40B4-BE49-F238E27FC236}">
                <a16:creationId xmlns:a16="http://schemas.microsoft.com/office/drawing/2014/main" id="{5DF7CB5F-FC92-42B7-9E74-6E22E4C681F2}"/>
              </a:ext>
            </a:extLst>
          </p:cNvPr>
          <p:cNvSpPr>
            <a:spLocks noChangeAspect="1" noChangeArrowheads="1" noTextEdit="1"/>
          </p:cNvSpPr>
          <p:nvPr/>
        </p:nvSpPr>
        <p:spPr bwMode="auto">
          <a:xfrm>
            <a:off x="3787869" y="2209177"/>
            <a:ext cx="4616263" cy="4614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8751" tIns="44375" rIns="88751" bIns="44375" numCol="1" anchor="t" anchorCtr="0" compatLnSpc="1">
            <a:prstTxWarp prst="textNoShape">
              <a:avLst/>
            </a:prstTxWarp>
          </a:bodyPr>
          <a:lstStyle/>
          <a:p>
            <a:pPr defTabSz="806867" eaLnBrk="0" fontAlgn="base" hangingPunct="0">
              <a:spcBef>
                <a:spcPct val="0"/>
              </a:spcBef>
              <a:spcAft>
                <a:spcPct val="0"/>
              </a:spcAft>
              <a:defRPr/>
            </a:pPr>
            <a:endParaRPr lang="en-US" sz="2330">
              <a:solidFill>
                <a:srgbClr val="000000"/>
              </a:solidFill>
              <a:latin typeface="Times" panose="02020603050405020304" pitchFamily="18" charset="0"/>
            </a:endParaRPr>
          </a:p>
        </p:txBody>
      </p:sp>
      <p:sp>
        <p:nvSpPr>
          <p:cNvPr id="16" name="Rectangle 15">
            <a:extLst>
              <a:ext uri="{FF2B5EF4-FFF2-40B4-BE49-F238E27FC236}">
                <a16:creationId xmlns:a16="http://schemas.microsoft.com/office/drawing/2014/main" id="{0CC0D852-17CC-422F-BBF6-74173FD900A5}"/>
              </a:ext>
            </a:extLst>
          </p:cNvPr>
          <p:cNvSpPr/>
          <p:nvPr/>
        </p:nvSpPr>
        <p:spPr>
          <a:xfrm>
            <a:off x="9235217" y="2155832"/>
            <a:ext cx="965203" cy="369332"/>
          </a:xfrm>
          <a:prstGeom prst="rect">
            <a:avLst/>
          </a:prstGeom>
        </p:spPr>
        <p:txBody>
          <a:bodyPr wrap="square">
            <a:spAutoFit/>
          </a:bodyPr>
          <a:lstStyle/>
          <a:p>
            <a:pPr algn="ctr" defTabSz="806867" eaLnBrk="0" fontAlgn="base" hangingPunct="0">
              <a:spcBef>
                <a:spcPct val="0"/>
              </a:spcBef>
              <a:spcAft>
                <a:spcPct val="0"/>
              </a:spcAft>
              <a:defRPr/>
            </a:pPr>
            <a:r>
              <a:rPr lang="en-US" i="1" dirty="0">
                <a:solidFill>
                  <a:srgbClr val="000000"/>
                </a:solidFill>
                <a:latin typeface="Times" panose="02020603050405020304" pitchFamily="18" charset="0"/>
              </a:rPr>
              <a:t>Author</a:t>
            </a:r>
            <a:endParaRPr lang="en-US" sz="3200" dirty="0">
              <a:solidFill>
                <a:srgbClr val="000000"/>
              </a:solidFill>
              <a:latin typeface="Times" panose="02020603050405020304" pitchFamily="18" charset="0"/>
            </a:endParaRPr>
          </a:p>
        </p:txBody>
      </p:sp>
      <p:sp>
        <p:nvSpPr>
          <p:cNvPr id="11" name="Rectangle 10">
            <a:extLst>
              <a:ext uri="{FF2B5EF4-FFF2-40B4-BE49-F238E27FC236}">
                <a16:creationId xmlns:a16="http://schemas.microsoft.com/office/drawing/2014/main" id="{32B78E42-9E54-40B9-AF20-418F9C494FB4}"/>
              </a:ext>
            </a:extLst>
          </p:cNvPr>
          <p:cNvSpPr/>
          <p:nvPr/>
        </p:nvSpPr>
        <p:spPr>
          <a:xfrm>
            <a:off x="8730966" y="4388426"/>
            <a:ext cx="2051554" cy="369332"/>
          </a:xfrm>
          <a:prstGeom prst="rect">
            <a:avLst/>
          </a:prstGeom>
        </p:spPr>
        <p:txBody>
          <a:bodyPr wrap="square">
            <a:spAutoFit/>
          </a:bodyPr>
          <a:lstStyle/>
          <a:p>
            <a:pPr algn="ctr" defTabSz="806867" eaLnBrk="0" fontAlgn="base" hangingPunct="0">
              <a:spcBef>
                <a:spcPct val="0"/>
              </a:spcBef>
              <a:spcAft>
                <a:spcPct val="0"/>
              </a:spcAft>
              <a:defRPr/>
            </a:pPr>
            <a:r>
              <a:rPr lang="en-US" i="1" dirty="0">
                <a:solidFill>
                  <a:srgbClr val="000000"/>
                </a:solidFill>
                <a:latin typeface="Times" panose="02020603050405020304" pitchFamily="18" charset="0"/>
              </a:rPr>
              <a:t>Vytautas Butrimas</a:t>
            </a:r>
            <a:endParaRPr lang="en-US" sz="3200" dirty="0">
              <a:solidFill>
                <a:srgbClr val="000000"/>
              </a:solidFill>
              <a:latin typeface="Times" panose="02020603050405020304" pitchFamily="18" charset="0"/>
            </a:endParaRPr>
          </a:p>
        </p:txBody>
      </p:sp>
      <p:sp>
        <p:nvSpPr>
          <p:cNvPr id="6" name="Rectangle 5">
            <a:extLst>
              <a:ext uri="{FF2B5EF4-FFF2-40B4-BE49-F238E27FC236}">
                <a16:creationId xmlns:a16="http://schemas.microsoft.com/office/drawing/2014/main" id="{7368767B-AB08-418E-BEB7-A0911B565699}"/>
              </a:ext>
            </a:extLst>
          </p:cNvPr>
          <p:cNvSpPr/>
          <p:nvPr/>
        </p:nvSpPr>
        <p:spPr>
          <a:xfrm>
            <a:off x="1577147" y="2478428"/>
            <a:ext cx="4118435" cy="523220"/>
          </a:xfrm>
          <a:prstGeom prst="rect">
            <a:avLst/>
          </a:prstGeom>
        </p:spPr>
        <p:txBody>
          <a:bodyPr wrap="none">
            <a:spAutoFit/>
          </a:bodyPr>
          <a:lstStyle/>
          <a:p>
            <a:pPr defTabSz="806867" eaLnBrk="0" fontAlgn="base" hangingPunct="0">
              <a:spcBef>
                <a:spcPct val="0"/>
              </a:spcBef>
              <a:spcAft>
                <a:spcPct val="0"/>
              </a:spcAft>
              <a:defRPr/>
            </a:pPr>
            <a:r>
              <a:rPr lang="en-US" altLang="en-US" sz="2800" b="1" dirty="0">
                <a:solidFill>
                  <a:srgbClr val="000000"/>
                </a:solidFill>
                <a:latin typeface="Arial"/>
              </a:rPr>
              <a:t>Micro Learning Module</a:t>
            </a:r>
            <a:endParaRPr lang="en-US" sz="2400" dirty="0">
              <a:solidFill>
                <a:srgbClr val="000000"/>
              </a:solidFill>
              <a:latin typeface="Times" panose="02020603050405020304" pitchFamily="18" charset="0"/>
            </a:endParaRPr>
          </a:p>
        </p:txBody>
      </p:sp>
      <p:sp>
        <p:nvSpPr>
          <p:cNvPr id="15" name="Rectangle 14">
            <a:extLst>
              <a:ext uri="{FF2B5EF4-FFF2-40B4-BE49-F238E27FC236}">
                <a16:creationId xmlns:a16="http://schemas.microsoft.com/office/drawing/2014/main" id="{4057E823-A235-40CC-A9C6-5EA066A8F0CF}"/>
              </a:ext>
            </a:extLst>
          </p:cNvPr>
          <p:cNvSpPr/>
          <p:nvPr/>
        </p:nvSpPr>
        <p:spPr>
          <a:xfrm>
            <a:off x="8530417" y="4757758"/>
            <a:ext cx="2627371" cy="581057"/>
          </a:xfrm>
          <a:prstGeom prst="rect">
            <a:avLst/>
          </a:prstGeom>
        </p:spPr>
        <p:txBody>
          <a:bodyPr wrap="square">
            <a:spAutoFit/>
          </a:bodyPr>
          <a:lstStyle/>
          <a:p>
            <a:pPr algn="ctr"/>
            <a:r>
              <a:rPr lang="en-US" sz="1588" i="1" dirty="0">
                <a:latin typeface="+mj-lt"/>
              </a:rPr>
              <a:t>Author’s presented views are his own</a:t>
            </a:r>
          </a:p>
        </p:txBody>
      </p:sp>
      <p:pic>
        <p:nvPicPr>
          <p:cNvPr id="7" name="Picture 6" descr="A person speaking to a group of people&#10;&#10;Description automatically generated with low confidence">
            <a:extLst>
              <a:ext uri="{FF2B5EF4-FFF2-40B4-BE49-F238E27FC236}">
                <a16:creationId xmlns:a16="http://schemas.microsoft.com/office/drawing/2014/main" id="{C608230B-64F2-422B-9AB5-16E53CB22EB7}"/>
              </a:ext>
            </a:extLst>
          </p:cNvPr>
          <p:cNvPicPr>
            <a:picLocks noChangeAspect="1"/>
          </p:cNvPicPr>
          <p:nvPr/>
        </p:nvPicPr>
        <p:blipFill rotWithShape="1">
          <a:blip r:embed="rId4">
            <a:extLst>
              <a:ext uri="{28A0092B-C50C-407E-A947-70E740481C1C}">
                <a14:useLocalDpi xmlns:a14="http://schemas.microsoft.com/office/drawing/2010/main" val="0"/>
              </a:ext>
            </a:extLst>
          </a:blip>
          <a:srcRect l="32354" t="6026" r="26362" b="42671"/>
          <a:stretch/>
        </p:blipFill>
        <p:spPr>
          <a:xfrm>
            <a:off x="8730966" y="2525164"/>
            <a:ext cx="2051554" cy="1840699"/>
          </a:xfrm>
          <a:prstGeom prst="rect">
            <a:avLst/>
          </a:prstGeom>
        </p:spPr>
      </p:pic>
      <p:sp>
        <p:nvSpPr>
          <p:cNvPr id="4" name="TextBox 3">
            <a:extLst>
              <a:ext uri="{FF2B5EF4-FFF2-40B4-BE49-F238E27FC236}">
                <a16:creationId xmlns:a16="http://schemas.microsoft.com/office/drawing/2014/main" id="{02EC8AF0-1113-C273-528B-AEE00AC05D21}"/>
              </a:ext>
            </a:extLst>
          </p:cNvPr>
          <p:cNvSpPr txBox="1"/>
          <p:nvPr/>
        </p:nvSpPr>
        <p:spPr>
          <a:xfrm>
            <a:off x="1703431" y="3375161"/>
            <a:ext cx="4118435" cy="1444498"/>
          </a:xfrm>
          <a:prstGeom prst="rect">
            <a:avLst/>
          </a:prstGeom>
          <a:noFill/>
        </p:spPr>
        <p:txBody>
          <a:bodyPr wrap="square" lIns="0" tIns="0" rIns="0" bIns="0" rtlCol="0">
            <a:spAutoFit/>
          </a:bodyPr>
          <a:lstStyle/>
          <a:p>
            <a:pPr algn="ctr"/>
            <a:r>
              <a:rPr lang="en-US" dirty="0">
                <a:solidFill>
                  <a:schemeClr val="tx2"/>
                </a:solidFill>
                <a:latin typeface="Arial Black" panose="020B0A04020102020204" pitchFamily="34" charset="0"/>
                <a:ea typeface="Open Sans Extrabold" panose="020B0906030804020204" pitchFamily="34" charset="0"/>
                <a:cs typeface="Open Sans Extrabold" panose="020B0906030804020204" pitchFamily="34" charset="0"/>
              </a:rPr>
              <a:t>MLM-050-C</a:t>
            </a:r>
          </a:p>
          <a:p>
            <a:r>
              <a:rPr lang="en-US" sz="1588" dirty="0">
                <a:solidFill>
                  <a:schemeClr val="tx2"/>
                </a:solidFill>
                <a:latin typeface="Arial" panose="020B0604020202020204" pitchFamily="34" charset="0"/>
                <a:ea typeface="Open Sans Extrabold" panose="020B0906030804020204" pitchFamily="34" charset="0"/>
                <a:cs typeface="Arial" panose="020B0604020202020204" pitchFamily="34" charset="0"/>
              </a:rPr>
              <a:t>Industry 		–  Process</a:t>
            </a:r>
          </a:p>
          <a:p>
            <a:r>
              <a:rPr lang="en-US" sz="1588" dirty="0">
                <a:solidFill>
                  <a:schemeClr val="tx2"/>
                </a:solidFill>
                <a:latin typeface="Arial" panose="020B0604020202020204" pitchFamily="34" charset="0"/>
                <a:ea typeface="Open Sans Extrabold" panose="020B0906030804020204" pitchFamily="34" charset="0"/>
                <a:cs typeface="Arial" panose="020B0604020202020204" pitchFamily="34" charset="0"/>
              </a:rPr>
              <a:t>Principal Role 	–  Owner / Operator</a:t>
            </a:r>
          </a:p>
          <a:p>
            <a:r>
              <a:rPr lang="en-US" sz="1588" dirty="0">
                <a:solidFill>
                  <a:schemeClr val="tx2"/>
                </a:solidFill>
                <a:latin typeface="Arial" panose="020B0604020202020204" pitchFamily="34" charset="0"/>
                <a:ea typeface="Open Sans Extrabold" panose="020B0906030804020204" pitchFamily="34" charset="0"/>
                <a:cs typeface="Arial" panose="020B0604020202020204" pitchFamily="34" charset="0"/>
              </a:rPr>
              <a:t>Professional Role	–  CISO</a:t>
            </a:r>
          </a:p>
          <a:p>
            <a:r>
              <a:rPr lang="en-US" sz="1588" dirty="0">
                <a:solidFill>
                  <a:schemeClr val="tx2"/>
                </a:solidFill>
                <a:latin typeface="Arial" panose="020B0604020202020204" pitchFamily="34" charset="0"/>
                <a:ea typeface="Open Sans Extrabold" panose="020B0906030804020204" pitchFamily="34" charset="0"/>
                <a:cs typeface="Arial" panose="020B0604020202020204" pitchFamily="34" charset="0"/>
              </a:rPr>
              <a:t>Enterprise Phase 	–  Master Planning</a:t>
            </a:r>
          </a:p>
          <a:p>
            <a:endParaRPr lang="en-US" sz="1235" dirty="0">
              <a:solidFill>
                <a:schemeClr val="tx2"/>
              </a:solidFill>
            </a:endParaRPr>
          </a:p>
        </p:txBody>
      </p:sp>
      <p:pic>
        <p:nvPicPr>
          <p:cNvPr id="5" name="Picture 4" descr="Icon&#10;&#10;Description automatically generated">
            <a:extLst>
              <a:ext uri="{FF2B5EF4-FFF2-40B4-BE49-F238E27FC236}">
                <a16:creationId xmlns:a16="http://schemas.microsoft.com/office/drawing/2014/main" id="{8AC927DA-84CB-EB94-5F98-4961EAA8471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7585" y="5495878"/>
            <a:ext cx="516357" cy="471607"/>
          </a:xfrm>
          <a:prstGeom prst="rect">
            <a:avLst/>
          </a:prstGeom>
        </p:spPr>
      </p:pic>
      <p:sp>
        <p:nvSpPr>
          <p:cNvPr id="9" name="TextBox 8">
            <a:extLst>
              <a:ext uri="{FF2B5EF4-FFF2-40B4-BE49-F238E27FC236}">
                <a16:creationId xmlns:a16="http://schemas.microsoft.com/office/drawing/2014/main" id="{19A5FCE4-9E02-2A2A-D7FA-BF0C57FDC735}"/>
              </a:ext>
            </a:extLst>
          </p:cNvPr>
          <p:cNvSpPr txBox="1"/>
          <p:nvPr/>
        </p:nvSpPr>
        <p:spPr>
          <a:xfrm>
            <a:off x="1809660" y="5512281"/>
            <a:ext cx="2175799" cy="488724"/>
          </a:xfrm>
          <a:prstGeom prst="rect">
            <a:avLst/>
          </a:prstGeom>
          <a:noFill/>
        </p:spPr>
        <p:txBody>
          <a:bodyPr wrap="square" lIns="0" tIns="0" rIns="0" bIns="0" rtlCol="0">
            <a:spAutoFit/>
          </a:bodyPr>
          <a:lstStyle/>
          <a:p>
            <a:r>
              <a:rPr lang="en-US" sz="1588" dirty="0">
                <a:latin typeface="Arial" panose="020B0604020202020204" pitchFamily="34" charset="0"/>
                <a:cs typeface="Arial" panose="020B0604020202020204" pitchFamily="34" charset="0"/>
              </a:rPr>
              <a:t>Turn on your audio and click start to begin video</a:t>
            </a:r>
          </a:p>
        </p:txBody>
      </p:sp>
      <p:pic>
        <p:nvPicPr>
          <p:cNvPr id="13" name="Picture 12">
            <a:extLst>
              <a:ext uri="{FF2B5EF4-FFF2-40B4-BE49-F238E27FC236}">
                <a16:creationId xmlns:a16="http://schemas.microsoft.com/office/drawing/2014/main" id="{3C8ED0B5-0B60-A9E6-6DB2-6E29DB56678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15896" y="5586647"/>
            <a:ext cx="936031" cy="449295"/>
          </a:xfrm>
          <a:prstGeom prst="rect">
            <a:avLst/>
          </a:prstGeom>
        </p:spPr>
      </p:pic>
      <p:pic>
        <p:nvPicPr>
          <p:cNvPr id="8" name="Picture 7" descr="A logo of a computer">
            <a:extLst>
              <a:ext uri="{FF2B5EF4-FFF2-40B4-BE49-F238E27FC236}">
                <a16:creationId xmlns:a16="http://schemas.microsoft.com/office/drawing/2014/main" id="{23811D1B-6A0D-C155-63EA-E40A4E6E25A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143045" y="2622196"/>
            <a:ext cx="1813623" cy="2082418"/>
          </a:xfrm>
          <a:prstGeom prst="rect">
            <a:avLst/>
          </a:prstGeom>
        </p:spPr>
      </p:pic>
    </p:spTree>
    <p:custDataLst>
      <p:tags r:id="rId1"/>
    </p:custDataLst>
    <p:extLst>
      <p:ext uri="{BB962C8B-B14F-4D97-AF65-F5344CB8AC3E}">
        <p14:creationId xmlns:p14="http://schemas.microsoft.com/office/powerpoint/2010/main" val="30766003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9" name="CustomShape 1"/>
          <p:cNvSpPr/>
          <p:nvPr/>
        </p:nvSpPr>
        <p:spPr>
          <a:xfrm>
            <a:off x="1855900" y="243687"/>
            <a:ext cx="7830326" cy="570417"/>
          </a:xfrm>
          <a:prstGeom prst="rect">
            <a:avLst/>
          </a:prstGeom>
          <a:noFill/>
          <a:ln w="0">
            <a:noFill/>
          </a:ln>
        </p:spPr>
        <p:style>
          <a:lnRef idx="0">
            <a:scrgbClr r="0" g="0" b="0"/>
          </a:lnRef>
          <a:fillRef idx="0">
            <a:scrgbClr r="0" g="0" b="0"/>
          </a:fillRef>
          <a:effectRef idx="0">
            <a:scrgbClr r="0" g="0" b="0"/>
          </a:effectRef>
          <a:fontRef idx="minor"/>
        </p:style>
        <p:txBody>
          <a:bodyPr lIns="65515" tIns="32757" rIns="65515" bIns="32757" anchor="ctr">
            <a:noAutofit/>
          </a:bodyPr>
          <a:lstStyle/>
          <a:p>
            <a:pPr algn="ctr"/>
            <a:r>
              <a:rPr lang="en-US" sz="2471" b="1" dirty="0">
                <a:solidFill>
                  <a:srgbClr val="072B5F"/>
                </a:solidFill>
                <a:latin typeface="+mj-lt"/>
                <a:ea typeface="+mj-ea"/>
                <a:cs typeface="+mj-cs"/>
              </a:rPr>
              <a:t>Being Aware of OT/ACS Security Challenges</a:t>
            </a:r>
          </a:p>
        </p:txBody>
      </p:sp>
      <p:pic>
        <p:nvPicPr>
          <p:cNvPr id="2300" name="Picture 4"/>
          <p:cNvPicPr/>
          <p:nvPr/>
        </p:nvPicPr>
        <p:blipFill>
          <a:blip r:embed="rId4"/>
          <a:stretch/>
        </p:blipFill>
        <p:spPr>
          <a:xfrm>
            <a:off x="6447301" y="1939894"/>
            <a:ext cx="3537514" cy="2745700"/>
          </a:xfrm>
          <a:prstGeom prst="rect">
            <a:avLst/>
          </a:prstGeom>
          <a:ln w="0">
            <a:noFill/>
          </a:ln>
        </p:spPr>
      </p:pic>
      <p:sp>
        <p:nvSpPr>
          <p:cNvPr id="2301" name="CustomShape 2"/>
          <p:cNvSpPr/>
          <p:nvPr/>
        </p:nvSpPr>
        <p:spPr>
          <a:xfrm>
            <a:off x="7656285" y="4930004"/>
            <a:ext cx="1938711" cy="229147"/>
          </a:xfrm>
          <a:prstGeom prst="rect">
            <a:avLst/>
          </a:prstGeom>
          <a:noFill/>
          <a:ln w="0">
            <a:noFill/>
          </a:ln>
        </p:spPr>
        <p:style>
          <a:lnRef idx="0">
            <a:scrgbClr r="0" g="0" b="0"/>
          </a:lnRef>
          <a:fillRef idx="0">
            <a:scrgbClr r="0" g="0" b="0"/>
          </a:fillRef>
          <a:effectRef idx="0">
            <a:scrgbClr r="0" g="0" b="0"/>
          </a:effectRef>
          <a:fontRef idx="minor"/>
        </p:style>
        <p:txBody>
          <a:bodyPr lIns="65515" tIns="32757" rIns="65515" bIns="32757">
            <a:spAutoFit/>
          </a:bodyPr>
          <a:lstStyle/>
          <a:p>
            <a:r>
              <a:rPr lang="en-US" sz="1059" dirty="0">
                <a:hlinkClick r:id="rId5">
                  <a:extLst>
                    <a:ext uri="{A12FA001-AC4F-418D-AE19-62706E023703}">
                      <ahyp:hlinkClr xmlns:ahyp="http://schemas.microsoft.com/office/drawing/2018/hyperlinkcolor" val="tx"/>
                    </a:ext>
                  </a:extLst>
                </a:hlinkClick>
              </a:rPr>
              <a:t>http://cyberg.us/</a:t>
            </a:r>
            <a:r>
              <a:rPr lang="en-US" sz="1059" dirty="0"/>
              <a:t> </a:t>
            </a:r>
          </a:p>
        </p:txBody>
      </p:sp>
      <p:sp>
        <p:nvSpPr>
          <p:cNvPr id="2303" name="CustomShape 3"/>
          <p:cNvSpPr/>
          <p:nvPr/>
        </p:nvSpPr>
        <p:spPr>
          <a:xfrm>
            <a:off x="2610109" y="4552524"/>
            <a:ext cx="3571008" cy="337767"/>
          </a:xfrm>
          <a:prstGeom prst="rect">
            <a:avLst/>
          </a:prstGeom>
          <a:noFill/>
          <a:ln w="0">
            <a:noFill/>
          </a:ln>
        </p:spPr>
        <p:style>
          <a:lnRef idx="0">
            <a:scrgbClr r="0" g="0" b="0"/>
          </a:lnRef>
          <a:fillRef idx="0">
            <a:scrgbClr r="0" g="0" b="0"/>
          </a:fillRef>
          <a:effectRef idx="0">
            <a:scrgbClr r="0" g="0" b="0"/>
          </a:effectRef>
          <a:fontRef idx="minor"/>
        </p:style>
        <p:txBody>
          <a:bodyPr wrap="none" lIns="65515" tIns="32757" rIns="65515" bIns="32757">
            <a:spAutoFit/>
          </a:bodyPr>
          <a:lstStyle/>
          <a:p>
            <a:r>
              <a:rPr lang="en-US" sz="1765" dirty="0"/>
              <a:t>Cpt. Edward Smith H.M.S. Titanic</a:t>
            </a:r>
          </a:p>
        </p:txBody>
      </p:sp>
      <p:sp>
        <p:nvSpPr>
          <p:cNvPr id="2304" name="CustomShape 4"/>
          <p:cNvSpPr/>
          <p:nvPr/>
        </p:nvSpPr>
        <p:spPr>
          <a:xfrm>
            <a:off x="5379154" y="4191474"/>
            <a:ext cx="783818" cy="332029"/>
          </a:xfrm>
          <a:prstGeom prst="rect">
            <a:avLst/>
          </a:prstGeom>
          <a:noFill/>
          <a:ln w="9360">
            <a:noFill/>
          </a:ln>
        </p:spPr>
        <p:style>
          <a:lnRef idx="0">
            <a:scrgbClr r="0" g="0" b="0"/>
          </a:lnRef>
          <a:fillRef idx="0">
            <a:scrgbClr r="0" g="0" b="0"/>
          </a:fillRef>
          <a:effectRef idx="0">
            <a:scrgbClr r="0" g="0" b="0"/>
          </a:effectRef>
          <a:fontRef idx="minor"/>
        </p:style>
        <p:txBody>
          <a:bodyPr lIns="65515" tIns="32757" rIns="65515" bIns="32757">
            <a:noAutofit/>
          </a:bodyPr>
          <a:lstStyle/>
          <a:p>
            <a:pPr algn="r"/>
            <a:fld id="{4BB72F8E-5EAC-4F25-AD0C-D8150E34F015}" type="slidenum">
              <a:rPr lang="en-US" sz="1019" spc="-1">
                <a:solidFill>
                  <a:srgbClr val="FFFFFF"/>
                </a:solidFill>
                <a:latin typeface="Times New Roman"/>
                <a:ea typeface="DejaVu Sans"/>
              </a:rPr>
              <a:pPr algn="r"/>
              <a:t>2</a:t>
            </a:fld>
            <a:endParaRPr lang="en-US" sz="1019" spc="-1" dirty="0">
              <a:solidFill>
                <a:prstClr val="black"/>
              </a:solidFill>
              <a:latin typeface="Arial"/>
            </a:endParaRPr>
          </a:p>
        </p:txBody>
      </p:sp>
      <p:sp>
        <p:nvSpPr>
          <p:cNvPr id="2" name="TextBox 1"/>
          <p:cNvSpPr txBox="1"/>
          <p:nvPr/>
        </p:nvSpPr>
        <p:spPr>
          <a:xfrm>
            <a:off x="7524236" y="4685593"/>
            <a:ext cx="1687158" cy="255326"/>
          </a:xfrm>
          <a:prstGeom prst="rect">
            <a:avLst/>
          </a:prstGeom>
          <a:noFill/>
        </p:spPr>
        <p:txBody>
          <a:bodyPr wrap="square" rtlCol="0">
            <a:spAutoFit/>
          </a:bodyPr>
          <a:lstStyle/>
          <a:p>
            <a:r>
              <a:rPr lang="en-US" sz="1059" dirty="0"/>
              <a:t>Used with permission </a:t>
            </a:r>
          </a:p>
        </p:txBody>
      </p:sp>
      <p:pic>
        <p:nvPicPr>
          <p:cNvPr id="3" name="Picture 2"/>
          <p:cNvPicPr>
            <a:picLocks noChangeAspect="1"/>
          </p:cNvPicPr>
          <p:nvPr/>
        </p:nvPicPr>
        <p:blipFill rotWithShape="1">
          <a:blip r:embed="rId6">
            <a:extLst>
              <a:ext uri="{28A0092B-C50C-407E-A947-70E740481C1C}">
                <a14:useLocalDpi xmlns:a14="http://schemas.microsoft.com/office/drawing/2010/main" val="0"/>
              </a:ext>
            </a:extLst>
          </a:blip>
          <a:srcRect r="2733" b="13863"/>
          <a:stretch/>
        </p:blipFill>
        <p:spPr>
          <a:xfrm>
            <a:off x="2610109" y="1939894"/>
            <a:ext cx="3485891" cy="2476724"/>
          </a:xfrm>
          <a:prstGeom prst="rect">
            <a:avLst/>
          </a:prstGeom>
        </p:spPr>
      </p:pic>
    </p:spTree>
    <p:custDataLst>
      <p:tags r:id="rId1"/>
    </p:custDataLst>
    <p:extLst>
      <p:ext uri="{BB962C8B-B14F-4D97-AF65-F5344CB8AC3E}">
        <p14:creationId xmlns:p14="http://schemas.microsoft.com/office/powerpoint/2010/main" val="545375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0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30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3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01" grpId="0"/>
      <p:bldP spid="2303" grpId="0"/>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7" name="CustomShape 1"/>
          <p:cNvSpPr/>
          <p:nvPr/>
        </p:nvSpPr>
        <p:spPr>
          <a:xfrm>
            <a:off x="2359248" y="211132"/>
            <a:ext cx="7066106" cy="598601"/>
          </a:xfrm>
          <a:prstGeom prst="rect">
            <a:avLst/>
          </a:prstGeom>
          <a:noFill/>
          <a:ln w="0">
            <a:noFill/>
          </a:ln>
        </p:spPr>
        <p:style>
          <a:lnRef idx="0">
            <a:scrgbClr r="0" g="0" b="0"/>
          </a:lnRef>
          <a:fillRef idx="0">
            <a:scrgbClr r="0" g="0" b="0"/>
          </a:fillRef>
          <a:effectRef idx="0">
            <a:scrgbClr r="0" g="0" b="0"/>
          </a:effectRef>
          <a:fontRef idx="minor"/>
        </p:style>
        <p:txBody>
          <a:bodyPr lIns="65515" tIns="32757" rIns="65515" bIns="32757" anchor="ctr">
            <a:noAutofit/>
          </a:bodyPr>
          <a:lstStyle/>
          <a:p>
            <a:pPr algn="ctr" defTabSz="806867" eaLnBrk="0" fontAlgn="base" hangingPunct="0">
              <a:spcBef>
                <a:spcPct val="0"/>
              </a:spcBef>
              <a:spcAft>
                <a:spcPct val="0"/>
              </a:spcAft>
              <a:defRPr/>
            </a:pPr>
            <a:r>
              <a:rPr lang="en-US" sz="2471" b="1" dirty="0">
                <a:solidFill>
                  <a:srgbClr val="072B5F"/>
                </a:solidFill>
                <a:latin typeface="+mj-lt"/>
                <a:ea typeface="+mj-ea"/>
                <a:cs typeface="+mj-cs"/>
              </a:rPr>
              <a:t>IT, OT and ACS </a:t>
            </a:r>
            <a:r>
              <a:rPr lang="lt-LT" sz="2471" b="1" dirty="0">
                <a:solidFill>
                  <a:srgbClr val="072B5F"/>
                </a:solidFill>
                <a:latin typeface="+mj-lt"/>
                <a:ea typeface="+mj-ea"/>
                <a:cs typeface="+mj-cs"/>
              </a:rPr>
              <a:t>role in operations of </a:t>
            </a:r>
            <a:r>
              <a:rPr lang="en-US" sz="2471" b="1" dirty="0">
                <a:solidFill>
                  <a:srgbClr val="072B5F"/>
                </a:solidFill>
                <a:latin typeface="+mj-lt"/>
                <a:ea typeface="+mj-ea"/>
                <a:cs typeface="+mj-cs"/>
              </a:rPr>
              <a:t>critical infrastructure</a:t>
            </a:r>
          </a:p>
        </p:txBody>
      </p:sp>
      <p:sp>
        <p:nvSpPr>
          <p:cNvPr id="1838" name="CustomShape 2"/>
          <p:cNvSpPr/>
          <p:nvPr/>
        </p:nvSpPr>
        <p:spPr>
          <a:xfrm>
            <a:off x="3693610" y="2866513"/>
            <a:ext cx="5450561" cy="2712833"/>
          </a:xfrm>
          <a:prstGeom prst="rect">
            <a:avLst/>
          </a:prstGeom>
          <a:noFill/>
          <a:ln w="0">
            <a:noFill/>
          </a:ln>
        </p:spPr>
        <p:style>
          <a:lnRef idx="0">
            <a:scrgbClr r="0" g="0" b="0"/>
          </a:lnRef>
          <a:fillRef idx="0">
            <a:scrgbClr r="0" g="0" b="0"/>
          </a:fillRef>
          <a:effectRef idx="0">
            <a:scrgbClr r="0" g="0" b="0"/>
          </a:effectRef>
          <a:fontRef idx="minor"/>
        </p:style>
        <p:txBody>
          <a:bodyPr/>
          <a:lstStyle/>
          <a:p>
            <a:endParaRPr lang="en-US" sz="1588"/>
          </a:p>
        </p:txBody>
      </p:sp>
      <p:sp>
        <p:nvSpPr>
          <p:cNvPr id="1839" name="CustomShape 3"/>
          <p:cNvSpPr/>
          <p:nvPr/>
        </p:nvSpPr>
        <p:spPr>
          <a:xfrm>
            <a:off x="4707366" y="6193002"/>
            <a:ext cx="4974663" cy="500760"/>
          </a:xfrm>
          <a:prstGeom prst="rect">
            <a:avLst/>
          </a:prstGeom>
          <a:noFill/>
          <a:ln w="0">
            <a:noFill/>
          </a:ln>
        </p:spPr>
        <p:style>
          <a:lnRef idx="0">
            <a:scrgbClr r="0" g="0" b="0"/>
          </a:lnRef>
          <a:fillRef idx="0">
            <a:scrgbClr r="0" g="0" b="0"/>
          </a:fillRef>
          <a:effectRef idx="0">
            <a:scrgbClr r="0" g="0" b="0"/>
          </a:effectRef>
          <a:fontRef idx="minor"/>
        </p:style>
        <p:txBody>
          <a:bodyPr lIns="65515" tIns="32757" rIns="65515" bIns="32757">
            <a:spAutoFit/>
          </a:bodyPr>
          <a:lstStyle/>
          <a:p>
            <a:pPr algn="r" defTabSz="806867" eaLnBrk="0" fontAlgn="base" hangingPunct="0">
              <a:spcBef>
                <a:spcPct val="0"/>
              </a:spcBef>
              <a:spcAft>
                <a:spcPct val="0"/>
              </a:spcAft>
              <a:defRPr/>
            </a:pPr>
            <a:r>
              <a:rPr lang="en-US" sz="1412" dirty="0"/>
              <a:t>Graphic used with permission of  Bob </a:t>
            </a:r>
            <a:r>
              <a:rPr lang="en-US" sz="1412" dirty="0" err="1"/>
              <a:t>Radvanovksy</a:t>
            </a:r>
            <a:endParaRPr lang="en-US" sz="1412" dirty="0"/>
          </a:p>
          <a:p>
            <a:pPr algn="r" defTabSz="806867" eaLnBrk="0" fontAlgn="base" hangingPunct="0">
              <a:spcBef>
                <a:spcPct val="0"/>
              </a:spcBef>
              <a:spcAft>
                <a:spcPct val="0"/>
              </a:spcAft>
              <a:defRPr/>
            </a:pPr>
            <a:r>
              <a:rPr lang="en-US" sz="1412" dirty="0">
                <a:hlinkClick r:id="rId4">
                  <a:extLst>
                    <a:ext uri="{A12FA001-AC4F-418D-AE19-62706E023703}">
                      <ahyp:hlinkClr xmlns:ahyp="http://schemas.microsoft.com/office/drawing/2018/hyperlinkcolor" val="tx"/>
                    </a:ext>
                  </a:extLst>
                </a:hlinkClick>
              </a:rPr>
              <a:t>http://icsmodel.infracritical.com/</a:t>
            </a:r>
            <a:r>
              <a:rPr lang="en-US" sz="1412" dirty="0"/>
              <a:t> </a:t>
            </a:r>
          </a:p>
        </p:txBody>
      </p:sp>
      <p:pic>
        <p:nvPicPr>
          <p:cNvPr id="9" name="Picture 1">
            <a:extLst>
              <a:ext uri="{FF2B5EF4-FFF2-40B4-BE49-F238E27FC236}">
                <a16:creationId xmlns:a16="http://schemas.microsoft.com/office/drawing/2014/main" id="{F35AF8CA-FACB-4809-BC77-8D6A7A6C2DD4}"/>
              </a:ext>
            </a:extLst>
          </p:cNvPr>
          <p:cNvPicPr/>
          <p:nvPr/>
        </p:nvPicPr>
        <p:blipFill rotWithShape="1">
          <a:blip r:embed="rId5"/>
          <a:srcRect r="68491"/>
          <a:stretch/>
        </p:blipFill>
        <p:spPr>
          <a:xfrm>
            <a:off x="2776581" y="2062435"/>
            <a:ext cx="2239129" cy="4000315"/>
          </a:xfrm>
          <a:prstGeom prst="rect">
            <a:avLst/>
          </a:prstGeom>
          <a:ln w="0">
            <a:noFill/>
          </a:ln>
        </p:spPr>
      </p:pic>
      <p:pic>
        <p:nvPicPr>
          <p:cNvPr id="10" name="Picture 1">
            <a:extLst>
              <a:ext uri="{FF2B5EF4-FFF2-40B4-BE49-F238E27FC236}">
                <a16:creationId xmlns:a16="http://schemas.microsoft.com/office/drawing/2014/main" id="{7F3B5EA1-7DBE-49CD-AAA0-80A4CFF82A6F}"/>
              </a:ext>
            </a:extLst>
          </p:cNvPr>
          <p:cNvPicPr/>
          <p:nvPr/>
        </p:nvPicPr>
        <p:blipFill rotWithShape="1">
          <a:blip r:embed="rId5"/>
          <a:srcRect l="31331" r="35672"/>
          <a:stretch/>
        </p:blipFill>
        <p:spPr>
          <a:xfrm>
            <a:off x="5017002" y="2062435"/>
            <a:ext cx="2344831" cy="4000315"/>
          </a:xfrm>
          <a:prstGeom prst="rect">
            <a:avLst/>
          </a:prstGeom>
          <a:ln w="0">
            <a:noFill/>
          </a:ln>
        </p:spPr>
      </p:pic>
      <p:sp>
        <p:nvSpPr>
          <p:cNvPr id="3" name="Right Brace 2">
            <a:extLst>
              <a:ext uri="{FF2B5EF4-FFF2-40B4-BE49-F238E27FC236}">
                <a16:creationId xmlns:a16="http://schemas.microsoft.com/office/drawing/2014/main" id="{26F5147F-F355-44BA-A471-0CB6ED3D0053}"/>
              </a:ext>
            </a:extLst>
          </p:cNvPr>
          <p:cNvSpPr/>
          <p:nvPr/>
        </p:nvSpPr>
        <p:spPr bwMode="auto">
          <a:xfrm rot="16200000">
            <a:off x="7270740" y="-431213"/>
            <a:ext cx="541402" cy="4672616"/>
          </a:xfrm>
          <a:prstGeom prst="rightBrace">
            <a:avLst>
              <a:gd name="adj1" fmla="val 50376"/>
              <a:gd name="adj2" fmla="val 50000"/>
            </a:avLst>
          </a:prstGeom>
          <a:noFill/>
          <a:ln w="38100" cap="flat" cmpd="sng" algn="ctr">
            <a:solidFill>
              <a:schemeClr val="bg2">
                <a:lumMod val="50000"/>
              </a:schemeClr>
            </a:solidFill>
            <a:prstDash val="solid"/>
            <a:round/>
            <a:headEnd type="none" w="med" len="med"/>
            <a:tailEnd type="none" w="med" len="med"/>
          </a:ln>
          <a:effectLst/>
        </p:spPr>
        <p:txBody>
          <a:bodyPr vert="horz" wrap="square" lIns="80682" tIns="40341" rIns="80682" bIns="40341" numCol="1" rtlCol="0" anchor="t" anchorCtr="0" compatLnSpc="1">
            <a:prstTxWarp prst="textNoShape">
              <a:avLst/>
            </a:prstTxWarp>
          </a:bodyPr>
          <a:lstStyle/>
          <a:p>
            <a:pPr defTabSz="806867" eaLnBrk="0" fontAlgn="base" hangingPunct="0">
              <a:spcBef>
                <a:spcPct val="0"/>
              </a:spcBef>
              <a:spcAft>
                <a:spcPct val="0"/>
              </a:spcAft>
            </a:pPr>
            <a:endParaRPr lang="en-US" sz="2118">
              <a:latin typeface="Times" panose="02020603050405020304" pitchFamily="18" charset="0"/>
            </a:endParaRPr>
          </a:p>
        </p:txBody>
      </p:sp>
      <p:sp>
        <p:nvSpPr>
          <p:cNvPr id="4" name="TextBox 3">
            <a:extLst>
              <a:ext uri="{FF2B5EF4-FFF2-40B4-BE49-F238E27FC236}">
                <a16:creationId xmlns:a16="http://schemas.microsoft.com/office/drawing/2014/main" id="{FC759A6D-53BF-47BC-B900-EB1D4038ADB4}"/>
              </a:ext>
            </a:extLst>
          </p:cNvPr>
          <p:cNvSpPr txBox="1"/>
          <p:nvPr/>
        </p:nvSpPr>
        <p:spPr>
          <a:xfrm>
            <a:off x="6701117" y="1264599"/>
            <a:ext cx="1369286" cy="336695"/>
          </a:xfrm>
          <a:prstGeom prst="rect">
            <a:avLst/>
          </a:prstGeom>
          <a:noFill/>
        </p:spPr>
        <p:txBody>
          <a:bodyPr wrap="none" rtlCol="0">
            <a:spAutoFit/>
          </a:bodyPr>
          <a:lstStyle/>
          <a:p>
            <a:r>
              <a:rPr lang="en-US" sz="1588" b="1" dirty="0">
                <a:latin typeface="+mj-lt"/>
              </a:rPr>
              <a:t>Operations</a:t>
            </a:r>
          </a:p>
        </p:txBody>
      </p:sp>
      <p:sp>
        <p:nvSpPr>
          <p:cNvPr id="15" name="Right Brace 14">
            <a:extLst>
              <a:ext uri="{FF2B5EF4-FFF2-40B4-BE49-F238E27FC236}">
                <a16:creationId xmlns:a16="http://schemas.microsoft.com/office/drawing/2014/main" id="{443055F6-95F8-4207-8BDE-D0DB28A17C80}"/>
              </a:ext>
            </a:extLst>
          </p:cNvPr>
          <p:cNvSpPr/>
          <p:nvPr/>
        </p:nvSpPr>
        <p:spPr bwMode="auto">
          <a:xfrm rot="16200000">
            <a:off x="3710091" y="690549"/>
            <a:ext cx="541402" cy="2408418"/>
          </a:xfrm>
          <a:prstGeom prst="rightBrace">
            <a:avLst>
              <a:gd name="adj1" fmla="val 50376"/>
              <a:gd name="adj2" fmla="val 50000"/>
            </a:avLst>
          </a:prstGeom>
          <a:noFill/>
          <a:ln w="38100" cap="flat" cmpd="sng" algn="ctr">
            <a:solidFill>
              <a:schemeClr val="bg2">
                <a:lumMod val="50000"/>
              </a:schemeClr>
            </a:solidFill>
            <a:prstDash val="solid"/>
            <a:round/>
            <a:headEnd type="none" w="med" len="med"/>
            <a:tailEnd type="none" w="med" len="med"/>
          </a:ln>
          <a:effectLst/>
        </p:spPr>
        <p:txBody>
          <a:bodyPr vert="horz" wrap="square" lIns="80682" tIns="40341" rIns="80682" bIns="40341" numCol="1" rtlCol="0" anchor="t" anchorCtr="0" compatLnSpc="1">
            <a:prstTxWarp prst="textNoShape">
              <a:avLst/>
            </a:prstTxWarp>
          </a:bodyPr>
          <a:lstStyle/>
          <a:p>
            <a:pPr defTabSz="806867" eaLnBrk="0" fontAlgn="base" hangingPunct="0">
              <a:spcBef>
                <a:spcPct val="0"/>
              </a:spcBef>
              <a:spcAft>
                <a:spcPct val="0"/>
              </a:spcAft>
            </a:pPr>
            <a:endParaRPr lang="en-US" sz="2118">
              <a:latin typeface="Times" panose="02020603050405020304" pitchFamily="18" charset="0"/>
            </a:endParaRPr>
          </a:p>
        </p:txBody>
      </p:sp>
      <p:sp>
        <p:nvSpPr>
          <p:cNvPr id="16" name="TextBox 15">
            <a:extLst>
              <a:ext uri="{FF2B5EF4-FFF2-40B4-BE49-F238E27FC236}">
                <a16:creationId xmlns:a16="http://schemas.microsoft.com/office/drawing/2014/main" id="{15830FDE-C609-4637-885E-071BBB7B78BF}"/>
              </a:ext>
            </a:extLst>
          </p:cNvPr>
          <p:cNvSpPr txBox="1"/>
          <p:nvPr/>
        </p:nvSpPr>
        <p:spPr>
          <a:xfrm>
            <a:off x="3299981" y="1269126"/>
            <a:ext cx="1132041" cy="336695"/>
          </a:xfrm>
          <a:prstGeom prst="rect">
            <a:avLst/>
          </a:prstGeom>
          <a:noFill/>
        </p:spPr>
        <p:txBody>
          <a:bodyPr wrap="none" rtlCol="0">
            <a:spAutoFit/>
          </a:bodyPr>
          <a:lstStyle/>
          <a:p>
            <a:r>
              <a:rPr lang="en-US" sz="1588" b="1" dirty="0">
                <a:latin typeface="+mj-lt"/>
              </a:rPr>
              <a:t>Business</a:t>
            </a:r>
          </a:p>
        </p:txBody>
      </p:sp>
      <p:grpSp>
        <p:nvGrpSpPr>
          <p:cNvPr id="7" name="Group 6">
            <a:extLst>
              <a:ext uri="{FF2B5EF4-FFF2-40B4-BE49-F238E27FC236}">
                <a16:creationId xmlns:a16="http://schemas.microsoft.com/office/drawing/2014/main" id="{A98D7D86-1E90-B81C-0A52-E06FA5B53AF7}"/>
              </a:ext>
            </a:extLst>
          </p:cNvPr>
          <p:cNvGrpSpPr/>
          <p:nvPr/>
        </p:nvGrpSpPr>
        <p:grpSpPr>
          <a:xfrm>
            <a:off x="7361833" y="2062435"/>
            <a:ext cx="2495787" cy="4000315"/>
            <a:chOff x="7361833" y="1672695"/>
            <a:chExt cx="2495787" cy="4000315"/>
          </a:xfrm>
        </p:grpSpPr>
        <p:pic>
          <p:nvPicPr>
            <p:cNvPr id="1840" name="Picture 1"/>
            <p:cNvPicPr/>
            <p:nvPr/>
          </p:nvPicPr>
          <p:blipFill rotWithShape="1">
            <a:blip r:embed="rId5"/>
            <a:srcRect l="64879"/>
            <a:stretch/>
          </p:blipFill>
          <p:spPr>
            <a:xfrm>
              <a:off x="7361833" y="1672695"/>
              <a:ext cx="2495787" cy="4000315"/>
            </a:xfrm>
            <a:prstGeom prst="rect">
              <a:avLst/>
            </a:prstGeom>
            <a:ln w="0">
              <a:noFill/>
            </a:ln>
          </p:spPr>
        </p:pic>
        <p:sp>
          <p:nvSpPr>
            <p:cNvPr id="5" name="Rectangle 4">
              <a:extLst>
                <a:ext uri="{FF2B5EF4-FFF2-40B4-BE49-F238E27FC236}">
                  <a16:creationId xmlns:a16="http://schemas.microsoft.com/office/drawing/2014/main" id="{99DE76ED-5E7C-3521-08EA-E45FF77FC394}"/>
                </a:ext>
              </a:extLst>
            </p:cNvPr>
            <p:cNvSpPr/>
            <p:nvPr/>
          </p:nvSpPr>
          <p:spPr bwMode="auto">
            <a:xfrm>
              <a:off x="8201455" y="1828260"/>
              <a:ext cx="886264" cy="324098"/>
            </a:xfrm>
            <a:prstGeom prst="rect">
              <a:avLst/>
            </a:prstGeom>
            <a:solidFill>
              <a:schemeClr val="tx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bg1"/>
                  </a:solidFill>
                  <a:effectLst/>
                  <a:latin typeface="Arial Black" panose="020B0A04020102020204" pitchFamily="34" charset="0"/>
                </a:rPr>
                <a:t>ACS</a:t>
              </a:r>
            </a:p>
          </p:txBody>
        </p:sp>
      </p:grpSp>
    </p:spTree>
    <p:custDataLst>
      <p:tags r:id="rId1"/>
    </p:custDataLst>
    <p:extLst>
      <p:ext uri="{BB962C8B-B14F-4D97-AF65-F5344CB8AC3E}">
        <p14:creationId xmlns:p14="http://schemas.microsoft.com/office/powerpoint/2010/main" val="1738568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3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9" grpId="0"/>
      <p:bldP spid="3" grpId="0" animBg="1"/>
      <p:bldP spid="4" grpId="0"/>
      <p:bldP spid="15" grpId="0" animBg="1"/>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p:cNvPicPr>
            <a:picLocks noChangeAspect="1"/>
          </p:cNvPicPr>
          <p:nvPr/>
        </p:nvPicPr>
        <p:blipFill>
          <a:blip r:embed="rId4"/>
          <a:stretch>
            <a:fillRect/>
          </a:stretch>
        </p:blipFill>
        <p:spPr>
          <a:xfrm>
            <a:off x="2928664" y="2660977"/>
            <a:ext cx="4713201" cy="2291824"/>
          </a:xfrm>
          <a:prstGeom prst="rect">
            <a:avLst/>
          </a:prstGeom>
        </p:spPr>
      </p:pic>
      <p:sp>
        <p:nvSpPr>
          <p:cNvPr id="17410" name="Rectangle 2"/>
          <p:cNvSpPr>
            <a:spLocks noGrp="1" noChangeArrowheads="1"/>
          </p:cNvSpPr>
          <p:nvPr>
            <p:ph type="title"/>
          </p:nvPr>
        </p:nvSpPr>
        <p:spPr>
          <a:xfrm>
            <a:off x="2424384" y="205803"/>
            <a:ext cx="6733867" cy="515121"/>
          </a:xfrm>
        </p:spPr>
        <p:txBody>
          <a:bodyPr/>
          <a:lstStyle/>
          <a:p>
            <a:pPr algn="ctr"/>
            <a:r>
              <a:rPr lang="en-US" altLang="lt-LT" sz="2038" dirty="0"/>
              <a:t>The Physical Process (ACS) is also a target</a:t>
            </a:r>
            <a:endParaRPr lang="lt-LT" altLang="lt-LT" sz="2038" dirty="0">
              <a:solidFill>
                <a:schemeClr val="tx1"/>
              </a:solidFill>
            </a:endParaRPr>
          </a:p>
        </p:txBody>
      </p:sp>
      <p:sp>
        <p:nvSpPr>
          <p:cNvPr id="10" name="CustomShape 3"/>
          <p:cNvSpPr/>
          <p:nvPr/>
        </p:nvSpPr>
        <p:spPr>
          <a:xfrm>
            <a:off x="3991092" y="2076639"/>
            <a:ext cx="5451429" cy="2713526"/>
          </a:xfrm>
          <a:prstGeom prst="rect">
            <a:avLst/>
          </a:prstGeom>
          <a:noFill/>
          <a:ln>
            <a:noFill/>
          </a:ln>
        </p:spPr>
        <p:style>
          <a:lnRef idx="0">
            <a:scrgbClr r="0" g="0" b="0"/>
          </a:lnRef>
          <a:fillRef idx="0">
            <a:scrgbClr r="0" g="0" b="0"/>
          </a:fillRef>
          <a:effectRef idx="0">
            <a:scrgbClr r="0" g="0" b="0"/>
          </a:effectRef>
          <a:fontRef idx="minor"/>
        </p:style>
        <p:txBody>
          <a:bodyPr lIns="65515" tIns="32757" rIns="65515" bIns="32757"/>
          <a:lstStyle/>
          <a:p>
            <a:pPr marL="332825" indent="-332825" defTabSz="806867" eaLnBrk="0" fontAlgn="base" hangingPunct="0">
              <a:spcBef>
                <a:spcPct val="0"/>
              </a:spcBef>
              <a:spcAft>
                <a:spcPct val="0"/>
              </a:spcAft>
              <a:buFont typeface="+mj-lt"/>
              <a:buAutoNum type="arabicPeriod"/>
              <a:defRPr/>
            </a:pPr>
            <a:endParaRPr lang="en-US" sz="1456" dirty="0">
              <a:solidFill>
                <a:srgbClr val="FFFFFF"/>
              </a:solidFill>
              <a:latin typeface="Times New Roman"/>
            </a:endParaRPr>
          </a:p>
        </p:txBody>
      </p:sp>
      <p:sp>
        <p:nvSpPr>
          <p:cNvPr id="7" name="TextBox 6"/>
          <p:cNvSpPr txBox="1"/>
          <p:nvPr/>
        </p:nvSpPr>
        <p:spPr>
          <a:xfrm>
            <a:off x="6553173" y="5834183"/>
            <a:ext cx="5070555" cy="494302"/>
          </a:xfrm>
          <a:prstGeom prst="rect">
            <a:avLst/>
          </a:prstGeom>
          <a:noFill/>
        </p:spPr>
        <p:txBody>
          <a:bodyPr wrap="square" rtlCol="0">
            <a:spAutoFit/>
          </a:bodyPr>
          <a:lstStyle/>
          <a:p>
            <a:pPr algn="r" defTabSz="806867" eaLnBrk="0" fontAlgn="base" hangingPunct="0">
              <a:spcBef>
                <a:spcPct val="0"/>
              </a:spcBef>
              <a:spcAft>
                <a:spcPct val="0"/>
              </a:spcAft>
              <a:defRPr/>
            </a:pPr>
            <a:r>
              <a:rPr lang="en-US" sz="1200" dirty="0">
                <a:latin typeface="+mj-lt"/>
              </a:rPr>
              <a:t>Graphic used with permission of Bob </a:t>
            </a:r>
            <a:r>
              <a:rPr lang="en-US" sz="1200" dirty="0" err="1">
                <a:latin typeface="+mj-lt"/>
              </a:rPr>
              <a:t>Radvanovksy</a:t>
            </a:r>
            <a:endParaRPr lang="en-US" sz="1200" dirty="0">
              <a:latin typeface="+mj-lt"/>
            </a:endParaRPr>
          </a:p>
          <a:p>
            <a:pPr algn="r" defTabSz="806867" eaLnBrk="0" fontAlgn="base" hangingPunct="0">
              <a:spcBef>
                <a:spcPct val="0"/>
              </a:spcBef>
              <a:spcAft>
                <a:spcPct val="0"/>
              </a:spcAft>
              <a:defRPr/>
            </a:pPr>
            <a:r>
              <a:rPr lang="en-US" sz="1200" dirty="0">
                <a:latin typeface="+mj-lt"/>
                <a:hlinkClick r:id="rId5">
                  <a:extLst>
                    <a:ext uri="{A12FA001-AC4F-418D-AE19-62706E023703}">
                      <ahyp:hlinkClr xmlns:ahyp="http://schemas.microsoft.com/office/drawing/2018/hyperlinkcolor" val="tx"/>
                    </a:ext>
                  </a:extLst>
                </a:hlinkClick>
              </a:rPr>
              <a:t>http://icsmodel.infracritical.com</a:t>
            </a:r>
            <a:r>
              <a:rPr lang="en-US" sz="1412" dirty="0">
                <a:solidFill>
                  <a:srgbClr val="000000"/>
                </a:solidFill>
                <a:latin typeface="+mj-lt"/>
                <a:cs typeface="Arial" charset="0"/>
                <a:hlinkClick r:id="rId5"/>
              </a:rPr>
              <a:t>/</a:t>
            </a:r>
            <a:r>
              <a:rPr lang="en-US" sz="1412" dirty="0">
                <a:solidFill>
                  <a:srgbClr val="000000"/>
                </a:solidFill>
                <a:latin typeface="+mj-lt"/>
                <a:cs typeface="Arial" charset="0"/>
              </a:rPr>
              <a:t> </a:t>
            </a:r>
          </a:p>
        </p:txBody>
      </p:sp>
      <p:sp>
        <p:nvSpPr>
          <p:cNvPr id="2" name="TextBox 1"/>
          <p:cNvSpPr txBox="1"/>
          <p:nvPr/>
        </p:nvSpPr>
        <p:spPr>
          <a:xfrm>
            <a:off x="5591526" y="4966689"/>
            <a:ext cx="1571264" cy="363946"/>
          </a:xfrm>
          <a:prstGeom prst="rect">
            <a:avLst/>
          </a:prstGeom>
          <a:noFill/>
        </p:spPr>
        <p:txBody>
          <a:bodyPr wrap="none" rtlCol="0">
            <a:spAutoFit/>
          </a:bodyPr>
          <a:lstStyle/>
          <a:p>
            <a:pPr defTabSz="806867" eaLnBrk="0" fontAlgn="base" hangingPunct="0">
              <a:spcBef>
                <a:spcPct val="0"/>
              </a:spcBef>
              <a:spcAft>
                <a:spcPct val="0"/>
              </a:spcAft>
              <a:defRPr/>
            </a:pPr>
            <a:r>
              <a:rPr lang="en-US" sz="1765" dirty="0"/>
              <a:t>Stuxnet 2010</a:t>
            </a:r>
          </a:p>
        </p:txBody>
      </p:sp>
      <p:sp>
        <p:nvSpPr>
          <p:cNvPr id="9" name="TextBox 8"/>
          <p:cNvSpPr txBox="1"/>
          <p:nvPr/>
        </p:nvSpPr>
        <p:spPr>
          <a:xfrm>
            <a:off x="8299164" y="3421407"/>
            <a:ext cx="1585947" cy="363946"/>
          </a:xfrm>
          <a:prstGeom prst="rect">
            <a:avLst/>
          </a:prstGeom>
          <a:noFill/>
        </p:spPr>
        <p:txBody>
          <a:bodyPr wrap="none" rtlCol="0">
            <a:spAutoFit/>
          </a:bodyPr>
          <a:lstStyle/>
          <a:p>
            <a:pPr defTabSz="806867" eaLnBrk="0" fontAlgn="base" hangingPunct="0">
              <a:spcBef>
                <a:spcPct val="0"/>
              </a:spcBef>
              <a:spcAft>
                <a:spcPct val="0"/>
              </a:spcAft>
              <a:defRPr/>
            </a:pPr>
            <a:r>
              <a:rPr lang="en-US" sz="1765" dirty="0"/>
              <a:t>Ukraine 2016</a:t>
            </a:r>
          </a:p>
        </p:txBody>
      </p:sp>
      <p:sp>
        <p:nvSpPr>
          <p:cNvPr id="11" name="TextBox 10"/>
          <p:cNvSpPr txBox="1"/>
          <p:nvPr/>
        </p:nvSpPr>
        <p:spPr>
          <a:xfrm>
            <a:off x="6096000" y="1742003"/>
            <a:ext cx="1442439" cy="635559"/>
          </a:xfrm>
          <a:prstGeom prst="rect">
            <a:avLst/>
          </a:prstGeom>
          <a:noFill/>
        </p:spPr>
        <p:txBody>
          <a:bodyPr wrap="square" rtlCol="0">
            <a:spAutoFit/>
          </a:bodyPr>
          <a:lstStyle/>
          <a:p>
            <a:pPr defTabSz="806867" eaLnBrk="0" fontAlgn="base" hangingPunct="0">
              <a:spcBef>
                <a:spcPct val="0"/>
              </a:spcBef>
              <a:spcAft>
                <a:spcPct val="0"/>
              </a:spcAft>
              <a:defRPr/>
            </a:pPr>
            <a:r>
              <a:rPr lang="en-US" sz="1765" dirty="0"/>
              <a:t>Steel Mill 2014/2022</a:t>
            </a:r>
          </a:p>
        </p:txBody>
      </p:sp>
      <p:sp>
        <p:nvSpPr>
          <p:cNvPr id="12" name="TextBox 11"/>
          <p:cNvSpPr txBox="1"/>
          <p:nvPr/>
        </p:nvSpPr>
        <p:spPr>
          <a:xfrm>
            <a:off x="8210608" y="4839725"/>
            <a:ext cx="1752339" cy="635559"/>
          </a:xfrm>
          <a:prstGeom prst="rect">
            <a:avLst/>
          </a:prstGeom>
          <a:noFill/>
        </p:spPr>
        <p:txBody>
          <a:bodyPr wrap="none" rtlCol="0">
            <a:spAutoFit/>
          </a:bodyPr>
          <a:lstStyle/>
          <a:p>
            <a:pPr defTabSz="806867" eaLnBrk="0" fontAlgn="base" hangingPunct="0">
              <a:spcBef>
                <a:spcPct val="0"/>
              </a:spcBef>
              <a:spcAft>
                <a:spcPct val="0"/>
              </a:spcAft>
              <a:defRPr/>
            </a:pPr>
            <a:r>
              <a:rPr lang="en-US" sz="1765" dirty="0"/>
              <a:t>Triton SIS 2017</a:t>
            </a:r>
          </a:p>
          <a:p>
            <a:pPr defTabSz="806867" eaLnBrk="0" fontAlgn="base" hangingPunct="0">
              <a:spcBef>
                <a:spcPct val="0"/>
              </a:spcBef>
              <a:spcAft>
                <a:spcPct val="0"/>
              </a:spcAft>
              <a:defRPr/>
            </a:pPr>
            <a:r>
              <a:rPr lang="en-US" sz="1765" dirty="0"/>
              <a:t>Saudi Arabia</a:t>
            </a:r>
          </a:p>
        </p:txBody>
      </p:sp>
      <p:cxnSp>
        <p:nvCxnSpPr>
          <p:cNvPr id="5" name="Straight Arrow Connector 4"/>
          <p:cNvCxnSpPr>
            <a:cxnSpLocks/>
            <a:stCxn id="11" idx="2"/>
          </p:cNvCxnSpPr>
          <p:nvPr/>
        </p:nvCxnSpPr>
        <p:spPr>
          <a:xfrm>
            <a:off x="6817220" y="2377562"/>
            <a:ext cx="366443" cy="385956"/>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cxnSpLocks/>
          </p:cNvCxnSpPr>
          <p:nvPr/>
        </p:nvCxnSpPr>
        <p:spPr>
          <a:xfrm flipH="1">
            <a:off x="5681079" y="2271018"/>
            <a:ext cx="414921" cy="389776"/>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flipV="1">
            <a:off x="6863708" y="3812209"/>
            <a:ext cx="1362858" cy="1241893"/>
          </a:xfrm>
          <a:prstGeom prst="straightConnector1">
            <a:avLst/>
          </a:prstGeom>
          <a:ln w="508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1391206" y="1168544"/>
            <a:ext cx="3101574" cy="363946"/>
          </a:xfrm>
          <a:prstGeom prst="rect">
            <a:avLst/>
          </a:prstGeom>
          <a:noFill/>
        </p:spPr>
        <p:txBody>
          <a:bodyPr wrap="square" rtlCol="0">
            <a:spAutoFit/>
          </a:bodyPr>
          <a:lstStyle/>
          <a:p>
            <a:pPr defTabSz="806867" eaLnBrk="0" fontAlgn="base" hangingPunct="0">
              <a:spcBef>
                <a:spcPct val="0"/>
              </a:spcBef>
              <a:spcAft>
                <a:spcPct val="0"/>
              </a:spcAft>
              <a:defRPr/>
            </a:pPr>
            <a:r>
              <a:rPr lang="en-US" sz="1765" dirty="0"/>
              <a:t>Saudi Aramco “wiper” 2012</a:t>
            </a:r>
          </a:p>
        </p:txBody>
      </p:sp>
      <p:cxnSp>
        <p:nvCxnSpPr>
          <p:cNvPr id="20" name="Straight Arrow Connector 19"/>
          <p:cNvCxnSpPr>
            <a:cxnSpLocks/>
          </p:cNvCxnSpPr>
          <p:nvPr/>
        </p:nvCxnSpPr>
        <p:spPr>
          <a:xfrm>
            <a:off x="3380726" y="2221277"/>
            <a:ext cx="199878" cy="425812"/>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6312549" y="3806006"/>
            <a:ext cx="488107" cy="1209300"/>
          </a:xfrm>
          <a:prstGeom prst="straightConnector1">
            <a:avLst/>
          </a:prstGeom>
          <a:ln w="508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8466940" y="3639851"/>
            <a:ext cx="1585947" cy="363946"/>
          </a:xfrm>
          <a:prstGeom prst="rect">
            <a:avLst/>
          </a:prstGeom>
          <a:noFill/>
        </p:spPr>
        <p:txBody>
          <a:bodyPr wrap="none" rtlCol="0">
            <a:spAutoFit/>
          </a:bodyPr>
          <a:lstStyle/>
          <a:p>
            <a:pPr defTabSz="806867" eaLnBrk="0" fontAlgn="base" hangingPunct="0">
              <a:spcBef>
                <a:spcPct val="0"/>
              </a:spcBef>
              <a:spcAft>
                <a:spcPct val="0"/>
              </a:spcAft>
              <a:defRPr/>
            </a:pPr>
            <a:r>
              <a:rPr lang="en-US" sz="1765" dirty="0"/>
              <a:t>Ukraine 2015</a:t>
            </a:r>
          </a:p>
        </p:txBody>
      </p:sp>
      <p:sp>
        <p:nvSpPr>
          <p:cNvPr id="31" name="TextBox 30"/>
          <p:cNvSpPr txBox="1"/>
          <p:nvPr/>
        </p:nvSpPr>
        <p:spPr>
          <a:xfrm>
            <a:off x="2799635" y="5448003"/>
            <a:ext cx="1561939" cy="635559"/>
          </a:xfrm>
          <a:prstGeom prst="rect">
            <a:avLst/>
          </a:prstGeom>
          <a:noFill/>
        </p:spPr>
        <p:txBody>
          <a:bodyPr wrap="square" rtlCol="0">
            <a:spAutoFit/>
          </a:bodyPr>
          <a:lstStyle/>
          <a:p>
            <a:pPr defTabSz="806867" eaLnBrk="0" fontAlgn="base" hangingPunct="0">
              <a:spcBef>
                <a:spcPct val="0"/>
              </a:spcBef>
              <a:spcAft>
                <a:spcPct val="0"/>
              </a:spcAft>
              <a:defRPr/>
            </a:pPr>
            <a:r>
              <a:rPr lang="en-US" sz="1765" dirty="0"/>
              <a:t>Norsk Hydro 2019</a:t>
            </a:r>
          </a:p>
        </p:txBody>
      </p:sp>
      <p:cxnSp>
        <p:nvCxnSpPr>
          <p:cNvPr id="32" name="Straight Arrow Connector 31"/>
          <p:cNvCxnSpPr/>
          <p:nvPr/>
        </p:nvCxnSpPr>
        <p:spPr>
          <a:xfrm flipV="1">
            <a:off x="3816181" y="4858035"/>
            <a:ext cx="0" cy="506883"/>
          </a:xfrm>
          <a:prstGeom prst="straightConnector1">
            <a:avLst/>
          </a:prstGeom>
          <a:ln w="508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cxnSpLocks/>
          </p:cNvCxnSpPr>
          <p:nvPr/>
        </p:nvCxnSpPr>
        <p:spPr>
          <a:xfrm flipV="1">
            <a:off x="4108232" y="4770273"/>
            <a:ext cx="467936" cy="594645"/>
          </a:xfrm>
          <a:prstGeom prst="straightConnector1">
            <a:avLst/>
          </a:prstGeom>
          <a:ln w="508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0E9DF646-E7C3-402B-B2D8-C49FB916F080}"/>
              </a:ext>
            </a:extLst>
          </p:cNvPr>
          <p:cNvSpPr txBox="1"/>
          <p:nvPr/>
        </p:nvSpPr>
        <p:spPr>
          <a:xfrm>
            <a:off x="1391206" y="1505008"/>
            <a:ext cx="4330878" cy="363946"/>
          </a:xfrm>
          <a:prstGeom prst="rect">
            <a:avLst/>
          </a:prstGeom>
          <a:noFill/>
        </p:spPr>
        <p:txBody>
          <a:bodyPr wrap="square" rtlCol="0">
            <a:spAutoFit/>
          </a:bodyPr>
          <a:lstStyle/>
          <a:p>
            <a:pPr defTabSz="806867" eaLnBrk="0" fontAlgn="base" hangingPunct="0">
              <a:spcBef>
                <a:spcPct val="0"/>
              </a:spcBef>
              <a:spcAft>
                <a:spcPct val="0"/>
              </a:spcAft>
              <a:defRPr/>
            </a:pPr>
            <a:r>
              <a:rPr lang="en-US" sz="1765" dirty="0"/>
              <a:t>Colonial pipeline “</a:t>
            </a:r>
            <a:r>
              <a:rPr lang="en-US" sz="1765" dirty="0" err="1"/>
              <a:t>disruptionware</a:t>
            </a:r>
            <a:r>
              <a:rPr lang="en-US" sz="1765" dirty="0"/>
              <a:t>” 2021</a:t>
            </a:r>
          </a:p>
        </p:txBody>
      </p:sp>
      <p:grpSp>
        <p:nvGrpSpPr>
          <p:cNvPr id="6" name="Group 5">
            <a:extLst>
              <a:ext uri="{FF2B5EF4-FFF2-40B4-BE49-F238E27FC236}">
                <a16:creationId xmlns:a16="http://schemas.microsoft.com/office/drawing/2014/main" id="{A461031C-FAC8-1A5F-3785-645A6931AA44}"/>
              </a:ext>
            </a:extLst>
          </p:cNvPr>
          <p:cNvGrpSpPr/>
          <p:nvPr/>
        </p:nvGrpSpPr>
        <p:grpSpPr>
          <a:xfrm>
            <a:off x="6553173" y="2710717"/>
            <a:ext cx="1913767" cy="1111107"/>
            <a:chOff x="6553173" y="2710717"/>
            <a:chExt cx="1913767" cy="1111107"/>
          </a:xfrm>
        </p:grpSpPr>
        <p:cxnSp>
          <p:nvCxnSpPr>
            <p:cNvPr id="15" name="Straight Arrow Connector 14"/>
            <p:cNvCxnSpPr>
              <a:stCxn id="9" idx="1"/>
            </p:cNvCxnSpPr>
            <p:nvPr/>
          </p:nvCxnSpPr>
          <p:spPr>
            <a:xfrm flipH="1" flipV="1">
              <a:off x="7440488" y="3574195"/>
              <a:ext cx="858676" cy="29185"/>
            </a:xfrm>
            <a:prstGeom prst="straightConnector1">
              <a:avLst/>
            </a:prstGeom>
            <a:ln w="50800">
              <a:solidFill>
                <a:srgbClr val="CC330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23" idx="1"/>
            </p:cNvCxnSpPr>
            <p:nvPr/>
          </p:nvCxnSpPr>
          <p:spPr>
            <a:xfrm flipH="1" flipV="1">
              <a:off x="7046828" y="3818632"/>
              <a:ext cx="1420112" cy="3192"/>
            </a:xfrm>
            <a:prstGeom prst="straightConnector1">
              <a:avLst/>
            </a:prstGeom>
            <a:ln w="50800">
              <a:solidFill>
                <a:srgbClr val="CC3300"/>
              </a:solidFill>
              <a:tailEnd type="triangle"/>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023556A4-4C1F-73F2-E7DC-B1ABB116C958}"/>
                </a:ext>
              </a:extLst>
            </p:cNvPr>
            <p:cNvPicPr>
              <a:picLocks noChangeAspect="1"/>
            </p:cNvPicPr>
            <p:nvPr/>
          </p:nvPicPr>
          <p:blipFill>
            <a:blip r:embed="rId6"/>
            <a:stretch>
              <a:fillRect/>
            </a:stretch>
          </p:blipFill>
          <p:spPr>
            <a:xfrm>
              <a:off x="6553173" y="2710717"/>
              <a:ext cx="650514" cy="396290"/>
            </a:xfrm>
            <a:prstGeom prst="rect">
              <a:avLst/>
            </a:prstGeom>
          </p:spPr>
        </p:pic>
      </p:grpSp>
      <p:sp>
        <p:nvSpPr>
          <p:cNvPr id="3" name="TextBox 2">
            <a:extLst>
              <a:ext uri="{FF2B5EF4-FFF2-40B4-BE49-F238E27FC236}">
                <a16:creationId xmlns:a16="http://schemas.microsoft.com/office/drawing/2014/main" id="{0B7CF36B-EE65-4093-3933-D143077DB63D}"/>
              </a:ext>
            </a:extLst>
          </p:cNvPr>
          <p:cNvSpPr txBox="1"/>
          <p:nvPr/>
        </p:nvSpPr>
        <p:spPr>
          <a:xfrm>
            <a:off x="8579767" y="4005745"/>
            <a:ext cx="2344168" cy="363946"/>
          </a:xfrm>
          <a:prstGeom prst="rect">
            <a:avLst/>
          </a:prstGeom>
          <a:noFill/>
        </p:spPr>
        <p:txBody>
          <a:bodyPr wrap="none" rtlCol="0">
            <a:spAutoFit/>
          </a:bodyPr>
          <a:lstStyle/>
          <a:p>
            <a:pPr defTabSz="806867" eaLnBrk="0" fontAlgn="base" hangingPunct="0">
              <a:spcBef>
                <a:spcPct val="0"/>
              </a:spcBef>
              <a:spcAft>
                <a:spcPct val="0"/>
              </a:spcAft>
              <a:defRPr/>
            </a:pPr>
            <a:r>
              <a:rPr lang="en-US" sz="1765" dirty="0" err="1"/>
              <a:t>Viasat</a:t>
            </a:r>
            <a:r>
              <a:rPr lang="en-US" sz="1765" dirty="0"/>
              <a:t>/Enercon 2022</a:t>
            </a:r>
          </a:p>
        </p:txBody>
      </p:sp>
      <p:cxnSp>
        <p:nvCxnSpPr>
          <p:cNvPr id="8" name="Straight Arrow Connector 7">
            <a:extLst>
              <a:ext uri="{FF2B5EF4-FFF2-40B4-BE49-F238E27FC236}">
                <a16:creationId xmlns:a16="http://schemas.microsoft.com/office/drawing/2014/main" id="{7270A666-5383-3438-1822-66C987F5BEC3}"/>
              </a:ext>
            </a:extLst>
          </p:cNvPr>
          <p:cNvCxnSpPr>
            <a:cxnSpLocks/>
            <a:stCxn id="3" idx="1"/>
          </p:cNvCxnSpPr>
          <p:nvPr/>
        </p:nvCxnSpPr>
        <p:spPr>
          <a:xfrm flipH="1" flipV="1">
            <a:off x="7440488" y="4061288"/>
            <a:ext cx="1139279" cy="126430"/>
          </a:xfrm>
          <a:prstGeom prst="straightConnector1">
            <a:avLst/>
          </a:prstGeom>
          <a:ln w="508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D33EF8E9-755F-3048-1A63-9D278171F6E1}"/>
              </a:ext>
            </a:extLst>
          </p:cNvPr>
          <p:cNvSpPr txBox="1"/>
          <p:nvPr/>
        </p:nvSpPr>
        <p:spPr>
          <a:xfrm>
            <a:off x="8377000" y="2889774"/>
            <a:ext cx="1395190" cy="363946"/>
          </a:xfrm>
          <a:prstGeom prst="rect">
            <a:avLst/>
          </a:prstGeom>
          <a:noFill/>
        </p:spPr>
        <p:txBody>
          <a:bodyPr wrap="none" rtlCol="0">
            <a:spAutoFit/>
          </a:bodyPr>
          <a:lstStyle/>
          <a:p>
            <a:pPr defTabSz="806867" eaLnBrk="0" fontAlgn="base" hangingPunct="0">
              <a:spcBef>
                <a:spcPct val="0"/>
              </a:spcBef>
              <a:spcAft>
                <a:spcPct val="0"/>
              </a:spcAft>
              <a:defRPr/>
            </a:pPr>
            <a:r>
              <a:rPr lang="en-US" sz="1765" dirty="0"/>
              <a:t>Water 2023</a:t>
            </a:r>
          </a:p>
        </p:txBody>
      </p:sp>
      <p:cxnSp>
        <p:nvCxnSpPr>
          <p:cNvPr id="26" name="Straight Arrow Connector 25">
            <a:extLst>
              <a:ext uri="{FF2B5EF4-FFF2-40B4-BE49-F238E27FC236}">
                <a16:creationId xmlns:a16="http://schemas.microsoft.com/office/drawing/2014/main" id="{C72B502F-191C-656B-E88D-662E72282F9F}"/>
              </a:ext>
            </a:extLst>
          </p:cNvPr>
          <p:cNvCxnSpPr>
            <a:cxnSpLocks/>
            <a:stCxn id="25" idx="1"/>
          </p:cNvCxnSpPr>
          <p:nvPr/>
        </p:nvCxnSpPr>
        <p:spPr>
          <a:xfrm flipH="1">
            <a:off x="6781283" y="3071747"/>
            <a:ext cx="1595717" cy="626993"/>
          </a:xfrm>
          <a:prstGeom prst="straightConnector1">
            <a:avLst/>
          </a:prstGeom>
          <a:ln w="508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84A6CFFB-8BE8-B607-0C79-2CBA7F589F3E}"/>
              </a:ext>
            </a:extLst>
          </p:cNvPr>
          <p:cNvSpPr txBox="1"/>
          <p:nvPr/>
        </p:nvSpPr>
        <p:spPr>
          <a:xfrm>
            <a:off x="4369450" y="5918858"/>
            <a:ext cx="2396082" cy="646331"/>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1800" dirty="0">
                <a:cs typeface="Times New Roman" panose="02020603050405020304" pitchFamily="18" charset="0"/>
              </a:rPr>
              <a:t>Typhoon (Volt, Salt, Flax) </a:t>
            </a:r>
            <a:r>
              <a:rPr kumimoji="0" lang="en-US" sz="1800" b="0" i="0" u="none" strike="noStrike" kern="1200" cap="none" spc="0" normalizeH="0" baseline="0" noProof="0" dirty="0">
                <a:ln>
                  <a:noFill/>
                </a:ln>
                <a:effectLst/>
                <a:uLnTx/>
                <a:uFillTx/>
                <a:latin typeface="Times New Roman" pitchFamily="18" charset="0"/>
                <a:ea typeface="+mn-ea"/>
                <a:cs typeface="Times New Roman" panose="02020603050405020304" pitchFamily="18" charset="0"/>
              </a:rPr>
              <a:t>2022-today</a:t>
            </a:r>
          </a:p>
        </p:txBody>
      </p:sp>
      <p:cxnSp>
        <p:nvCxnSpPr>
          <p:cNvPr id="37" name="Straight Arrow Connector 36">
            <a:extLst>
              <a:ext uri="{FF2B5EF4-FFF2-40B4-BE49-F238E27FC236}">
                <a16:creationId xmlns:a16="http://schemas.microsoft.com/office/drawing/2014/main" id="{1D4A0A63-884B-95A2-270B-CE3EAEBAACBB}"/>
              </a:ext>
            </a:extLst>
          </p:cNvPr>
          <p:cNvCxnSpPr>
            <a:cxnSpLocks/>
          </p:cNvCxnSpPr>
          <p:nvPr/>
        </p:nvCxnSpPr>
        <p:spPr>
          <a:xfrm flipH="1" flipV="1">
            <a:off x="4362959" y="4222680"/>
            <a:ext cx="1077079" cy="1710010"/>
          </a:xfrm>
          <a:prstGeom prst="straightConnector1">
            <a:avLst/>
          </a:prstGeom>
          <a:ln w="508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200655F7-FC5B-0F19-A46D-D7D9B031BDFD}"/>
              </a:ext>
            </a:extLst>
          </p:cNvPr>
          <p:cNvCxnSpPr>
            <a:cxnSpLocks/>
          </p:cNvCxnSpPr>
          <p:nvPr/>
        </p:nvCxnSpPr>
        <p:spPr>
          <a:xfrm flipH="1" flipV="1">
            <a:off x="5503777" y="4259386"/>
            <a:ext cx="127429" cy="1551272"/>
          </a:xfrm>
          <a:prstGeom prst="straightConnector1">
            <a:avLst/>
          </a:prstGeom>
          <a:ln w="508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3B121680-05A5-7DCD-3DDE-CB9BA5C2D22D}"/>
              </a:ext>
            </a:extLst>
          </p:cNvPr>
          <p:cNvSpPr txBox="1"/>
          <p:nvPr/>
        </p:nvSpPr>
        <p:spPr>
          <a:xfrm>
            <a:off x="2798250" y="6056377"/>
            <a:ext cx="1367633" cy="369332"/>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effectLst/>
                <a:uLnTx/>
                <a:uFillTx/>
                <a:ea typeface="+mn-ea"/>
                <a:cs typeface="Times New Roman" panose="02020603050405020304" pitchFamily="18" charset="0"/>
              </a:rPr>
              <a:t>TSMC 2018</a:t>
            </a:r>
          </a:p>
        </p:txBody>
      </p:sp>
      <p:sp>
        <p:nvSpPr>
          <p:cNvPr id="47" name="TextBox 46">
            <a:extLst>
              <a:ext uri="{FF2B5EF4-FFF2-40B4-BE49-F238E27FC236}">
                <a16:creationId xmlns:a16="http://schemas.microsoft.com/office/drawing/2014/main" id="{D64DC077-809F-07C5-E9CF-7FBF84A7C298}"/>
              </a:ext>
            </a:extLst>
          </p:cNvPr>
          <p:cNvSpPr txBox="1"/>
          <p:nvPr/>
        </p:nvSpPr>
        <p:spPr>
          <a:xfrm>
            <a:off x="1374908" y="1803459"/>
            <a:ext cx="3101573" cy="369332"/>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1800" dirty="0">
                <a:cs typeface="Times New Roman" panose="02020603050405020304" pitchFamily="18" charset="0"/>
              </a:rPr>
              <a:t>Falcon (EDR sensors) 2024</a:t>
            </a:r>
            <a:endParaRPr kumimoji="0" lang="en-US" sz="1800" b="0" i="0" u="none" strike="noStrike" kern="1200" cap="none" spc="0" normalizeH="0" baseline="0" noProof="0" dirty="0">
              <a:ln>
                <a:noFill/>
              </a:ln>
              <a:effectLst/>
              <a:uLnTx/>
              <a:uFillTx/>
              <a:latin typeface="Times New Roman" pitchFamily="18" charset="0"/>
              <a:ea typeface="+mn-ea"/>
              <a:cs typeface="Times New Roman" panose="02020603050405020304" pitchFamily="18" charset="0"/>
            </a:endParaRPr>
          </a:p>
        </p:txBody>
      </p:sp>
    </p:spTree>
    <p:custDataLst>
      <p:tags r:id="rId1"/>
    </p:custDataLst>
    <p:extLst>
      <p:ext uri="{BB962C8B-B14F-4D97-AF65-F5344CB8AC3E}">
        <p14:creationId xmlns:p14="http://schemas.microsoft.com/office/powerpoint/2010/main" val="3687989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4"/>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3"/>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8"/>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25"/>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26"/>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37"/>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1" grpId="0"/>
      <p:bldP spid="12" grpId="0"/>
      <p:bldP spid="19" grpId="0"/>
      <p:bldP spid="23" grpId="0"/>
      <p:bldP spid="31" grpId="0"/>
      <p:bldP spid="34" grpId="0"/>
      <p:bldP spid="3" grpId="0"/>
      <p:bldP spid="2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4" name="CustomShape 1"/>
          <p:cNvSpPr/>
          <p:nvPr/>
        </p:nvSpPr>
        <p:spPr>
          <a:xfrm>
            <a:off x="2057401" y="395770"/>
            <a:ext cx="7660701" cy="446386"/>
          </a:xfrm>
          <a:prstGeom prst="rect">
            <a:avLst/>
          </a:prstGeom>
          <a:noFill/>
          <a:ln w="0">
            <a:noFill/>
          </a:ln>
        </p:spPr>
        <p:style>
          <a:lnRef idx="0">
            <a:scrgbClr r="0" g="0" b="0"/>
          </a:lnRef>
          <a:fillRef idx="0">
            <a:scrgbClr r="0" g="0" b="0"/>
          </a:fillRef>
          <a:effectRef idx="0">
            <a:scrgbClr r="0" g="0" b="0"/>
          </a:effectRef>
          <a:fontRef idx="minor"/>
        </p:style>
        <p:txBody>
          <a:bodyPr wrap="square" lIns="65515" tIns="32757" rIns="65515" bIns="32757">
            <a:spAutoFit/>
          </a:bodyPr>
          <a:lstStyle/>
          <a:p>
            <a:pPr algn="ctr">
              <a:tabLst>
                <a:tab pos="0" algn="l"/>
              </a:tabLst>
            </a:pPr>
            <a:r>
              <a:rPr lang="en-US" sz="2471" b="1" dirty="0">
                <a:solidFill>
                  <a:srgbClr val="072B5F"/>
                </a:solidFill>
                <a:latin typeface="+mj-lt"/>
                <a:ea typeface="+mj-ea"/>
                <a:cs typeface="+mj-cs"/>
              </a:rPr>
              <a:t>Cross-Trained Professionals Are Needed</a:t>
            </a:r>
          </a:p>
        </p:txBody>
      </p:sp>
      <p:sp>
        <p:nvSpPr>
          <p:cNvPr id="1725" name="CustomShape 2"/>
          <p:cNvSpPr/>
          <p:nvPr/>
        </p:nvSpPr>
        <p:spPr>
          <a:xfrm>
            <a:off x="3100668" y="1931334"/>
            <a:ext cx="3557449" cy="3249267"/>
          </a:xfrm>
          <a:prstGeom prst="ellipse">
            <a:avLst/>
          </a:prstGeom>
          <a:solidFill>
            <a:srgbClr val="3258FC"/>
          </a:solidFill>
          <a:ln>
            <a:solidFill>
              <a:srgbClr val="FFFFFF"/>
            </a:solidFill>
            <a:round/>
          </a:ln>
        </p:spPr>
        <p:style>
          <a:lnRef idx="2">
            <a:schemeClr val="accent1">
              <a:shade val="50000"/>
            </a:schemeClr>
          </a:lnRef>
          <a:fillRef idx="1">
            <a:schemeClr val="accent1"/>
          </a:fillRef>
          <a:effectRef idx="0">
            <a:schemeClr val="accent1"/>
          </a:effectRef>
          <a:fontRef idx="minor"/>
        </p:style>
        <p:txBody>
          <a:bodyPr/>
          <a:lstStyle/>
          <a:p>
            <a:endParaRPr lang="en-US" sz="1588"/>
          </a:p>
        </p:txBody>
      </p:sp>
      <p:sp>
        <p:nvSpPr>
          <p:cNvPr id="1726" name="CustomShape 3"/>
          <p:cNvSpPr/>
          <p:nvPr/>
        </p:nvSpPr>
        <p:spPr>
          <a:xfrm>
            <a:off x="4396811" y="2786956"/>
            <a:ext cx="2261306" cy="1519679"/>
          </a:xfrm>
          <a:prstGeom prst="ellipse">
            <a:avLst/>
          </a:prstGeom>
          <a:solidFill>
            <a:schemeClr val="bg1">
              <a:lumMod val="50000"/>
            </a:schemeClr>
          </a:solidFill>
          <a:ln>
            <a:solidFill>
              <a:srgbClr val="FFFFFF"/>
            </a:solidFill>
            <a:round/>
          </a:ln>
        </p:spPr>
        <p:style>
          <a:lnRef idx="2">
            <a:schemeClr val="accent1">
              <a:shade val="50000"/>
            </a:schemeClr>
          </a:lnRef>
          <a:fillRef idx="1">
            <a:schemeClr val="accent1"/>
          </a:fillRef>
          <a:effectRef idx="0">
            <a:schemeClr val="accent1"/>
          </a:effectRef>
          <a:fontRef idx="minor"/>
        </p:style>
        <p:txBody>
          <a:bodyPr lIns="65515" tIns="32757" rIns="65515" bIns="32757" anchor="ctr">
            <a:noAutofit/>
          </a:bodyPr>
          <a:lstStyle/>
          <a:p>
            <a:pPr algn="ctr">
              <a:tabLst>
                <a:tab pos="0" algn="l"/>
              </a:tabLst>
            </a:pPr>
            <a:r>
              <a:rPr lang="en-US" sz="1765" dirty="0">
                <a:solidFill>
                  <a:srgbClr val="FFFF00"/>
                </a:solidFill>
              </a:rPr>
              <a:t>IT Cybersecurity</a:t>
            </a:r>
          </a:p>
        </p:txBody>
      </p:sp>
      <p:sp>
        <p:nvSpPr>
          <p:cNvPr id="1727" name="CustomShape 4"/>
          <p:cNvSpPr/>
          <p:nvPr/>
        </p:nvSpPr>
        <p:spPr>
          <a:xfrm>
            <a:off x="6724679" y="2825741"/>
            <a:ext cx="2096209" cy="1362444"/>
          </a:xfrm>
          <a:prstGeom prst="ellipse">
            <a:avLst/>
          </a:prstGeom>
          <a:solidFill>
            <a:schemeClr val="bg1"/>
          </a:solidFill>
          <a:ln w="50800">
            <a:solidFill>
              <a:schemeClr val="tx1"/>
            </a:solidFill>
            <a:round/>
          </a:ln>
        </p:spPr>
        <p:style>
          <a:lnRef idx="2">
            <a:schemeClr val="accent1">
              <a:shade val="50000"/>
            </a:schemeClr>
          </a:lnRef>
          <a:fillRef idx="1">
            <a:schemeClr val="accent1"/>
          </a:fillRef>
          <a:effectRef idx="0">
            <a:schemeClr val="accent1"/>
          </a:effectRef>
          <a:fontRef idx="minor"/>
        </p:style>
        <p:txBody>
          <a:bodyPr lIns="65515" tIns="32757" rIns="65515" bIns="32757" anchor="ctr">
            <a:noAutofit/>
          </a:bodyPr>
          <a:lstStyle/>
          <a:p>
            <a:pPr algn="ctr">
              <a:tabLst>
                <a:tab pos="0" algn="l"/>
              </a:tabLst>
            </a:pPr>
            <a:r>
              <a:rPr lang="en-US" sz="1765" dirty="0"/>
              <a:t>Control system</a:t>
            </a:r>
          </a:p>
          <a:p>
            <a:pPr algn="ctr">
              <a:tabLst>
                <a:tab pos="0" algn="l"/>
              </a:tabLst>
            </a:pPr>
            <a:r>
              <a:rPr lang="en-US" sz="1765" dirty="0"/>
              <a:t>OT/ACS</a:t>
            </a:r>
          </a:p>
        </p:txBody>
      </p:sp>
      <p:sp>
        <p:nvSpPr>
          <p:cNvPr id="1728" name="CustomShape 5"/>
          <p:cNvSpPr/>
          <p:nvPr/>
        </p:nvSpPr>
        <p:spPr>
          <a:xfrm>
            <a:off x="6294120" y="3205196"/>
            <a:ext cx="796131" cy="541779"/>
          </a:xfrm>
          <a:prstGeom prst="ellipse">
            <a:avLst/>
          </a:prstGeom>
          <a:solidFill>
            <a:srgbClr val="FF0000"/>
          </a:solidFill>
          <a:ln>
            <a:solidFill>
              <a:schemeClr val="accent2"/>
            </a:solidFill>
            <a:round/>
          </a:ln>
        </p:spPr>
        <p:style>
          <a:lnRef idx="2">
            <a:schemeClr val="accent1">
              <a:shade val="50000"/>
            </a:schemeClr>
          </a:lnRef>
          <a:fillRef idx="1">
            <a:schemeClr val="accent1"/>
          </a:fillRef>
          <a:effectRef idx="0">
            <a:schemeClr val="accent1"/>
          </a:effectRef>
          <a:fontRef idx="minor"/>
        </p:style>
        <p:txBody>
          <a:bodyPr/>
          <a:lstStyle/>
          <a:p>
            <a:endParaRPr lang="en-US" sz="1588"/>
          </a:p>
        </p:txBody>
      </p:sp>
      <p:sp>
        <p:nvSpPr>
          <p:cNvPr id="1729" name="CustomShape 6"/>
          <p:cNvSpPr/>
          <p:nvPr/>
        </p:nvSpPr>
        <p:spPr>
          <a:xfrm>
            <a:off x="3243493" y="3065268"/>
            <a:ext cx="558708" cy="681707"/>
          </a:xfrm>
          <a:prstGeom prst="rect">
            <a:avLst/>
          </a:prstGeom>
          <a:noFill/>
          <a:ln w="0">
            <a:noFill/>
          </a:ln>
        </p:spPr>
        <p:style>
          <a:lnRef idx="0">
            <a:scrgbClr r="0" g="0" b="0"/>
          </a:lnRef>
          <a:fillRef idx="0">
            <a:scrgbClr r="0" g="0" b="0"/>
          </a:fillRef>
          <a:effectRef idx="0">
            <a:scrgbClr r="0" g="0" b="0"/>
          </a:effectRef>
          <a:fontRef idx="minor"/>
        </p:style>
        <p:txBody>
          <a:bodyPr wrap="none" lIns="65515" tIns="32757" rIns="65515" bIns="32757">
            <a:spAutoFit/>
          </a:bodyPr>
          <a:lstStyle/>
          <a:p>
            <a:pPr>
              <a:tabLst>
                <a:tab pos="0" algn="l"/>
              </a:tabLst>
            </a:pPr>
            <a:r>
              <a:rPr lang="en-US" sz="4000" dirty="0">
                <a:solidFill>
                  <a:srgbClr val="FFFF00"/>
                </a:solidFill>
              </a:rPr>
              <a:t>IT</a:t>
            </a:r>
          </a:p>
        </p:txBody>
      </p:sp>
      <p:sp>
        <p:nvSpPr>
          <p:cNvPr id="1730" name="CustomShape 7"/>
          <p:cNvSpPr/>
          <p:nvPr/>
        </p:nvSpPr>
        <p:spPr>
          <a:xfrm>
            <a:off x="6113321" y="4896797"/>
            <a:ext cx="2708336" cy="609379"/>
          </a:xfrm>
          <a:prstGeom prst="rect">
            <a:avLst/>
          </a:prstGeom>
          <a:noFill/>
          <a:ln w="0">
            <a:noFill/>
          </a:ln>
        </p:spPr>
        <p:style>
          <a:lnRef idx="0">
            <a:scrgbClr r="0" g="0" b="0"/>
          </a:lnRef>
          <a:fillRef idx="0">
            <a:scrgbClr r="0" g="0" b="0"/>
          </a:fillRef>
          <a:effectRef idx="0">
            <a:scrgbClr r="0" g="0" b="0"/>
          </a:effectRef>
          <a:fontRef idx="minor"/>
        </p:style>
        <p:txBody>
          <a:bodyPr wrap="none" lIns="65515" tIns="32757" rIns="65515" bIns="32757">
            <a:spAutoFit/>
          </a:bodyPr>
          <a:lstStyle/>
          <a:p>
            <a:pPr algn="ctr">
              <a:tabLst>
                <a:tab pos="0" algn="l"/>
              </a:tabLst>
            </a:pPr>
            <a:r>
              <a:rPr lang="en-US" sz="1765" dirty="0"/>
              <a:t>IT-OT-ACS</a:t>
            </a:r>
          </a:p>
          <a:p>
            <a:pPr algn="ctr">
              <a:tabLst>
                <a:tab pos="0" algn="l"/>
              </a:tabLst>
            </a:pPr>
            <a:r>
              <a:rPr lang="en-US" sz="1765" dirty="0"/>
              <a:t>Cybersecurity specialists</a:t>
            </a:r>
          </a:p>
        </p:txBody>
      </p:sp>
      <p:sp>
        <p:nvSpPr>
          <p:cNvPr id="1731" name="CustomShape 8"/>
          <p:cNvSpPr/>
          <p:nvPr/>
        </p:nvSpPr>
        <p:spPr>
          <a:xfrm flipH="1" flipV="1">
            <a:off x="6723893" y="3795358"/>
            <a:ext cx="366358" cy="1100123"/>
          </a:xfrm>
          <a:custGeom>
            <a:avLst/>
            <a:gdLst/>
            <a:ahLst/>
            <a:cxnLst/>
            <a:rect l="l" t="t" r="r" b="b"/>
            <a:pathLst>
              <a:path w="21600" h="21600">
                <a:moveTo>
                  <a:pt x="0" y="0"/>
                </a:moveTo>
                <a:lnTo>
                  <a:pt x="21600" y="21600"/>
                </a:lnTo>
              </a:path>
            </a:pathLst>
          </a:custGeom>
          <a:noFill/>
          <a:ln w="38100">
            <a:solidFill>
              <a:schemeClr val="tx1"/>
            </a:solidFill>
            <a:round/>
            <a:tailEnd type="arrow" w="med" len="med"/>
          </a:ln>
        </p:spPr>
        <p:style>
          <a:lnRef idx="1">
            <a:schemeClr val="accent2"/>
          </a:lnRef>
          <a:fillRef idx="0">
            <a:schemeClr val="accent2"/>
          </a:fillRef>
          <a:effectRef idx="0">
            <a:schemeClr val="accent2"/>
          </a:effectRef>
          <a:fontRef idx="minor"/>
        </p:style>
        <p:txBody>
          <a:bodyPr/>
          <a:lstStyle/>
          <a:p>
            <a:endParaRPr lang="en-US" sz="1588"/>
          </a:p>
        </p:txBody>
      </p:sp>
      <p:sp>
        <p:nvSpPr>
          <p:cNvPr id="1733" name="CustomShape 10"/>
          <p:cNvSpPr/>
          <p:nvPr/>
        </p:nvSpPr>
        <p:spPr>
          <a:xfrm>
            <a:off x="597020" y="3359872"/>
            <a:ext cx="2432235" cy="435486"/>
          </a:xfrm>
          <a:prstGeom prst="rect">
            <a:avLst/>
          </a:prstGeom>
          <a:noFill/>
          <a:ln w="0">
            <a:noFill/>
          </a:ln>
        </p:spPr>
        <p:style>
          <a:lnRef idx="0">
            <a:scrgbClr r="0" g="0" b="0"/>
          </a:lnRef>
          <a:fillRef idx="0">
            <a:scrgbClr r="0" g="0" b="0"/>
          </a:fillRef>
          <a:effectRef idx="0">
            <a:scrgbClr r="0" g="0" b="0"/>
          </a:effectRef>
          <a:fontRef idx="minor"/>
        </p:style>
        <p:txBody>
          <a:bodyPr wrap="none" lIns="65515" tIns="32757" rIns="65515" bIns="32757">
            <a:spAutoFit/>
          </a:bodyPr>
          <a:lstStyle/>
          <a:p>
            <a:pPr algn="ctr"/>
            <a:r>
              <a:rPr lang="lt-LT" sz="1200" spc="-1" dirty="0">
                <a:latin typeface="+mj-lt"/>
                <a:ea typeface="DejaVu Sans"/>
              </a:rPr>
              <a:t>Graphic used with permission</a:t>
            </a:r>
            <a:endParaRPr lang="en-US" sz="1200" spc="-1" dirty="0">
              <a:latin typeface="+mj-lt"/>
              <a:ea typeface="DejaVu Sans"/>
            </a:endParaRPr>
          </a:p>
          <a:p>
            <a:pPr algn="ctr"/>
            <a:r>
              <a:rPr lang="lt-LT" sz="1200" spc="-1" dirty="0">
                <a:latin typeface="+mj-lt"/>
                <a:ea typeface="DejaVu Sans"/>
              </a:rPr>
              <a:t> of Joe Weiss</a:t>
            </a:r>
            <a:endParaRPr lang="en-US" sz="1200" spc="-1" dirty="0">
              <a:latin typeface="+mj-lt"/>
            </a:endParaRPr>
          </a:p>
        </p:txBody>
      </p:sp>
    </p:spTree>
    <p:custDataLst>
      <p:tags r:id="rId1"/>
    </p:custDataLst>
    <p:extLst>
      <p:ext uri="{BB962C8B-B14F-4D97-AF65-F5344CB8AC3E}">
        <p14:creationId xmlns:p14="http://schemas.microsoft.com/office/powerpoint/2010/main" val="2738553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2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3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8" name="CustomShape 1"/>
          <p:cNvSpPr/>
          <p:nvPr/>
        </p:nvSpPr>
        <p:spPr>
          <a:xfrm>
            <a:off x="2581645" y="1305448"/>
            <a:ext cx="6499059" cy="1004923"/>
          </a:xfrm>
          <a:prstGeom prst="rect">
            <a:avLst/>
          </a:prstGeom>
          <a:noFill/>
          <a:ln w="0">
            <a:noFill/>
          </a:ln>
        </p:spPr>
        <p:style>
          <a:lnRef idx="0">
            <a:scrgbClr r="0" g="0" b="0"/>
          </a:lnRef>
          <a:fillRef idx="0">
            <a:scrgbClr r="0" g="0" b="0"/>
          </a:fillRef>
          <a:effectRef idx="0">
            <a:scrgbClr r="0" g="0" b="0"/>
          </a:effectRef>
          <a:fontRef idx="minor"/>
        </p:style>
        <p:txBody>
          <a:bodyPr lIns="65515" tIns="32757" rIns="65515" bIns="32757" anchor="ctr">
            <a:noAutofit/>
          </a:bodyPr>
          <a:lstStyle/>
          <a:p>
            <a:pPr algn="ctr"/>
            <a:r>
              <a:rPr lang="en-US" sz="2000" b="1" dirty="0"/>
              <a:t>Listen to what the engineers are telling you</a:t>
            </a:r>
            <a:r>
              <a:rPr lang="en-US" b="1" spc="-1" dirty="0">
                <a:latin typeface="Times New Roman"/>
                <a:ea typeface="DejaVu Sans"/>
              </a:rPr>
              <a:t>!  </a:t>
            </a:r>
            <a:endParaRPr lang="en-US" b="1" spc="-1" dirty="0">
              <a:latin typeface="Arial"/>
            </a:endParaRPr>
          </a:p>
        </p:txBody>
      </p:sp>
      <p:sp>
        <p:nvSpPr>
          <p:cNvPr id="1869" name="CustomShape 2"/>
          <p:cNvSpPr/>
          <p:nvPr/>
        </p:nvSpPr>
        <p:spPr>
          <a:xfrm>
            <a:off x="1053531" y="2479013"/>
            <a:ext cx="4777644" cy="2510669"/>
          </a:xfrm>
          <a:prstGeom prst="rect">
            <a:avLst/>
          </a:prstGeom>
          <a:noFill/>
          <a:ln w="0">
            <a:noFill/>
          </a:ln>
        </p:spPr>
        <p:style>
          <a:lnRef idx="0">
            <a:scrgbClr r="0" g="0" b="0"/>
          </a:lnRef>
          <a:fillRef idx="0">
            <a:scrgbClr r="0" g="0" b="0"/>
          </a:fillRef>
          <a:effectRef idx="0">
            <a:scrgbClr r="0" g="0" b="0"/>
          </a:effectRef>
          <a:fontRef idx="minor"/>
        </p:style>
        <p:txBody>
          <a:bodyPr wrap="square" lIns="65515" tIns="32757" rIns="65515" bIns="32757">
            <a:spAutoFit/>
          </a:bodyPr>
          <a:lstStyle/>
          <a:p>
            <a:r>
              <a:rPr lang="en-US" sz="1765" dirty="0"/>
              <a:t>“[Your proposed] cybersecurity requirements state that they are intended to address critical information infrastructure (including industrial control systems), however, your draft requirements do not address industrial control systems”</a:t>
            </a:r>
          </a:p>
          <a:p>
            <a:endParaRPr lang="en-US" sz="1765" dirty="0"/>
          </a:p>
          <a:p>
            <a:pPr algn="ctr"/>
            <a:r>
              <a:rPr lang="en-US" sz="1765" i="1" dirty="0"/>
              <a:t>(Response to government draft regulations from a utility operator.)</a:t>
            </a:r>
          </a:p>
        </p:txBody>
      </p:sp>
      <p:sp>
        <p:nvSpPr>
          <p:cNvPr id="2" name="Rectangle 1"/>
          <p:cNvSpPr/>
          <p:nvPr/>
        </p:nvSpPr>
        <p:spPr>
          <a:xfrm>
            <a:off x="1712548" y="395167"/>
            <a:ext cx="8332115" cy="472565"/>
          </a:xfrm>
          <a:prstGeom prst="rect">
            <a:avLst/>
          </a:prstGeom>
        </p:spPr>
        <p:txBody>
          <a:bodyPr wrap="square">
            <a:spAutoFit/>
          </a:bodyPr>
          <a:lstStyle/>
          <a:p>
            <a:r>
              <a:rPr lang="en-US" sz="2471" b="1" dirty="0">
                <a:solidFill>
                  <a:srgbClr val="072B5F"/>
                </a:solidFill>
                <a:latin typeface="+mj-lt"/>
                <a:ea typeface="+mj-ea"/>
                <a:cs typeface="+mj-cs"/>
              </a:rPr>
              <a:t>IT and ACS misunderstandings in policymaking</a:t>
            </a:r>
          </a:p>
        </p:txBody>
      </p:sp>
      <p:pic>
        <p:nvPicPr>
          <p:cNvPr id="6" name="Picture 5" descr="Two people wearing hardhats looking at a computer&#10;&#10;AI-generated content may be incorrect.">
            <a:extLst>
              <a:ext uri="{FF2B5EF4-FFF2-40B4-BE49-F238E27FC236}">
                <a16:creationId xmlns:a16="http://schemas.microsoft.com/office/drawing/2014/main" id="{FE6A34EB-5AE1-548D-D5D9-942DAA1E93E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5737" y="2479013"/>
            <a:ext cx="4931452" cy="2817973"/>
          </a:xfrm>
          <a:prstGeom prst="rect">
            <a:avLst/>
          </a:prstGeom>
        </p:spPr>
      </p:pic>
    </p:spTree>
    <p:custDataLst>
      <p:tags r:id="rId1"/>
    </p:custDataLst>
    <p:extLst>
      <p:ext uri="{BB962C8B-B14F-4D97-AF65-F5344CB8AC3E}">
        <p14:creationId xmlns:p14="http://schemas.microsoft.com/office/powerpoint/2010/main" val="10140548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1053886" y="396819"/>
            <a:ext cx="9175376" cy="559105"/>
          </a:xfrm>
        </p:spPr>
        <p:txBody>
          <a:bodyPr/>
          <a:lstStyle/>
          <a:p>
            <a:r>
              <a:rPr lang="en-US" altLang="lt-LT" sz="2400" dirty="0"/>
              <a:t>Place yourself near your engineers and work as a team!</a:t>
            </a:r>
            <a:endParaRPr lang="lt-LT" altLang="lt-LT" sz="2400" dirty="0">
              <a:solidFill>
                <a:schemeClr val="tx1"/>
              </a:solidFill>
            </a:endParaRPr>
          </a:p>
        </p:txBody>
      </p:sp>
      <p:pic>
        <p:nvPicPr>
          <p:cNvPr id="3" name="Picture 2"/>
          <p:cNvPicPr>
            <a:picLocks noChangeAspect="1"/>
          </p:cNvPicPr>
          <p:nvPr/>
        </p:nvPicPr>
        <p:blipFill>
          <a:blip r:embed="rId4"/>
          <a:stretch>
            <a:fillRect/>
          </a:stretch>
        </p:blipFill>
        <p:spPr>
          <a:xfrm>
            <a:off x="7660607" y="1485767"/>
            <a:ext cx="2201289" cy="2008105"/>
          </a:xfrm>
          <a:prstGeom prst="rect">
            <a:avLst/>
          </a:prstGeom>
        </p:spPr>
      </p:pic>
      <p:pic>
        <p:nvPicPr>
          <p:cNvPr id="6" name="Picture 5"/>
          <p:cNvPicPr>
            <a:picLocks noChangeAspect="1"/>
          </p:cNvPicPr>
          <p:nvPr/>
        </p:nvPicPr>
        <p:blipFill>
          <a:blip r:embed="rId5"/>
          <a:stretch>
            <a:fillRect/>
          </a:stretch>
        </p:blipFill>
        <p:spPr>
          <a:xfrm>
            <a:off x="1685718" y="1408682"/>
            <a:ext cx="2695066" cy="2059495"/>
          </a:xfrm>
          <a:prstGeom prst="rect">
            <a:avLst/>
          </a:prstGeom>
        </p:spPr>
      </p:pic>
      <p:pic>
        <p:nvPicPr>
          <p:cNvPr id="7" name="Picture 6"/>
          <p:cNvPicPr>
            <a:picLocks noChangeAspect="1"/>
          </p:cNvPicPr>
          <p:nvPr/>
        </p:nvPicPr>
        <p:blipFill>
          <a:blip r:embed="rId6"/>
          <a:stretch>
            <a:fillRect/>
          </a:stretch>
        </p:blipFill>
        <p:spPr>
          <a:xfrm>
            <a:off x="4622648" y="1479623"/>
            <a:ext cx="2796095" cy="2012201"/>
          </a:xfrm>
          <a:prstGeom prst="rect">
            <a:avLst/>
          </a:prstGeom>
        </p:spPr>
      </p:pic>
      <p:sp>
        <p:nvSpPr>
          <p:cNvPr id="2" name="TextBox 1"/>
          <p:cNvSpPr txBox="1"/>
          <p:nvPr/>
        </p:nvSpPr>
        <p:spPr>
          <a:xfrm>
            <a:off x="1163280" y="3991876"/>
            <a:ext cx="9869481" cy="1694759"/>
          </a:xfrm>
          <a:prstGeom prst="rect">
            <a:avLst/>
          </a:prstGeom>
          <a:noFill/>
        </p:spPr>
        <p:txBody>
          <a:bodyPr wrap="square" rtlCol="0">
            <a:spAutoFit/>
          </a:bodyPr>
          <a:lstStyle/>
          <a:p>
            <a:r>
              <a:rPr lang="en-US" sz="1765" dirty="0"/>
              <a:t>The team should contain experienced professionals who can converse in the language of engineering, industrial automation, OT, ACS, and Industrial IoT.</a:t>
            </a:r>
          </a:p>
          <a:p>
            <a:endParaRPr lang="en-US" sz="1588" dirty="0"/>
          </a:p>
          <a:p>
            <a:r>
              <a:rPr lang="en-US" sz="1765" dirty="0"/>
              <a:t>The CISO must see himself/herself as the hands-on coach of a winning team.</a:t>
            </a:r>
          </a:p>
          <a:p>
            <a:endParaRPr lang="en-US" sz="1765" dirty="0"/>
          </a:p>
          <a:p>
            <a:r>
              <a:rPr lang="en-US" sz="1765" dirty="0"/>
              <a:t>Do more than visit… Create multidisciplinary councils and go out into the field.</a:t>
            </a:r>
          </a:p>
        </p:txBody>
      </p:sp>
      <p:sp>
        <p:nvSpPr>
          <p:cNvPr id="8" name="TextBox 7"/>
          <p:cNvSpPr txBox="1"/>
          <p:nvPr/>
        </p:nvSpPr>
        <p:spPr>
          <a:xfrm>
            <a:off x="4299009" y="3589774"/>
            <a:ext cx="3593982" cy="255326"/>
          </a:xfrm>
          <a:prstGeom prst="rect">
            <a:avLst/>
          </a:prstGeom>
          <a:noFill/>
        </p:spPr>
        <p:txBody>
          <a:bodyPr wrap="square" rtlCol="0">
            <a:spAutoFit/>
          </a:bodyPr>
          <a:lstStyle/>
          <a:p>
            <a:r>
              <a:rPr lang="en-US" sz="1059" dirty="0">
                <a:latin typeface="+mj-lt"/>
              </a:rPr>
              <a:t>Photos by the author, used with permission</a:t>
            </a:r>
          </a:p>
        </p:txBody>
      </p:sp>
    </p:spTree>
    <p:custDataLst>
      <p:tags r:id="rId1"/>
    </p:custDataLst>
    <p:extLst>
      <p:ext uri="{BB962C8B-B14F-4D97-AF65-F5344CB8AC3E}">
        <p14:creationId xmlns:p14="http://schemas.microsoft.com/office/powerpoint/2010/main" val="3916380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F26F0204-E415-4A70-824F-C36CA7B82559}"/>
              </a:ext>
            </a:extLst>
          </p:cNvPr>
          <p:cNvSpPr>
            <a:spLocks noGrp="1" noChangeArrowheads="1"/>
          </p:cNvSpPr>
          <p:nvPr>
            <p:ph type="title"/>
          </p:nvPr>
        </p:nvSpPr>
        <p:spPr>
          <a:xfrm>
            <a:off x="2429168" y="290513"/>
            <a:ext cx="6759656" cy="537882"/>
          </a:xfrm>
        </p:spPr>
        <p:txBody>
          <a:bodyPr/>
          <a:lstStyle/>
          <a:p>
            <a:pPr algn="ctr"/>
            <a:r>
              <a:rPr lang="en-US" altLang="en-US" dirty="0"/>
              <a:t>Key Messages</a:t>
            </a:r>
          </a:p>
        </p:txBody>
      </p:sp>
      <p:sp>
        <p:nvSpPr>
          <p:cNvPr id="24579" name="Content Placeholder 2">
            <a:extLst>
              <a:ext uri="{FF2B5EF4-FFF2-40B4-BE49-F238E27FC236}">
                <a16:creationId xmlns:a16="http://schemas.microsoft.com/office/drawing/2014/main" id="{E7B1CEC1-A8C8-4CF3-8E21-64273F06003C}"/>
              </a:ext>
            </a:extLst>
          </p:cNvPr>
          <p:cNvSpPr>
            <a:spLocks noGrp="1" noChangeArrowheads="1"/>
          </p:cNvSpPr>
          <p:nvPr>
            <p:ph idx="1"/>
          </p:nvPr>
        </p:nvSpPr>
        <p:spPr>
          <a:xfrm>
            <a:off x="1492624" y="1756094"/>
            <a:ext cx="8637494" cy="2580582"/>
          </a:xfrm>
        </p:spPr>
        <p:txBody>
          <a:bodyPr/>
          <a:lstStyle/>
          <a:p>
            <a:pPr eaLnBrk="1" hangingPunct="1">
              <a:spcBef>
                <a:spcPts val="441"/>
              </a:spcBef>
              <a:spcAft>
                <a:spcPts val="1059"/>
              </a:spcAft>
            </a:pPr>
            <a:r>
              <a:rPr lang="en-US" altLang="en-US" dirty="0"/>
              <a:t>Cross-trained professionals are needed to fill a serious gap</a:t>
            </a:r>
          </a:p>
          <a:p>
            <a:pPr eaLnBrk="1" hangingPunct="1">
              <a:spcBef>
                <a:spcPts val="441"/>
              </a:spcBef>
              <a:spcAft>
                <a:spcPts val="1059"/>
              </a:spcAft>
            </a:pPr>
            <a:endParaRPr lang="en-US" altLang="en-US" dirty="0"/>
          </a:p>
          <a:p>
            <a:pPr eaLnBrk="1" hangingPunct="1">
              <a:spcBef>
                <a:spcPts val="441"/>
              </a:spcBef>
              <a:spcAft>
                <a:spcPts val="1059"/>
              </a:spcAft>
            </a:pPr>
            <a:r>
              <a:rPr lang="en-US" altLang="en-US" dirty="0"/>
              <a:t>Avoid IT and ACS misunderstandings in policy-making</a:t>
            </a:r>
          </a:p>
          <a:p>
            <a:pPr eaLnBrk="1" hangingPunct="1">
              <a:spcBef>
                <a:spcPts val="441"/>
              </a:spcBef>
              <a:spcAft>
                <a:spcPts val="1059"/>
              </a:spcAft>
            </a:pPr>
            <a:endParaRPr lang="en-US" altLang="en-US" dirty="0"/>
          </a:p>
          <a:p>
            <a:pPr eaLnBrk="1" hangingPunct="1">
              <a:spcBef>
                <a:spcPts val="441"/>
              </a:spcBef>
              <a:spcAft>
                <a:spcPts val="1059"/>
              </a:spcAft>
            </a:pPr>
            <a:r>
              <a:rPr lang="en-US" altLang="en-US" dirty="0"/>
              <a:t>Place yourself near your engineers and work as a team</a:t>
            </a:r>
          </a:p>
          <a:p>
            <a:pPr marL="0" indent="0">
              <a:spcAft>
                <a:spcPts val="1059"/>
              </a:spcAft>
              <a:buNone/>
            </a:pPr>
            <a:br>
              <a:rPr lang="en-US" altLang="en-US" dirty="0">
                <a:solidFill>
                  <a:srgbClr val="FF00FF"/>
                </a:solidFill>
              </a:rPr>
            </a:br>
            <a:endParaRPr lang="en-US" altLang="en-US" dirty="0">
              <a:solidFill>
                <a:srgbClr val="FF00FF"/>
              </a:solidFill>
            </a:endParaRPr>
          </a:p>
          <a:p>
            <a:pPr marL="0" indent="0">
              <a:spcAft>
                <a:spcPts val="1059"/>
              </a:spcAft>
              <a:buNone/>
            </a:pPr>
            <a:endParaRPr lang="en-US" altLang="en-US" dirty="0"/>
          </a:p>
        </p:txBody>
      </p:sp>
    </p:spTree>
    <p:custDataLst>
      <p:tags r:id="rId1"/>
    </p:custDataLst>
    <p:extLst>
      <p:ext uri="{BB962C8B-B14F-4D97-AF65-F5344CB8AC3E}">
        <p14:creationId xmlns:p14="http://schemas.microsoft.com/office/powerpoint/2010/main" val="6708602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F0DBBF-E539-4CF5-BE3F-5130527A502F}"/>
              </a:ext>
            </a:extLst>
          </p:cNvPr>
          <p:cNvSpPr txBox="1">
            <a:spLocks/>
          </p:cNvSpPr>
          <p:nvPr/>
        </p:nvSpPr>
        <p:spPr>
          <a:xfrm>
            <a:off x="2788528" y="291520"/>
            <a:ext cx="6201703" cy="557611"/>
          </a:xfrm>
          <a:prstGeom prst="rect">
            <a:avLst/>
          </a:prstGeom>
          <a:solidFill>
            <a:schemeClr val="accent3">
              <a:lumMod val="20000"/>
              <a:lumOff val="80000"/>
            </a:schemeClr>
          </a:solidFill>
        </p:spPr>
        <p:txBody>
          <a:bodyPr/>
          <a:lstStyle>
            <a:lvl1pPr algn="l" defTabSz="1019175" rtl="0" eaLnBrk="0" fontAlgn="base" hangingPunct="0">
              <a:spcBef>
                <a:spcPct val="0"/>
              </a:spcBef>
              <a:spcAft>
                <a:spcPct val="0"/>
              </a:spcAft>
              <a:defRPr sz="2800" b="1" kern="1200">
                <a:solidFill>
                  <a:srgbClr val="072B5F"/>
                </a:solidFill>
                <a:latin typeface="+mj-lt"/>
                <a:ea typeface="+mj-ea"/>
                <a:cs typeface="+mj-cs"/>
              </a:defRPr>
            </a:lvl1pPr>
            <a:lvl2pPr algn="l" defTabSz="1019175" rtl="0" eaLnBrk="0" fontAlgn="base" hangingPunct="0">
              <a:spcBef>
                <a:spcPct val="0"/>
              </a:spcBef>
              <a:spcAft>
                <a:spcPct val="0"/>
              </a:spcAft>
              <a:defRPr sz="2800" b="1">
                <a:solidFill>
                  <a:srgbClr val="072B5F"/>
                </a:solidFill>
                <a:latin typeface="Arial" panose="020B0604020202020204" pitchFamily="34" charset="0"/>
              </a:defRPr>
            </a:lvl2pPr>
            <a:lvl3pPr algn="l" defTabSz="1019175" rtl="0" eaLnBrk="0" fontAlgn="base" hangingPunct="0">
              <a:spcBef>
                <a:spcPct val="0"/>
              </a:spcBef>
              <a:spcAft>
                <a:spcPct val="0"/>
              </a:spcAft>
              <a:defRPr sz="2800" b="1">
                <a:solidFill>
                  <a:srgbClr val="072B5F"/>
                </a:solidFill>
                <a:latin typeface="Arial" panose="020B0604020202020204" pitchFamily="34" charset="0"/>
              </a:defRPr>
            </a:lvl3pPr>
            <a:lvl4pPr algn="l" defTabSz="1019175" rtl="0" eaLnBrk="0" fontAlgn="base" hangingPunct="0">
              <a:spcBef>
                <a:spcPct val="0"/>
              </a:spcBef>
              <a:spcAft>
                <a:spcPct val="0"/>
              </a:spcAft>
              <a:defRPr sz="2800" b="1">
                <a:solidFill>
                  <a:srgbClr val="072B5F"/>
                </a:solidFill>
                <a:latin typeface="Arial" panose="020B0604020202020204" pitchFamily="34" charset="0"/>
              </a:defRPr>
            </a:lvl4pPr>
            <a:lvl5pPr algn="l" defTabSz="1019175" rtl="0" eaLnBrk="0" fontAlgn="base" hangingPunct="0">
              <a:spcBef>
                <a:spcPct val="0"/>
              </a:spcBef>
              <a:spcAft>
                <a:spcPct val="0"/>
              </a:spcAft>
              <a:defRPr sz="2800" b="1">
                <a:solidFill>
                  <a:srgbClr val="072B5F"/>
                </a:solidFill>
                <a:latin typeface="Arial" panose="020B0604020202020204" pitchFamily="34" charset="0"/>
              </a:defRPr>
            </a:lvl5pPr>
            <a:lvl6pPr marL="457200" algn="l" defTabSz="1019175" rtl="0" fontAlgn="base">
              <a:spcBef>
                <a:spcPct val="0"/>
              </a:spcBef>
              <a:spcAft>
                <a:spcPct val="0"/>
              </a:spcAft>
              <a:defRPr sz="2800" b="1">
                <a:solidFill>
                  <a:srgbClr val="072B5F"/>
                </a:solidFill>
                <a:latin typeface="Arial" panose="020B0604020202020204" pitchFamily="34" charset="0"/>
              </a:defRPr>
            </a:lvl6pPr>
            <a:lvl7pPr marL="914400" algn="l" defTabSz="1019175" rtl="0" fontAlgn="base">
              <a:spcBef>
                <a:spcPct val="0"/>
              </a:spcBef>
              <a:spcAft>
                <a:spcPct val="0"/>
              </a:spcAft>
              <a:defRPr sz="2800" b="1">
                <a:solidFill>
                  <a:srgbClr val="072B5F"/>
                </a:solidFill>
                <a:latin typeface="Arial" panose="020B0604020202020204" pitchFamily="34" charset="0"/>
              </a:defRPr>
            </a:lvl7pPr>
            <a:lvl8pPr marL="1371600" algn="l" defTabSz="1019175" rtl="0" fontAlgn="base">
              <a:spcBef>
                <a:spcPct val="0"/>
              </a:spcBef>
              <a:spcAft>
                <a:spcPct val="0"/>
              </a:spcAft>
              <a:defRPr sz="2800" b="1">
                <a:solidFill>
                  <a:srgbClr val="072B5F"/>
                </a:solidFill>
                <a:latin typeface="Arial" panose="020B0604020202020204" pitchFamily="34" charset="0"/>
              </a:defRPr>
            </a:lvl8pPr>
            <a:lvl9pPr marL="1828800" algn="l" defTabSz="1019175" rtl="0" fontAlgn="base">
              <a:spcBef>
                <a:spcPct val="0"/>
              </a:spcBef>
              <a:spcAft>
                <a:spcPct val="0"/>
              </a:spcAft>
              <a:defRPr sz="2800" b="1">
                <a:solidFill>
                  <a:srgbClr val="072B5F"/>
                </a:solidFill>
                <a:latin typeface="Arial" panose="020B0604020202020204" pitchFamily="34" charset="0"/>
              </a:defRPr>
            </a:lvl9pPr>
          </a:lstStyle>
          <a:p>
            <a:pPr algn="ctr"/>
            <a:r>
              <a:rPr lang="en-US" dirty="0">
                <a:solidFill>
                  <a:srgbClr val="003F6B"/>
                </a:solidFill>
              </a:rPr>
              <a:t>Author – Vytautas Butrimas</a:t>
            </a:r>
          </a:p>
        </p:txBody>
      </p:sp>
      <p:sp>
        <p:nvSpPr>
          <p:cNvPr id="7" name="TextBox 6">
            <a:extLst>
              <a:ext uri="{FF2B5EF4-FFF2-40B4-BE49-F238E27FC236}">
                <a16:creationId xmlns:a16="http://schemas.microsoft.com/office/drawing/2014/main" id="{CD51850B-8613-F126-7929-260211D0FC30}"/>
              </a:ext>
            </a:extLst>
          </p:cNvPr>
          <p:cNvSpPr txBox="1"/>
          <p:nvPr/>
        </p:nvSpPr>
        <p:spPr>
          <a:xfrm>
            <a:off x="924647" y="5907930"/>
            <a:ext cx="4139447" cy="276999"/>
          </a:xfrm>
          <a:prstGeom prst="rect">
            <a:avLst/>
          </a:prstGeom>
          <a:noFill/>
        </p:spPr>
        <p:txBody>
          <a:bodyPr wrap="square">
            <a:spAutoFit/>
          </a:bodyPr>
          <a:lstStyle/>
          <a:p>
            <a:pPr marL="0" indent="0">
              <a:spcAft>
                <a:spcPts val="1059"/>
              </a:spcAft>
              <a:buNone/>
            </a:pPr>
            <a:r>
              <a:rPr lang="en-US" altLang="en-US" sz="1200" b="1" dirty="0">
                <a:solidFill>
                  <a:srgbClr val="00B050"/>
                </a:solidFill>
                <a:hlinkClick r:id="rId4"/>
              </a:rPr>
              <a:t>https://creativecommons.org/licenses/by-sa/4.0/</a:t>
            </a:r>
            <a:r>
              <a:rPr lang="en-US" altLang="en-US" sz="1200" b="1" dirty="0">
                <a:solidFill>
                  <a:srgbClr val="00B050"/>
                </a:solidFill>
              </a:rPr>
              <a:t> </a:t>
            </a:r>
          </a:p>
        </p:txBody>
      </p:sp>
      <p:sp>
        <p:nvSpPr>
          <p:cNvPr id="8" name="TextBox 7">
            <a:extLst>
              <a:ext uri="{FF2B5EF4-FFF2-40B4-BE49-F238E27FC236}">
                <a16:creationId xmlns:a16="http://schemas.microsoft.com/office/drawing/2014/main" id="{34B09C74-3D3C-F076-4B37-10796C2691A8}"/>
              </a:ext>
            </a:extLst>
          </p:cNvPr>
          <p:cNvSpPr txBox="1"/>
          <p:nvPr/>
        </p:nvSpPr>
        <p:spPr>
          <a:xfrm>
            <a:off x="5042530" y="6198991"/>
            <a:ext cx="6395154" cy="369332"/>
          </a:xfrm>
          <a:prstGeom prst="rect">
            <a:avLst/>
          </a:prstGeom>
          <a:noFill/>
        </p:spPr>
        <p:txBody>
          <a:bodyPr wrap="square">
            <a:spAutoFit/>
          </a:bodyPr>
          <a:lstStyle/>
          <a:p>
            <a:pPr marL="449660" lvl="1" indent="0">
              <a:spcAft>
                <a:spcPts val="1059"/>
              </a:spcAft>
              <a:buNone/>
            </a:pPr>
            <a:r>
              <a:rPr lang="en-US" altLang="en-US" sz="1800" dirty="0"/>
              <a:t>Please click </a:t>
            </a:r>
            <a:r>
              <a:rPr lang="en-US" altLang="en-US" sz="1800" dirty="0">
                <a:hlinkClick r:id="rId5"/>
              </a:rPr>
              <a:t>here</a:t>
            </a:r>
            <a:r>
              <a:rPr lang="en-US" altLang="en-US" sz="1800" dirty="0"/>
              <a:t> to provide feedback on this MLM.</a:t>
            </a:r>
            <a:endParaRPr lang="en-US" altLang="en-US" dirty="0"/>
          </a:p>
        </p:txBody>
      </p:sp>
      <p:pic>
        <p:nvPicPr>
          <p:cNvPr id="14" name="Picture 13" descr="A person speaking to a group of people&#10;&#10;Description automatically generated with low confidence">
            <a:extLst>
              <a:ext uri="{FF2B5EF4-FFF2-40B4-BE49-F238E27FC236}">
                <a16:creationId xmlns:a16="http://schemas.microsoft.com/office/drawing/2014/main" id="{FE186135-4062-435F-92D9-46EAB1520B2F}"/>
              </a:ext>
            </a:extLst>
          </p:cNvPr>
          <p:cNvPicPr>
            <a:picLocks noChangeAspect="1"/>
          </p:cNvPicPr>
          <p:nvPr/>
        </p:nvPicPr>
        <p:blipFill rotWithShape="1">
          <a:blip r:embed="rId6">
            <a:extLst>
              <a:ext uri="{28A0092B-C50C-407E-A947-70E740481C1C}">
                <a14:useLocalDpi xmlns:a14="http://schemas.microsoft.com/office/drawing/2010/main" val="0"/>
              </a:ext>
            </a:extLst>
          </a:blip>
          <a:srcRect l="33319" t="7134" r="27938" b="42166"/>
          <a:stretch/>
        </p:blipFill>
        <p:spPr>
          <a:xfrm>
            <a:off x="957682" y="2430315"/>
            <a:ext cx="2629140" cy="2484053"/>
          </a:xfrm>
          <a:prstGeom prst="rect">
            <a:avLst/>
          </a:prstGeom>
        </p:spPr>
      </p:pic>
      <p:sp>
        <p:nvSpPr>
          <p:cNvPr id="9" name="Content Placeholder 2">
            <a:extLst>
              <a:ext uri="{FF2B5EF4-FFF2-40B4-BE49-F238E27FC236}">
                <a16:creationId xmlns:a16="http://schemas.microsoft.com/office/drawing/2014/main" id="{52361032-5532-248E-9458-6B19AD248D15}"/>
              </a:ext>
            </a:extLst>
          </p:cNvPr>
          <p:cNvSpPr txBox="1">
            <a:spLocks/>
          </p:cNvSpPr>
          <p:nvPr/>
        </p:nvSpPr>
        <p:spPr>
          <a:xfrm>
            <a:off x="3586822" y="1639722"/>
            <a:ext cx="8081156" cy="4254146"/>
          </a:xfrm>
          <a:prstGeom prst="rect">
            <a:avLst/>
          </a:prstGeom>
        </p:spPr>
        <p:txBody>
          <a:bodyPr/>
          <a:lstStyle>
            <a:lvl1pPr marL="337596" indent="-337596" algn="l" defTabSz="899320" rtl="0" eaLnBrk="0" fontAlgn="base" hangingPunct="0">
              <a:spcBef>
                <a:spcPct val="20000"/>
              </a:spcBef>
              <a:spcAft>
                <a:spcPct val="0"/>
              </a:spcAft>
              <a:buChar char="•"/>
              <a:defRPr sz="2118" kern="1200">
                <a:solidFill>
                  <a:schemeClr val="tx1"/>
                </a:solidFill>
                <a:latin typeface="+mn-lt"/>
                <a:ea typeface="+mn-ea"/>
                <a:cs typeface="+mn-cs"/>
              </a:defRPr>
            </a:lvl1pPr>
            <a:lvl2pPr marL="729822" indent="-280162" algn="l" defTabSz="899320" rtl="0" eaLnBrk="0" fontAlgn="base" hangingPunct="0">
              <a:spcBef>
                <a:spcPct val="20000"/>
              </a:spcBef>
              <a:spcAft>
                <a:spcPct val="0"/>
              </a:spcAft>
              <a:buChar char="–"/>
              <a:defRPr sz="1765" kern="1200">
                <a:solidFill>
                  <a:schemeClr val="tx1"/>
                </a:solidFill>
                <a:latin typeface="+mn-lt"/>
                <a:ea typeface="+mn-ea"/>
                <a:cs typeface="+mn-cs"/>
              </a:defRPr>
            </a:lvl2pPr>
            <a:lvl3pPr marL="1123450" indent="-224130" algn="l" defTabSz="899320" rtl="0" eaLnBrk="0" fontAlgn="base" hangingPunct="0">
              <a:spcBef>
                <a:spcPct val="20000"/>
              </a:spcBef>
              <a:spcAft>
                <a:spcPct val="0"/>
              </a:spcAft>
              <a:buChar char="–"/>
              <a:defRPr kern="1200">
                <a:solidFill>
                  <a:schemeClr val="tx1"/>
                </a:solidFill>
                <a:latin typeface="+mn-lt"/>
                <a:ea typeface="+mn-ea"/>
                <a:cs typeface="+mn-cs"/>
              </a:defRPr>
            </a:lvl3pPr>
            <a:lvl4pPr marL="1573110" indent="-224130" algn="l" defTabSz="899320" rtl="0" eaLnBrk="0" fontAlgn="base" hangingPunct="0">
              <a:spcBef>
                <a:spcPct val="20000"/>
              </a:spcBef>
              <a:spcAft>
                <a:spcPct val="0"/>
              </a:spcAft>
              <a:buChar char="–"/>
              <a:defRPr kern="1200">
                <a:solidFill>
                  <a:schemeClr val="tx1"/>
                </a:solidFill>
                <a:latin typeface="+mn-lt"/>
                <a:ea typeface="+mn-ea"/>
                <a:cs typeface="+mn-cs"/>
              </a:defRPr>
            </a:lvl4pPr>
            <a:lvl5pPr marL="2022770" indent="-224130" algn="l" defTabSz="899320" rtl="0" eaLnBrk="0" fontAlgn="base" hangingPunct="0">
              <a:spcBef>
                <a:spcPct val="20000"/>
              </a:spcBef>
              <a:spcAft>
                <a:spcPct val="0"/>
              </a:spcAft>
              <a:buChar char="–"/>
              <a:defRPr kern="1200">
                <a:solidFill>
                  <a:schemeClr val="tx1"/>
                </a:solidFill>
                <a:latin typeface="+mn-lt"/>
                <a:ea typeface="+mn-ea"/>
                <a:cs typeface="+mn-cs"/>
              </a:defRPr>
            </a:lvl5pPr>
            <a:lvl6pPr marL="2218883" indent="-201717" algn="l" defTabSz="806867" rtl="0" eaLnBrk="1" latinLnBrk="0" hangingPunct="1">
              <a:lnSpc>
                <a:spcPct val="90000"/>
              </a:lnSpc>
              <a:spcBef>
                <a:spcPts val="441"/>
              </a:spcBef>
              <a:buFont typeface="Arial" panose="020B0604020202020204" pitchFamily="34" charset="0"/>
              <a:buChar char="•"/>
              <a:defRPr sz="1588" kern="1200">
                <a:solidFill>
                  <a:schemeClr val="tx1"/>
                </a:solidFill>
                <a:latin typeface="+mn-lt"/>
                <a:ea typeface="+mn-ea"/>
                <a:cs typeface="+mn-cs"/>
              </a:defRPr>
            </a:lvl6pPr>
            <a:lvl7pPr marL="2622316" indent="-201717" algn="l" defTabSz="806867" rtl="0" eaLnBrk="1" latinLnBrk="0" hangingPunct="1">
              <a:lnSpc>
                <a:spcPct val="90000"/>
              </a:lnSpc>
              <a:spcBef>
                <a:spcPts val="441"/>
              </a:spcBef>
              <a:buFont typeface="Arial" panose="020B0604020202020204" pitchFamily="34" charset="0"/>
              <a:buChar char="•"/>
              <a:defRPr sz="1588" kern="1200">
                <a:solidFill>
                  <a:schemeClr val="tx1"/>
                </a:solidFill>
                <a:latin typeface="+mn-lt"/>
                <a:ea typeface="+mn-ea"/>
                <a:cs typeface="+mn-cs"/>
              </a:defRPr>
            </a:lvl7pPr>
            <a:lvl8pPr marL="3025750" indent="-201717" algn="l" defTabSz="806867" rtl="0" eaLnBrk="1" latinLnBrk="0" hangingPunct="1">
              <a:lnSpc>
                <a:spcPct val="90000"/>
              </a:lnSpc>
              <a:spcBef>
                <a:spcPts val="441"/>
              </a:spcBef>
              <a:buFont typeface="Arial" panose="020B0604020202020204" pitchFamily="34" charset="0"/>
              <a:buChar char="•"/>
              <a:defRPr sz="1588" kern="1200">
                <a:solidFill>
                  <a:schemeClr val="tx1"/>
                </a:solidFill>
                <a:latin typeface="+mn-lt"/>
                <a:ea typeface="+mn-ea"/>
                <a:cs typeface="+mn-cs"/>
              </a:defRPr>
            </a:lvl8pPr>
            <a:lvl9pPr marL="3429183" indent="-201717" algn="l" defTabSz="806867" rtl="0" eaLnBrk="1" latinLnBrk="0" hangingPunct="1">
              <a:lnSpc>
                <a:spcPct val="90000"/>
              </a:lnSpc>
              <a:spcBef>
                <a:spcPts val="441"/>
              </a:spcBef>
              <a:buFont typeface="Arial" panose="020B0604020202020204" pitchFamily="34" charset="0"/>
              <a:buChar char="•"/>
              <a:defRPr sz="1588" kern="1200">
                <a:solidFill>
                  <a:schemeClr val="tx1"/>
                </a:solidFill>
                <a:latin typeface="+mn-lt"/>
                <a:ea typeface="+mn-ea"/>
                <a:cs typeface="+mn-cs"/>
              </a:defRPr>
            </a:lvl9pPr>
          </a:lstStyle>
          <a:p>
            <a:r>
              <a:rPr lang="en-US" sz="1588" dirty="0"/>
              <a:t>Vice-minister at the Ministry of Communications and Informatics, Republic of Lithuania responsible for Information Society programs. </a:t>
            </a:r>
          </a:p>
          <a:p>
            <a:r>
              <a:rPr lang="en-US" sz="1588" dirty="0"/>
              <a:t>Defense Policy and Planning Director, Lithuanian Ministry of National Defense (</a:t>
            </a:r>
            <a:r>
              <a:rPr lang="en-US" sz="1588" dirty="0" err="1"/>
              <a:t>MoND</a:t>
            </a:r>
            <a:r>
              <a:rPr lang="en-US" sz="1588" dirty="0"/>
              <a:t>) responsible for preparing the first Military Defense Strategy.</a:t>
            </a:r>
          </a:p>
          <a:p>
            <a:r>
              <a:rPr lang="en-US" sz="1588" dirty="0"/>
              <a:t>Deputy Director responsible for IT security at the Communications and Information System Service (CISS) responsible for preparing the first National Defense System Cybersecurity Strategy</a:t>
            </a:r>
          </a:p>
          <a:p>
            <a:r>
              <a:rPr lang="en-US" sz="1588" dirty="0"/>
              <a:t>Chief Adviser for the </a:t>
            </a:r>
            <a:r>
              <a:rPr lang="en-US" sz="1588" dirty="0" err="1"/>
              <a:t>MoND</a:t>
            </a:r>
            <a:r>
              <a:rPr lang="en-US" sz="1588" dirty="0"/>
              <a:t> of Lithuania with a focus on cybersecurity policy, including the national task force that wrote the Lithuanian Law on Cybersecurity</a:t>
            </a:r>
          </a:p>
          <a:p>
            <a:r>
              <a:rPr lang="en-US" sz="1588" dirty="0"/>
              <a:t>Member (Presidential appointee) of the National Communications Regulatory Service’s Council  (RTT-Council)</a:t>
            </a:r>
          </a:p>
          <a:p>
            <a:r>
              <a:rPr lang="en-US" sz="1588" dirty="0"/>
              <a:t>Cybersecurity Subject Matter Expert for the NATO Energy Security Center of Excellence (NATO ENSECCOE) who performed a Cyber Risk Study of the ICS Used in the NATO Central Europe Pipeline System (CEPS)</a:t>
            </a:r>
          </a:p>
          <a:p>
            <a:r>
              <a:rPr lang="en-US" sz="1588" dirty="0"/>
              <a:t>Member of ISA 99 Workgroup 14  (Substation security profiles))</a:t>
            </a:r>
          </a:p>
          <a:p>
            <a:r>
              <a:rPr lang="en-US" sz="1588" dirty="0"/>
              <a:t>Former Co-chair ISA 99 Workgroup 16 (Incident management)</a:t>
            </a:r>
          </a:p>
        </p:txBody>
      </p:sp>
      <p:sp>
        <p:nvSpPr>
          <p:cNvPr id="4" name="TextBox 3">
            <a:extLst>
              <a:ext uri="{FF2B5EF4-FFF2-40B4-BE49-F238E27FC236}">
                <a16:creationId xmlns:a16="http://schemas.microsoft.com/office/drawing/2014/main" id="{457D3A61-EF8F-3CAE-EFD8-BC56E1196388}"/>
              </a:ext>
            </a:extLst>
          </p:cNvPr>
          <p:cNvSpPr txBox="1"/>
          <p:nvPr/>
        </p:nvSpPr>
        <p:spPr>
          <a:xfrm>
            <a:off x="957682" y="1266382"/>
            <a:ext cx="9972915" cy="646331"/>
          </a:xfrm>
          <a:prstGeom prst="rect">
            <a:avLst/>
          </a:prstGeom>
          <a:noFill/>
        </p:spPr>
        <p:txBody>
          <a:bodyPr wrap="square">
            <a:spAutoFit/>
          </a:bodyPr>
          <a:lstStyle/>
          <a:p>
            <a:pPr marL="0" indent="0">
              <a:buFontTx/>
              <a:buNone/>
            </a:pPr>
            <a:r>
              <a:rPr lang="en-US" sz="1800" b="1" dirty="0"/>
              <a:t>Vytautas Butrimas  has been working in defense and cyber security roles for over 30 years including:</a:t>
            </a:r>
          </a:p>
        </p:txBody>
      </p:sp>
    </p:spTree>
    <p:custDataLst>
      <p:tags r:id="rId1"/>
    </p:custDataLst>
    <p:extLst>
      <p:ext uri="{BB962C8B-B14F-4D97-AF65-F5344CB8AC3E}">
        <p14:creationId xmlns:p14="http://schemas.microsoft.com/office/powerpoint/2010/main" val="295545856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ISPRING_SLIDE_INDENT_LEVEL" val="0"/>
  <p:tag name="ISPRING_CUSTOM_TIMING_USED" val="1"/>
  <p:tag name="ISPRING_PRESENTER_ID" val="{BCE13B5E-BA03-4DAA-BA63-D97BEDD51C9D}"/>
  <p:tag name="GENSWF_SLIDE_UID" val="{00098527-B014-4A72-AB5F-42A9AD700F6D}:415"/>
  <p:tag name="GENSWF_ADVANCE_TIME" val="33.078"/>
  <p:tag name="ISPRING_SLIDE_ID_2" val="{9D2C50A3-D3EB-4315-8E4D-89D4240ACD0B}"/>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GENSWF_SLIDE_TITLE" val="Being Aware of OT/ICS Security Challenges"/>
  <p:tag name="ISPRING_SLIDE_INDENT_LEVEL" val="0"/>
  <p:tag name="GENSWF_ADVANCE_TIME" val="103.936"/>
  <p:tag name="GENSWF_SLIDE_UID" val="{4075898B-0478-4CB7-8CB4-E123315ACB29}:399"/>
  <p:tag name="TIMING" val="|18.059|13.799"/>
  <p:tag name="ISPRING_CUSTOM_TIMING_USED" val="1"/>
  <p:tag name="ISPRING_SLIDE_ID_2" val="{94BF3339-2AD4-4A0F-9261-AC9465640ACB}"/>
  <p:tag name="AUDIO_ID" val="399"/>
  <p:tag name="ARTICULATE_TITLE_TAG" val="Being Aware of OT/ICS Security Challenges"/>
  <p:tag name="ARTICULATE_NAV_LEVEL" val="1"/>
  <p:tag name="ARTICULATE_TOC_EXPANDED" val="True"/>
  <p:tag name="ARTICULATE_SLIDE_PRESENTER" val="Vytautas Butrimas"/>
  <p:tag name="ARTICULATE_SLIDE_PRESENTER_GUID" val="671c0bdd-5e93-4512-96af-0b580d8494e4"/>
  <p:tag name="ARTICULATE_SLIDE_PAUSE" val="1"/>
  <p:tag name="ARTICULATE_HIDE_SLIDE" val="0"/>
  <p:tag name="ARTICULATE_PLAYER_CONTROL_PREVIOUS" val="True"/>
  <p:tag name="ARTICULATE_PLAYER_CONTROL_NEXT" val="True"/>
  <p:tag name="ORIGINAL_AUDIO_FILEPATH" val="D:\Dropbox (ECI)\1033_Industry Standards-Private ECI\ISA\ISA 99 - Industrial Cyber Security\WG 10 MLMs\MLM-050_Cyberseccurity for CISOs\MLM-050-C_slide-2-new.wav"/>
  <p:tag name="ELAPSEDTIME" val="83.96"/>
  <p:tag name="TIMELINE" val="10.25/49.38"/>
  <p:tag name="ARTICULATE_USED_LAYOUT" val="7"/>
</p:tagLst>
</file>

<file path=ppt/tags/tag15.xml><?xml version="1.0" encoding="utf-8"?>
<p:tagLst xmlns:a="http://schemas.openxmlformats.org/drawingml/2006/main" xmlns:r="http://schemas.openxmlformats.org/officeDocument/2006/relationships" xmlns:p="http://schemas.openxmlformats.org/presentationml/2006/main">
  <p:tag name="GENSWF_SLIDE_TITLE" val="IT, OT, and ICS's Role in Operations of Critical Infrastructure"/>
  <p:tag name="ISPRING_SLIDE_INDENT_LEVEL" val="0"/>
  <p:tag name="GENSWF_SLIDE_UID" val="{8FFE66CD-F290-43CD-9922-C636DE097BC2}:418"/>
  <p:tag name="GENSWF_ADVANCE_TIME" val="121.453"/>
  <p:tag name="ISPRING_CUSTOM_TIMING_USED" val="1"/>
  <p:tag name="TIMING" val="|6.559|1.72|30.142|33.734"/>
  <p:tag name="ISPRING_SLIDE_ID_2" val="{8F19C619-15B8-425D-B90E-01CD1E2B9719}"/>
  <p:tag name="AUDIO_ID" val="418"/>
  <p:tag name="ARTICULATE_TITLE_TAG" val="IT, OT, and ICS Roles in Operations of Critical Infrastructure"/>
  <p:tag name="ARTICULATE_NAV_LEVEL" val="1"/>
  <p:tag name="ARTICULATE_TOC_EXPANDED" val="True"/>
  <p:tag name="ARTICULATE_SLIDE_PRESENTER" val="Vytautas Butrimas"/>
  <p:tag name="ARTICULATE_SLIDE_PRESENTER_GUID" val="671c0bdd-5e93-4512-96af-0b580d8494e4"/>
  <p:tag name="ARTICULATE_SLIDE_PAUSE" val="1"/>
  <p:tag name="ARTICULATE_HIDE_SLIDE" val="0"/>
  <p:tag name="ARTICULATE_PLAYER_CONTROL_PREVIOUS" val="True"/>
  <p:tag name="ARTICULATE_PLAYER_CONTROL_NEXT" val="True"/>
  <p:tag name="ORIGINAL_AUDIO_FILEPATH" val="D:\Dropbox (ECI)\1033_Industry Standards-Private ECI\ISA\ISA 99 - Industrial Cyber Security\WG 10 MLMs\MLM-050_Cyberseccurity for CISOs\MLM-050-C_slide-3-new.wav"/>
  <p:tag name="ELAPSEDTIME" val="87.83"/>
  <p:tag name="TIMELINE" val="1.56/2.56/3.31/4.06/26.50/27.16"/>
  <p:tag name="ARTICULATE_USED_LAYOUT" val="7"/>
</p:tagLst>
</file>

<file path=ppt/tags/tag16.xml><?xml version="1.0" encoding="utf-8"?>
<p:tagLst xmlns:a="http://schemas.openxmlformats.org/drawingml/2006/main" xmlns:r="http://schemas.openxmlformats.org/officeDocument/2006/relationships" xmlns:p="http://schemas.openxmlformats.org/presentationml/2006/main">
  <p:tag name="ISPRING_SLIDE_INDENT_LEVEL" val="0"/>
  <p:tag name="GENSWF_SLIDE_UID" val="{7D211CD3-F734-4905-9F67-111ABA184AB2}:419"/>
  <p:tag name="GENSWF_ADVANCE_TIME" val="117.898"/>
  <p:tag name="ISPRING_CUSTOM_TIMING_USED" val="1"/>
  <p:tag name="ISPRING_SLIDE_ID_2" val="{C58BFD24-9671-4762-AD54-6264CDE8BC93}"/>
  <p:tag name="TIMING" val="|22.293|6.876|3.063|12.999|11|22.032|13.735"/>
  <p:tag name="AUDIO_ID" val="419"/>
  <p:tag name="ARTICULATE_NAV_LEVEL" val="1"/>
  <p:tag name="ARTICULATE_TOC_EXPANDED" val="True"/>
  <p:tag name="ARTICULATE_SLIDE_PRESENTER" val="Vytautas Butrimas"/>
  <p:tag name="ARTICULATE_SLIDE_PRESENTER_GUID" val="671c0bdd-5e93-4512-96af-0b580d8494e4"/>
  <p:tag name="ARTICULATE_SLIDE_PAUSE" val="1"/>
  <p:tag name="ARTICULATE_HIDE_SLIDE" val="0"/>
  <p:tag name="ARTICULATE_PLAYER_CONTROL_PREVIOUS" val="True"/>
  <p:tag name="ARTICULATE_PLAYER_CONTROL_NEXT" val="True"/>
  <p:tag name="ORIGINAL_AUDIO_FILEPATH" val="D:\Dropbox (ECI)\1033_Industry Standards-Private ECI\ISA\ISA 99 - Industrial Cyber Security\WG 10 MLMs\MLM-050_Cyberseccurity for CISOs\MLM-050-C_slide-4-new.m4a"/>
  <p:tag name="ELAPSEDTIME" val="94.82"/>
  <p:tag name="TIMELINE" val="8.75/14.69/34.00/35.75/44.69/45.38/55.19/66.19"/>
  <p:tag name="ARTICULATE_USED_LAYOUT" val="2"/>
</p:tagLst>
</file>

<file path=ppt/tags/tag17.xml><?xml version="1.0" encoding="utf-8"?>
<p:tagLst xmlns:a="http://schemas.openxmlformats.org/drawingml/2006/main" xmlns:r="http://schemas.openxmlformats.org/officeDocument/2006/relationships" xmlns:p="http://schemas.openxmlformats.org/presentationml/2006/main">
  <p:tag name="GENSWF_SLIDE_TITLE" val="Cross-Trained Professionals Are Needed"/>
  <p:tag name="ISPRING_SLIDE_INDENT_LEVEL" val="0"/>
  <p:tag name="GENSWF_SLIDE_UID" val="{E284E32B-3789-4E5A-93CE-386775AF0285}:400"/>
  <p:tag name="ISPRING_CUSTOM_TIMING_USED" val="1"/>
  <p:tag name="GENSWF_ADVANCE_TIME" val="41.211"/>
  <p:tag name="TIMING" val="|5.802|4.719"/>
  <p:tag name="ISPRING_SLIDE_ID_2" val="{AFA997D7-5C65-452E-9E54-E9BAE6C8D22F}"/>
  <p:tag name="AUDIO_ID" val="400"/>
  <p:tag name="ARTICULATE_TITLE_TAG" val="Cross-Trained Professionals are Needed"/>
  <p:tag name="ARTICULATE_NAV_LEVEL" val="1"/>
  <p:tag name="ARTICULATE_TOC_EXPANDED" val="True"/>
  <p:tag name="ARTICULATE_SLIDE_PRESENTER" val="Vytautas Butrimas"/>
  <p:tag name="ARTICULATE_SLIDE_PRESENTER_GUID" val="671c0bdd-5e93-4512-96af-0b580d8494e4"/>
  <p:tag name="ARTICULATE_SLIDE_PAUSE" val="1"/>
  <p:tag name="ARTICULATE_HIDE_SLIDE" val="0"/>
  <p:tag name="ARTICULATE_PLAYER_CONTROL_PREVIOUS" val="True"/>
  <p:tag name="ARTICULATE_PLAYER_CONTROL_NEXT" val="True"/>
  <p:tag name="ORIGINAL_AUDIO_FILEPATH" val="D:\Dropbox (ECI)\1033_Industry Standards-Private ECI\ISA\ISA 99 - Industrial Cyber Security\WG 10 MLMs\MLM-050_Cyberseccurity for CISOs\MLM-050-C_slide-5-new.wav"/>
  <p:tag name="ELAPSEDTIME" val="92.66"/>
  <p:tag name="TIMELINE" val="62.94"/>
  <p:tag name="ARTICULATE_USED_LAYOUT" val="7"/>
</p:tagLst>
</file>

<file path=ppt/tags/tag18.xml><?xml version="1.0" encoding="utf-8"?>
<p:tagLst xmlns:a="http://schemas.openxmlformats.org/drawingml/2006/main" xmlns:r="http://schemas.openxmlformats.org/officeDocument/2006/relationships" xmlns:p="http://schemas.openxmlformats.org/presentationml/2006/main">
  <p:tag name="GENSWF_SLIDE_TITLE" val="IT and ICS Misunderstandings in Policymaking"/>
  <p:tag name="ISPRING_SLIDE_INDENT_LEVEL" val="0"/>
  <p:tag name="GENSWF_ADVANCE_TIME" val="97.228"/>
  <p:tag name="GENSWF_SLIDE_UID" val="{3AE7F01A-A39C-4984-AB70-9EF50FF898DB}:401"/>
  <p:tag name="ISPRING_CUSTOM_TIMING_USED" val="1"/>
  <p:tag name="ISPRING_SLIDE_ID_2" val="{26460EE7-FF1F-4673-AA9F-B3E69EF35B66}"/>
  <p:tag name="AUDIO_ID" val="401"/>
  <p:tag name="ARTICULATE_TITLE_TAG" val="IT and ICS Misunderstandings in Policymaking"/>
  <p:tag name="ARTICULATE_NAV_LEVEL" val="1"/>
  <p:tag name="ARTICULATE_TOC_EXPANDED" val="True"/>
  <p:tag name="ARTICULATE_SLIDE_PRESENTER" val="Vytautas Butrimas"/>
  <p:tag name="ARTICULATE_SLIDE_PRESENTER_GUID" val="671c0bdd-5e93-4512-96af-0b580d8494e4"/>
  <p:tag name="ARTICULATE_SLIDE_PAUSE" val="1"/>
  <p:tag name="ARTICULATE_HIDE_SLIDE" val="0"/>
  <p:tag name="ARTICULATE_PLAYER_CONTROL_PREVIOUS" val="True"/>
  <p:tag name="ARTICULATE_PLAYER_CONTROL_NEXT" val="True"/>
  <p:tag name="ORIGINAL_AUDIO_FILEPATH" val="D:\Dropbox (ECI)\1033_Industry Standards-Private ECI\ISA\ISA 99 - Industrial Cyber Security\WG 10 MLMs\MLM-050_Cyberseccurity for CISOs\MLM-050-C_slide-6-new.wav"/>
  <p:tag name="ELAPSEDTIME" val="65.88"/>
  <p:tag name="ARTICULATE_USED_LAYOUT" val="7"/>
</p:tagLst>
</file>

<file path=ppt/tags/tag19.xml><?xml version="1.0" encoding="utf-8"?>
<p:tagLst xmlns:a="http://schemas.openxmlformats.org/drawingml/2006/main" xmlns:r="http://schemas.openxmlformats.org/officeDocument/2006/relationships" xmlns:p="http://schemas.openxmlformats.org/presentationml/2006/main">
  <p:tag name="ISPRING_SLIDE_INDENT_LEVEL" val="0"/>
  <p:tag name="GENSWF_SLIDE_UID" val="{BD1E4E25-A1C8-43BB-AA54-FBAC6BD2B5C3}:402"/>
  <p:tag name="GENSWF_ADVANCE_TIME" val="61.529"/>
  <p:tag name="TIMING" val="|11.824|11.579"/>
  <p:tag name="ISPRING_CUSTOM_TIMING_USED" val="1"/>
  <p:tag name="ISPRING_SLIDE_ID_2" val="{DC1F8E5C-43FA-4B01-83F8-E5BC63099EB6}"/>
  <p:tag name="AUDIO_ID" val="402"/>
  <p:tag name="ARTICULATE_NAV_LEVEL" val="1"/>
  <p:tag name="ARTICULATE_TOC_EXPANDED" val="True"/>
  <p:tag name="ARTICULATE_SLIDE_PRESENTER" val="Vytautas Butrimas"/>
  <p:tag name="ARTICULATE_SLIDE_PRESENTER_GUID" val="671c0bdd-5e93-4512-96af-0b580d8494e4"/>
  <p:tag name="ARTICULATE_SLIDE_PAUSE" val="1"/>
  <p:tag name="ARTICULATE_HIDE_SLIDE" val="0"/>
  <p:tag name="ARTICULATE_PLAYER_CONTROL_PREVIOUS" val="True"/>
  <p:tag name="ARTICULATE_PLAYER_CONTROL_NEXT" val="True"/>
  <p:tag name="ORIGINAL_AUDIO_FILEPATH" val="D:\Dropbox (ECI)\1033_Industry Standards-Private ECI\ISA\ISA 99 - Industrial Cyber Security\WG 10 MLMs\MLM-050_Cyberseccurity for CISOs\MLM-050-C_slide-7-new.wav"/>
  <p:tag name="ELAPSEDTIME" val="50.39"/>
  <p:tag name="TIMELINE" val="9.69/22.19/31.75"/>
  <p:tag name="ARTICULATE_USED_LAYOUT" val="2"/>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ISPRING_SLIDE_INDENT_LEVEL" val="0"/>
  <p:tag name="GENSWF_ADVANCE_TIME" val="7.090"/>
  <p:tag name="ISPRING_PRESENTER_ID" val="{BCE13B5E-BA03-4DAA-BA63-D97BEDD51C9D}"/>
  <p:tag name="GENSWF_SLIDE_UID" val="{EE3166AC-38D7-4D55-8AB4-EECC42CC17D4}:284"/>
  <p:tag name="ISPRING_CUSTOM_TIMING_USED" val="1"/>
  <p:tag name="ISPRING_SLIDE_ID_2" val="{7407504F-F74F-4F2A-A02C-A9594A91CB75}"/>
  <p:tag name="ARTICULATE_NAV_LEVEL" val="1"/>
  <p:tag name="ARTICULATE_TOC_EXPANDED" val="True"/>
  <p:tag name="ARTICULATE_SLIDE_PRESENTER" val="Vytautas Butrimas"/>
  <p:tag name="ARTICULATE_SLIDE_PRESENTER_GUID" val="671c0bdd-5e93-4512-96af-0b580d8494e4"/>
  <p:tag name="ARTICULATE_SLIDE_PAUSE" val="1"/>
  <p:tag name="ARTICULATE_HIDE_SLIDE" val="0"/>
  <p:tag name="ARTICULATE_PLAYER_CONTROL_PREVIOUS" val="True"/>
  <p:tag name="ARTICULATE_PLAYER_CONTROL_NEXT" val="True"/>
  <p:tag name="AUDIO_ID" val="425"/>
  <p:tag name="ORIGINAL_AUDIO_FILEPATH" val="D:\Dropbox (ECI)\1033_Industry Standards-Private ECI\ISA\ISA 99 - Industrial Cyber Security\WG 10 MLMs\MLM-050_Cyberseccurity for CISOs\MLM-050-C_slide-further-info-new.wav"/>
  <p:tag name="ELAPSEDTIME" val="7.92"/>
  <p:tag name="ARTICULATE_USED_LAYOUT" val="2"/>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MAC_Blue">
  <a:themeElements>
    <a:clrScheme name="OMAC_Blu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2">
      <a:majorFont>
        <a:latin typeface="Montserrat"/>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panose="02020603050405020304"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panose="02020603050405020304" pitchFamily="18" charset="0"/>
          </a:defRPr>
        </a:defPPr>
      </a:lstStyle>
    </a:lnDef>
  </a:objectDefaults>
  <a:extraClrSchemeLst>
    <a:extraClrScheme>
      <a:clrScheme name="OMAC_Blu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MAC_Blu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MAC_Blu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MAC_Blu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MAC_Blu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MAC_Blu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MAC_Blu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MAC_Blu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MAC_Blu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MAC_Blu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MAC_Blu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MAC_Blu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MAC_Blue">
  <a:themeElements>
    <a:clrScheme name="OMAC_Blu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2">
      <a:majorFont>
        <a:latin typeface="Montserrat"/>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panose="02020603050405020304"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panose="02020603050405020304" pitchFamily="18" charset="0"/>
          </a:defRPr>
        </a:defPPr>
      </a:lstStyle>
    </a:lnDef>
  </a:objectDefaults>
  <a:extraClrSchemeLst>
    <a:extraClrScheme>
      <a:clrScheme name="OMAC_Blu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MAC_Blu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MAC_Blu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MAC_Blu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MAC_Blu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MAC_Blu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MAC_Blu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MAC_Blu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MAC_Blu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MAC_Blu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MAC_Blu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MAC_Blu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455</TotalTime>
  <Words>1904</Words>
  <Application>Microsoft Office PowerPoint</Application>
  <PresentationFormat>Widescreen</PresentationFormat>
  <Paragraphs>118</Paragraphs>
  <Slides>9</Slides>
  <Notes>9</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9</vt:i4>
      </vt:variant>
    </vt:vector>
  </HeadingPairs>
  <TitlesOfParts>
    <vt:vector size="19" baseType="lpstr">
      <vt:lpstr>Aptos</vt:lpstr>
      <vt:lpstr>Arial</vt:lpstr>
      <vt:lpstr>Arial Black</vt:lpstr>
      <vt:lpstr>Calibri</vt:lpstr>
      <vt:lpstr>Montserrat</vt:lpstr>
      <vt:lpstr>Open Sans</vt:lpstr>
      <vt:lpstr>Times</vt:lpstr>
      <vt:lpstr>Times New Roman</vt:lpstr>
      <vt:lpstr>OMAC_Blue</vt:lpstr>
      <vt:lpstr>1_OMAC_Blue</vt:lpstr>
      <vt:lpstr>Industrial Cybersecurity for the CISO – Part 3 Approach to Industrial Cybersecurity</vt:lpstr>
      <vt:lpstr>PowerPoint Presentation</vt:lpstr>
      <vt:lpstr>PowerPoint Presentation</vt:lpstr>
      <vt:lpstr>The Physical Process (ACS) is also a target</vt:lpstr>
      <vt:lpstr>PowerPoint Presentation</vt:lpstr>
      <vt:lpstr>PowerPoint Presentation</vt:lpstr>
      <vt:lpstr>Place yourself near your engineers and work as a team!</vt:lpstr>
      <vt:lpstr>Key Messages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Gary Rathwell</dc:creator>
  <cp:lastModifiedBy>Gary Rathwell</cp:lastModifiedBy>
  <cp:revision>28</cp:revision>
  <cp:lastPrinted>2026-02-23T04:00:22Z</cp:lastPrinted>
  <dcterms:created xsi:type="dcterms:W3CDTF">2024-08-05T20:06:21Z</dcterms:created>
  <dcterms:modified xsi:type="dcterms:W3CDTF">2026-02-23T04:01:14Z</dcterms:modified>
</cp:coreProperties>
</file>