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ags/tag1.xml" ContentType="application/vnd.openxmlformats-officedocument.presentationml.tags+xml"/>
  <Override PartName="/ppt/ink/ink1.xml" ContentType="application/inkml+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heme/theme2.xml" ContentType="application/vnd.openxmlformats-officedocument.theme+xml"/>
  <Override PartName="/ppt/tags/tag7.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tags/tag8.xml" ContentType="application/vnd.openxmlformats-officedocument.presentationml.tags+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421" r:id="rId2"/>
    <p:sldId id="256" r:id="rId3"/>
    <p:sldId id="257" r:id="rId4"/>
    <p:sldId id="258" r:id="rId5"/>
    <p:sldId id="259" r:id="rId6"/>
    <p:sldId id="260" r:id="rId7"/>
    <p:sldId id="261" r:id="rId8"/>
    <p:sldId id="278" r:id="rId9"/>
    <p:sldId id="279" r:id="rId10"/>
    <p:sldId id="388" r:id="rId11"/>
  </p:sldIdLst>
  <p:sldSz cx="12192000" cy="6858000"/>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99FF"/>
    <a:srgbClr val="99CCFF"/>
    <a:srgbClr val="75DB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005" autoAdjust="0"/>
    <p:restoredTop sz="75960" autoAdjust="0"/>
  </p:normalViewPr>
  <p:slideViewPr>
    <p:cSldViewPr snapToGrid="0">
      <p:cViewPr varScale="1">
        <p:scale>
          <a:sx n="59" d="100"/>
          <a:sy n="59" d="100"/>
        </p:scale>
        <p:origin x="1530" y="282"/>
      </p:cViewPr>
      <p:guideLst/>
    </p:cSldViewPr>
  </p:slideViewPr>
  <p:notesTextViewPr>
    <p:cViewPr>
      <p:scale>
        <a:sx n="1" d="1"/>
        <a:sy n="1" d="1"/>
      </p:scale>
      <p:origin x="0" y="0"/>
    </p:cViewPr>
  </p:notesTextViewPr>
  <p:notesViewPr>
    <p:cSldViewPr snapToGrid="0">
      <p:cViewPr varScale="1">
        <p:scale>
          <a:sx n="65" d="100"/>
          <a:sy n="65" d="100"/>
        </p:scale>
        <p:origin x="3156"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0-07-03T19:59:03.593"/>
    </inkml:context>
    <inkml:brush xml:id="br0">
      <inkml:brushProperty name="width" value="0.05" units="cm"/>
      <inkml:brushProperty name="height" value="0.05" units="cm"/>
      <inkml:brushProperty name="color" value="#CC0066"/>
    </inkml:brush>
  </inkml:definitions>
  <inkml:trace contextRef="#ctx0" brushRef="#br0">0 0 1313,'0'0'4645,"0"0"-5094,0 0-191,0 3 544,0 5-1,0 2-928,0 2-1057</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fld id="{0988A505-7228-4715-92D7-CBF23D4AFF12}" type="datetimeFigureOut">
              <a:rPr lang="en-US" smtClean="0"/>
              <a:t>11/3/2025</a:t>
            </a:fld>
            <a:endParaRPr lang="en-US"/>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0FDC63F9-AE46-4D1C-BB44-41C92F2D01CA}" type="slidenum">
              <a:rPr lang="en-US" smtClean="0"/>
              <a:t>‹#›</a:t>
            </a:fld>
            <a:endParaRPr lang="en-US"/>
          </a:p>
        </p:txBody>
      </p:sp>
    </p:spTree>
    <p:extLst>
      <p:ext uri="{BB962C8B-B14F-4D97-AF65-F5344CB8AC3E}">
        <p14:creationId xmlns:p14="http://schemas.microsoft.com/office/powerpoint/2010/main" val="10721610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2D543683-61DF-4FE5-95DC-D73197FDC1FE}"/>
              </a:ext>
            </a:extLst>
          </p:cNvPr>
          <p:cNvSpPr>
            <a:spLocks noGrp="1" noRot="1" noChangeAspect="1" noChangeArrowheads="1" noTextEdit="1"/>
          </p:cNvSpPr>
          <p:nvPr>
            <p:ph type="sldImg"/>
          </p:nvPr>
        </p:nvSpPr>
        <p:spPr>
          <a:xfrm>
            <a:off x="849313" y="698500"/>
            <a:ext cx="5653087" cy="3179763"/>
          </a:xfrm>
          <a:ln/>
        </p:spPr>
      </p:sp>
      <p:sp>
        <p:nvSpPr>
          <p:cNvPr id="7171" name="Rectangle 3">
            <a:extLst>
              <a:ext uri="{FF2B5EF4-FFF2-40B4-BE49-F238E27FC236}">
                <a16:creationId xmlns:a16="http://schemas.microsoft.com/office/drawing/2014/main" id="{225B9A1F-4D05-40A9-B6E9-B014CBBA8FCB}"/>
              </a:ext>
            </a:extLst>
          </p:cNvPr>
          <p:cNvSpPr>
            <a:spLocks noGrp="1" noChangeArrowheads="1"/>
          </p:cNvSpPr>
          <p:nvPr>
            <p:ph type="body" idx="1"/>
          </p:nvPr>
        </p:nvSpPr>
        <p:spPr>
          <a:xfrm>
            <a:off x="849313" y="4034167"/>
            <a:ext cx="5653087" cy="4135550"/>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buNone/>
            </a:pPr>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This MLM </a:t>
            </a:r>
            <a:r>
              <a:rPr lang="en-US" sz="1300" dirty="0">
                <a:latin typeface="Arial" panose="020B0604020202020204" pitchFamily="34" charset="0"/>
                <a:cs typeface="Arial" panose="020B0604020202020204" pitchFamily="34" charset="0"/>
              </a:rPr>
              <a:t>describes </a:t>
            </a:r>
            <a:r>
              <a:rPr lang="en-US" sz="1300">
                <a:latin typeface="Arial" panose="020B0604020202020204" pitchFamily="34" charset="0"/>
                <a:cs typeface="Arial" panose="020B0604020202020204" pitchFamily="34" charset="0"/>
              </a:rPr>
              <a:t>use of </a:t>
            </a:r>
            <a:r>
              <a:rPr lang="en-US" sz="1300" dirty="0">
                <a:latin typeface="Arial" panose="020B0604020202020204" pitchFamily="34" charset="0"/>
                <a:cs typeface="Arial" panose="020B0604020202020204" pitchFamily="34" charset="0"/>
              </a:rPr>
              <a:t>the ISA 108 standard on configuration and management of intelligent industrial devices (IIDs) </a:t>
            </a:r>
            <a:r>
              <a:rPr lang="en-US" sz="1300">
                <a:latin typeface="Arial" panose="020B0604020202020204" pitchFamily="34" charset="0"/>
                <a:cs typeface="Arial" panose="020B0604020202020204" pitchFamily="34" charset="0"/>
              </a:rPr>
              <a:t>and networks.</a:t>
            </a:r>
            <a:endParaRPr lang="en-US" sz="1300"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p>
            <a:pPr lvl="0">
              <a:buNone/>
              <a:defRPr/>
            </a:pPr>
            <a:r>
              <a:rPr lang="en-US" dirty="0">
                <a:latin typeface="Arial" panose="020B0604020202020204" pitchFamily="34" charset="0"/>
                <a:cs typeface="Arial" panose="020B0604020202020204" pitchFamily="34" charset="0"/>
              </a:rPr>
              <a:t>Click the START button when you are ready to proceed.</a:t>
            </a:r>
            <a:br>
              <a:rPr lang="en-US" altLang="en-US" dirty="0">
                <a:latin typeface="Arial" panose="020B0604020202020204" pitchFamily="34" charset="0"/>
                <a:cs typeface="Arial" panose="020B0604020202020204" pitchFamily="34" charset="0"/>
              </a:rPr>
            </a:br>
            <a:endParaRPr lang="en-US" alt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2556539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77875" y="704850"/>
            <a:ext cx="5759450" cy="3240088"/>
          </a:xfrm>
        </p:spPr>
      </p:sp>
      <p:sp>
        <p:nvSpPr>
          <p:cNvPr id="3" name="Notes Placeholder 2"/>
          <p:cNvSpPr>
            <a:spLocks noGrp="1"/>
          </p:cNvSpPr>
          <p:nvPr>
            <p:ph type="body" idx="1"/>
          </p:nvPr>
        </p:nvSpPr>
        <p:spPr>
          <a:xfrm>
            <a:off x="731520" y="4105874"/>
            <a:ext cx="5852160" cy="4168975"/>
          </a:xfrm>
        </p:spPr>
        <p:txBody>
          <a:bodyPr/>
          <a:lstStyle/>
          <a:p>
            <a:pPr>
              <a:spcAft>
                <a:spcPts val="1121"/>
              </a:spcAft>
            </a:pPr>
            <a:endParaRPr lang="en-US" dirty="0">
              <a:latin typeface="Arial" panose="020B0604020202020204" pitchFamily="34" charset="0"/>
              <a:ea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697613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30275" y="661988"/>
            <a:ext cx="5513388" cy="3101975"/>
          </a:xfrm>
        </p:spPr>
      </p:sp>
      <p:sp>
        <p:nvSpPr>
          <p:cNvPr id="3" name="Notes Placeholder 2"/>
          <p:cNvSpPr>
            <a:spLocks noGrp="1"/>
          </p:cNvSpPr>
          <p:nvPr>
            <p:ph type="body" idx="1"/>
          </p:nvPr>
        </p:nvSpPr>
        <p:spPr>
          <a:xfrm>
            <a:off x="930275" y="3947001"/>
            <a:ext cx="5513388" cy="3780473"/>
          </a:xfrm>
        </p:spPr>
        <p:txBody>
          <a:bodyPr/>
          <a:lstStyle/>
          <a:p>
            <a:r>
              <a:rPr lang="en-US" dirty="0"/>
              <a:t>ISA 108 is a standard established to assist engineers to apply Intelligent Industrial Devices such as smart instruments, device controllers and associated industrial communication highways.</a:t>
            </a:r>
          </a:p>
          <a:p>
            <a:endParaRPr lang="en-US" dirty="0"/>
          </a:p>
          <a:p>
            <a:r>
              <a:rPr lang="en-US" dirty="0"/>
              <a:t>It describes how to apply intelligent Industrial Devices ( or IIDs), including the design, Operation, and maintenance of control and information systems that contain IIDs.</a:t>
            </a:r>
          </a:p>
        </p:txBody>
      </p:sp>
      <p:sp>
        <p:nvSpPr>
          <p:cNvPr id="4" name="Slide Number Placeholder 3"/>
          <p:cNvSpPr>
            <a:spLocks noGrp="1"/>
          </p:cNvSpPr>
          <p:nvPr>
            <p:ph type="sldNum" sz="quarter" idx="5"/>
          </p:nvPr>
        </p:nvSpPr>
        <p:spPr/>
        <p:txBody>
          <a:bodyPr/>
          <a:lstStyle/>
          <a:p>
            <a:fld id="{0FDC63F9-AE46-4D1C-BB44-41C92F2D01CA}" type="slidenum">
              <a:rPr lang="en-US" smtClean="0"/>
              <a:t>2</a:t>
            </a:fld>
            <a:endParaRPr lang="en-US"/>
          </a:p>
        </p:txBody>
      </p:sp>
    </p:spTree>
    <p:extLst>
      <p:ext uri="{BB962C8B-B14F-4D97-AF65-F5344CB8AC3E}">
        <p14:creationId xmlns:p14="http://schemas.microsoft.com/office/powerpoint/2010/main" val="28998180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30263" y="722313"/>
            <a:ext cx="5653087" cy="3179762"/>
          </a:xfrm>
        </p:spPr>
      </p:sp>
      <p:sp>
        <p:nvSpPr>
          <p:cNvPr id="3" name="Notes Placeholder 2"/>
          <p:cNvSpPr>
            <a:spLocks noGrp="1"/>
          </p:cNvSpPr>
          <p:nvPr>
            <p:ph type="body" idx="1"/>
          </p:nvPr>
        </p:nvSpPr>
        <p:spPr>
          <a:xfrm>
            <a:off x="830263" y="4138851"/>
            <a:ext cx="5653087" cy="3780473"/>
          </a:xfrm>
        </p:spPr>
        <p:txBody>
          <a:bodyPr/>
          <a:lstStyle/>
          <a:p>
            <a:r>
              <a:rPr lang="en-US" dirty="0"/>
              <a:t>ISA 108 contains the following sections:</a:t>
            </a:r>
          </a:p>
          <a:p>
            <a:endParaRPr lang="en-US" dirty="0"/>
          </a:p>
          <a:p>
            <a:r>
              <a:rPr lang="en-US" dirty="0"/>
              <a:t>Part 1 describes concepts, models, and terminology. This was issued as ISA108 and submitted to the International Electrotechnical Committee as IEC 63082-1.</a:t>
            </a:r>
          </a:p>
          <a:p>
            <a:endParaRPr lang="en-US" dirty="0"/>
          </a:p>
          <a:p>
            <a:r>
              <a:rPr lang="en-US" dirty="0"/>
              <a:t>Part 2 contains normative content (what to do).</a:t>
            </a:r>
          </a:p>
          <a:p>
            <a:endParaRPr lang="en-US" dirty="0"/>
          </a:p>
          <a:p>
            <a:r>
              <a:rPr lang="en-US" dirty="0"/>
              <a:t>Part 3 contains implementation  guidelines  (how  to do it) , including Work Processes, Procedures, and Tasks, and who should execute these.</a:t>
            </a:r>
          </a:p>
          <a:p>
            <a:endParaRPr lang="en-US" dirty="0"/>
          </a:p>
          <a:p>
            <a:r>
              <a:rPr lang="en-US" dirty="0"/>
              <a:t>Part 4 contains implementation examples, including vertical industry examples (like oil refining)  or product  type examples  (such as  control valves).</a:t>
            </a:r>
          </a:p>
          <a:p>
            <a:endParaRPr lang="en-US" dirty="0"/>
          </a:p>
        </p:txBody>
      </p:sp>
      <p:sp>
        <p:nvSpPr>
          <p:cNvPr id="4" name="Slide Number Placeholder 3"/>
          <p:cNvSpPr>
            <a:spLocks noGrp="1"/>
          </p:cNvSpPr>
          <p:nvPr>
            <p:ph type="sldNum" sz="quarter" idx="5"/>
          </p:nvPr>
        </p:nvSpPr>
        <p:spPr/>
        <p:txBody>
          <a:bodyPr/>
          <a:lstStyle/>
          <a:p>
            <a:fld id="{0FDC63F9-AE46-4D1C-BB44-41C92F2D01CA}" type="slidenum">
              <a:rPr lang="en-US" smtClean="0"/>
              <a:t>3</a:t>
            </a:fld>
            <a:endParaRPr lang="en-US"/>
          </a:p>
        </p:txBody>
      </p:sp>
    </p:spTree>
    <p:extLst>
      <p:ext uri="{BB962C8B-B14F-4D97-AF65-F5344CB8AC3E}">
        <p14:creationId xmlns:p14="http://schemas.microsoft.com/office/powerpoint/2010/main" val="12149035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84238" y="781050"/>
            <a:ext cx="5546725" cy="3121025"/>
          </a:xfrm>
        </p:spPr>
      </p:sp>
      <p:sp>
        <p:nvSpPr>
          <p:cNvPr id="3" name="Notes Placeholder 2"/>
          <p:cNvSpPr>
            <a:spLocks noGrp="1"/>
          </p:cNvSpPr>
          <p:nvPr>
            <p:ph type="body" idx="1"/>
          </p:nvPr>
        </p:nvSpPr>
        <p:spPr>
          <a:xfrm>
            <a:off x="884237" y="4133880"/>
            <a:ext cx="5546725" cy="3780473"/>
          </a:xfrm>
        </p:spPr>
        <p:txBody>
          <a:bodyPr/>
          <a:lstStyle/>
          <a:p>
            <a:pPr marL="12700" marR="26034" algn="just">
              <a:spcBef>
                <a:spcPts val="1485"/>
              </a:spcBef>
            </a:pPr>
            <a:r>
              <a:rPr lang="en-US" sz="1200" dirty="0">
                <a:solidFill>
                  <a:srgbClr val="313131"/>
                </a:solidFill>
                <a:latin typeface="Arial"/>
                <a:cs typeface="Arial"/>
              </a:rPr>
              <a:t>Intelligent</a:t>
            </a:r>
            <a:r>
              <a:rPr lang="en-US" sz="1200" spc="-85" dirty="0">
                <a:solidFill>
                  <a:srgbClr val="313131"/>
                </a:solidFill>
                <a:latin typeface="Arial"/>
                <a:cs typeface="Arial"/>
              </a:rPr>
              <a:t> </a:t>
            </a:r>
            <a:r>
              <a:rPr lang="en-US" sz="1200" dirty="0">
                <a:solidFill>
                  <a:srgbClr val="313131"/>
                </a:solidFill>
                <a:latin typeface="Arial"/>
                <a:cs typeface="Arial"/>
              </a:rPr>
              <a:t>Industrial</a:t>
            </a:r>
            <a:r>
              <a:rPr lang="en-US" sz="1200" spc="-75" dirty="0">
                <a:solidFill>
                  <a:srgbClr val="313131"/>
                </a:solidFill>
                <a:latin typeface="Arial"/>
                <a:cs typeface="Arial"/>
              </a:rPr>
              <a:t> </a:t>
            </a:r>
            <a:r>
              <a:rPr lang="en-US" sz="1200" dirty="0">
                <a:solidFill>
                  <a:srgbClr val="313131"/>
                </a:solidFill>
                <a:latin typeface="Arial"/>
                <a:cs typeface="Arial"/>
              </a:rPr>
              <a:t>Devices</a:t>
            </a:r>
            <a:r>
              <a:rPr lang="en-US" sz="1200" spc="-70" dirty="0">
                <a:solidFill>
                  <a:srgbClr val="313131"/>
                </a:solidFill>
                <a:latin typeface="Arial"/>
                <a:cs typeface="Arial"/>
              </a:rPr>
              <a:t> </a:t>
            </a:r>
            <a:r>
              <a:rPr lang="en-US" sz="1200" dirty="0">
                <a:solidFill>
                  <a:srgbClr val="313131"/>
                </a:solidFill>
                <a:latin typeface="Arial"/>
                <a:cs typeface="Arial"/>
              </a:rPr>
              <a:t>(IIDs)</a:t>
            </a:r>
            <a:r>
              <a:rPr lang="en-US" sz="1200" spc="-70" dirty="0">
                <a:solidFill>
                  <a:srgbClr val="313131"/>
                </a:solidFill>
                <a:latin typeface="Arial"/>
                <a:cs typeface="Arial"/>
              </a:rPr>
              <a:t> </a:t>
            </a:r>
            <a:r>
              <a:rPr lang="en-US" sz="1200" dirty="0">
                <a:solidFill>
                  <a:srgbClr val="313131"/>
                </a:solidFill>
                <a:latin typeface="Arial"/>
                <a:cs typeface="Arial"/>
              </a:rPr>
              <a:t>can</a:t>
            </a:r>
            <a:r>
              <a:rPr lang="en-US" sz="1200" spc="-75" dirty="0">
                <a:solidFill>
                  <a:srgbClr val="313131"/>
                </a:solidFill>
                <a:latin typeface="Arial"/>
                <a:cs typeface="Arial"/>
              </a:rPr>
              <a:t> </a:t>
            </a:r>
            <a:r>
              <a:rPr lang="en-US" sz="1200" dirty="0">
                <a:solidFill>
                  <a:srgbClr val="313131"/>
                </a:solidFill>
                <a:latin typeface="Arial"/>
                <a:cs typeface="Arial"/>
              </a:rPr>
              <a:t>bring</a:t>
            </a:r>
            <a:r>
              <a:rPr lang="en-US" sz="1200" spc="-70" dirty="0">
                <a:solidFill>
                  <a:srgbClr val="313131"/>
                </a:solidFill>
                <a:latin typeface="Arial"/>
                <a:cs typeface="Arial"/>
              </a:rPr>
              <a:t> </a:t>
            </a:r>
            <a:r>
              <a:rPr lang="en-US" sz="1200" dirty="0">
                <a:solidFill>
                  <a:srgbClr val="313131"/>
                </a:solidFill>
                <a:latin typeface="Arial"/>
                <a:cs typeface="Arial"/>
              </a:rPr>
              <a:t>significant</a:t>
            </a:r>
            <a:r>
              <a:rPr lang="en-US" sz="1200" spc="-90" dirty="0">
                <a:solidFill>
                  <a:srgbClr val="313131"/>
                </a:solidFill>
                <a:latin typeface="Arial"/>
                <a:cs typeface="Arial"/>
              </a:rPr>
              <a:t> </a:t>
            </a:r>
            <a:r>
              <a:rPr lang="en-US" sz="1200" spc="-10" dirty="0">
                <a:solidFill>
                  <a:srgbClr val="313131"/>
                </a:solidFill>
                <a:latin typeface="Arial"/>
                <a:cs typeface="Arial"/>
              </a:rPr>
              <a:t>benefits </a:t>
            </a:r>
            <a:r>
              <a:rPr lang="en-US" sz="1200" dirty="0">
                <a:solidFill>
                  <a:srgbClr val="313131"/>
                </a:solidFill>
                <a:latin typeface="Arial"/>
                <a:cs typeface="Arial"/>
              </a:rPr>
              <a:t>by</a:t>
            </a:r>
            <a:r>
              <a:rPr lang="en-US" sz="1200" spc="-60" dirty="0">
                <a:solidFill>
                  <a:srgbClr val="313131"/>
                </a:solidFill>
                <a:latin typeface="Arial"/>
                <a:cs typeface="Arial"/>
              </a:rPr>
              <a:t> </a:t>
            </a:r>
            <a:r>
              <a:rPr lang="en-US" sz="1200" dirty="0">
                <a:solidFill>
                  <a:srgbClr val="313131"/>
                </a:solidFill>
                <a:latin typeface="Arial"/>
                <a:cs typeface="Arial"/>
              </a:rPr>
              <a:t>reducing</a:t>
            </a:r>
            <a:r>
              <a:rPr lang="en-US" sz="1200" spc="-70" dirty="0">
                <a:solidFill>
                  <a:srgbClr val="313131"/>
                </a:solidFill>
                <a:latin typeface="Arial"/>
                <a:cs typeface="Arial"/>
              </a:rPr>
              <a:t> </a:t>
            </a:r>
            <a:r>
              <a:rPr lang="en-US" sz="1200" dirty="0">
                <a:solidFill>
                  <a:srgbClr val="313131"/>
                </a:solidFill>
                <a:latin typeface="Arial"/>
                <a:cs typeface="Arial"/>
              </a:rPr>
              <a:t>spares</a:t>
            </a:r>
            <a:r>
              <a:rPr lang="en-US" sz="1200" spc="-60" dirty="0">
                <a:solidFill>
                  <a:srgbClr val="313131"/>
                </a:solidFill>
                <a:latin typeface="Arial"/>
                <a:cs typeface="Arial"/>
              </a:rPr>
              <a:t> </a:t>
            </a:r>
            <a:r>
              <a:rPr lang="en-US" sz="1200" dirty="0">
                <a:solidFill>
                  <a:srgbClr val="313131"/>
                </a:solidFill>
                <a:latin typeface="Arial"/>
                <a:cs typeface="Arial"/>
              </a:rPr>
              <a:t>and</a:t>
            </a:r>
            <a:r>
              <a:rPr lang="en-US" sz="1200" spc="-65" dirty="0">
                <a:solidFill>
                  <a:srgbClr val="313131"/>
                </a:solidFill>
                <a:latin typeface="Arial"/>
                <a:cs typeface="Arial"/>
              </a:rPr>
              <a:t> </a:t>
            </a:r>
            <a:r>
              <a:rPr lang="en-US" sz="1200" dirty="0">
                <a:solidFill>
                  <a:srgbClr val="313131"/>
                </a:solidFill>
                <a:latin typeface="Arial"/>
                <a:cs typeface="Arial"/>
              </a:rPr>
              <a:t>predicting</a:t>
            </a:r>
            <a:r>
              <a:rPr lang="en-US" sz="1200" spc="-70" dirty="0">
                <a:solidFill>
                  <a:srgbClr val="313131"/>
                </a:solidFill>
                <a:latin typeface="Arial"/>
                <a:cs typeface="Arial"/>
              </a:rPr>
              <a:t> </a:t>
            </a:r>
            <a:r>
              <a:rPr lang="en-US" sz="1200" dirty="0">
                <a:solidFill>
                  <a:srgbClr val="313131"/>
                </a:solidFill>
                <a:latin typeface="Arial"/>
                <a:cs typeface="Arial"/>
              </a:rPr>
              <a:t>failures; however,</a:t>
            </a:r>
            <a:r>
              <a:rPr lang="en-US" sz="1200" spc="-45" dirty="0">
                <a:solidFill>
                  <a:srgbClr val="313131"/>
                </a:solidFill>
                <a:latin typeface="Arial"/>
                <a:cs typeface="Arial"/>
              </a:rPr>
              <a:t> </a:t>
            </a:r>
            <a:r>
              <a:rPr lang="en-US" sz="1200" dirty="0">
                <a:solidFill>
                  <a:srgbClr val="313131"/>
                </a:solidFill>
                <a:latin typeface="Arial"/>
                <a:cs typeface="Arial"/>
              </a:rPr>
              <a:t>this</a:t>
            </a:r>
            <a:r>
              <a:rPr lang="en-US" sz="1200" spc="-65" dirty="0">
                <a:solidFill>
                  <a:srgbClr val="313131"/>
                </a:solidFill>
                <a:latin typeface="Arial"/>
                <a:cs typeface="Arial"/>
              </a:rPr>
              <a:t> </a:t>
            </a:r>
            <a:r>
              <a:rPr lang="en-US" sz="1200" dirty="0">
                <a:solidFill>
                  <a:srgbClr val="313131"/>
                </a:solidFill>
                <a:latin typeface="Arial"/>
                <a:cs typeface="Arial"/>
              </a:rPr>
              <a:t>potential</a:t>
            </a:r>
            <a:r>
              <a:rPr lang="en-US" sz="1200" spc="-60" dirty="0">
                <a:solidFill>
                  <a:srgbClr val="313131"/>
                </a:solidFill>
                <a:latin typeface="Arial"/>
                <a:cs typeface="Arial"/>
              </a:rPr>
              <a:t> </a:t>
            </a:r>
            <a:r>
              <a:rPr lang="en-US" sz="1200" dirty="0">
                <a:solidFill>
                  <a:srgbClr val="313131"/>
                </a:solidFill>
                <a:latin typeface="Arial"/>
                <a:cs typeface="Arial"/>
              </a:rPr>
              <a:t>is often not </a:t>
            </a:r>
            <a:r>
              <a:rPr lang="en-US" sz="1200" spc="-10" dirty="0">
                <a:solidFill>
                  <a:srgbClr val="313131"/>
                </a:solidFill>
                <a:latin typeface="Arial"/>
                <a:cs typeface="Arial"/>
              </a:rPr>
              <a:t>realized.</a:t>
            </a:r>
            <a:endParaRPr lang="en-US" sz="1200" dirty="0">
              <a:latin typeface="Arial"/>
              <a:cs typeface="Arial"/>
            </a:endParaRPr>
          </a:p>
          <a:p>
            <a:pPr>
              <a:spcBef>
                <a:spcPts val="110"/>
              </a:spcBef>
            </a:pPr>
            <a:endParaRPr lang="en-US" sz="1200" dirty="0">
              <a:latin typeface="Arial"/>
              <a:cs typeface="Arial"/>
            </a:endParaRPr>
          </a:p>
          <a:p>
            <a:pPr marL="12700" algn="just"/>
            <a:r>
              <a:rPr lang="en-US" sz="1200" dirty="0">
                <a:solidFill>
                  <a:srgbClr val="313131"/>
                </a:solidFill>
                <a:latin typeface="Arial"/>
                <a:cs typeface="Arial"/>
              </a:rPr>
              <a:t>Major</a:t>
            </a:r>
            <a:r>
              <a:rPr lang="en-US" sz="1200" spc="-55" dirty="0">
                <a:solidFill>
                  <a:srgbClr val="313131"/>
                </a:solidFill>
                <a:latin typeface="Arial"/>
                <a:cs typeface="Arial"/>
              </a:rPr>
              <a:t> </a:t>
            </a:r>
            <a:r>
              <a:rPr lang="en-US" sz="1200" spc="-10" dirty="0">
                <a:solidFill>
                  <a:srgbClr val="313131"/>
                </a:solidFill>
                <a:latin typeface="Arial"/>
                <a:cs typeface="Arial"/>
              </a:rPr>
              <a:t>implementation</a:t>
            </a:r>
            <a:r>
              <a:rPr lang="en-US" sz="1200" spc="-45" dirty="0">
                <a:solidFill>
                  <a:srgbClr val="313131"/>
                </a:solidFill>
                <a:latin typeface="Arial"/>
                <a:cs typeface="Arial"/>
              </a:rPr>
              <a:t> </a:t>
            </a:r>
            <a:r>
              <a:rPr lang="en-US" sz="1200" dirty="0">
                <a:solidFill>
                  <a:srgbClr val="313131"/>
                </a:solidFill>
                <a:latin typeface="Arial"/>
                <a:cs typeface="Arial"/>
              </a:rPr>
              <a:t>problems</a:t>
            </a:r>
            <a:r>
              <a:rPr lang="en-US" sz="1200" spc="-50" dirty="0">
                <a:solidFill>
                  <a:srgbClr val="313131"/>
                </a:solidFill>
                <a:latin typeface="Arial"/>
                <a:cs typeface="Arial"/>
              </a:rPr>
              <a:t> </a:t>
            </a:r>
            <a:r>
              <a:rPr lang="en-US" sz="1200" spc="-10" dirty="0">
                <a:solidFill>
                  <a:srgbClr val="313131"/>
                </a:solidFill>
                <a:latin typeface="Arial"/>
                <a:cs typeface="Arial"/>
              </a:rPr>
              <a:t>include:</a:t>
            </a:r>
            <a:endParaRPr lang="en-US" sz="1200" dirty="0">
              <a:latin typeface="Arial"/>
              <a:cs typeface="Arial"/>
            </a:endParaRPr>
          </a:p>
          <a:p>
            <a:pPr marL="355600" marR="5080" indent="-342900">
              <a:spcBef>
                <a:spcPts val="615"/>
              </a:spcBef>
              <a:buChar char="•"/>
              <a:tabLst>
                <a:tab pos="355600" algn="l"/>
              </a:tabLst>
            </a:pPr>
            <a:r>
              <a:rPr lang="en-US" dirty="0">
                <a:solidFill>
                  <a:srgbClr val="313131"/>
                </a:solidFill>
                <a:latin typeface="Arial"/>
                <a:cs typeface="Arial"/>
              </a:rPr>
              <a:t>Added</a:t>
            </a:r>
            <a:r>
              <a:rPr lang="en-US" spc="-30" dirty="0">
                <a:solidFill>
                  <a:srgbClr val="313131"/>
                </a:solidFill>
                <a:latin typeface="Arial"/>
                <a:cs typeface="Arial"/>
              </a:rPr>
              <a:t> </a:t>
            </a:r>
            <a:r>
              <a:rPr lang="en-US" dirty="0">
                <a:solidFill>
                  <a:srgbClr val="313131"/>
                </a:solidFill>
                <a:latin typeface="Arial"/>
                <a:cs typeface="Arial"/>
              </a:rPr>
              <a:t>complexity has</a:t>
            </a:r>
            <a:r>
              <a:rPr lang="en-US" spc="-25" dirty="0">
                <a:solidFill>
                  <a:srgbClr val="313131"/>
                </a:solidFill>
                <a:latin typeface="Arial"/>
                <a:cs typeface="Arial"/>
              </a:rPr>
              <a:t> </a:t>
            </a:r>
            <a:r>
              <a:rPr lang="en-US" dirty="0">
                <a:solidFill>
                  <a:srgbClr val="313131"/>
                </a:solidFill>
                <a:latin typeface="Arial"/>
                <a:cs typeface="Arial"/>
              </a:rPr>
              <a:t>meant</a:t>
            </a:r>
            <a:r>
              <a:rPr lang="en-US" spc="-15" dirty="0">
                <a:solidFill>
                  <a:srgbClr val="313131"/>
                </a:solidFill>
                <a:latin typeface="Arial"/>
                <a:cs typeface="Arial"/>
              </a:rPr>
              <a:t> </a:t>
            </a:r>
            <a:r>
              <a:rPr lang="en-US" dirty="0">
                <a:solidFill>
                  <a:srgbClr val="313131"/>
                </a:solidFill>
                <a:latin typeface="Arial"/>
                <a:cs typeface="Arial"/>
              </a:rPr>
              <a:t>that</a:t>
            </a:r>
            <a:r>
              <a:rPr lang="en-US" spc="-20" dirty="0">
                <a:solidFill>
                  <a:srgbClr val="313131"/>
                </a:solidFill>
                <a:latin typeface="Arial"/>
                <a:cs typeface="Arial"/>
              </a:rPr>
              <a:t> </a:t>
            </a:r>
            <a:r>
              <a:rPr lang="en-US" dirty="0">
                <a:solidFill>
                  <a:srgbClr val="313131"/>
                </a:solidFill>
                <a:latin typeface="Arial"/>
                <a:cs typeface="Arial"/>
              </a:rPr>
              <a:t>IIDs</a:t>
            </a:r>
            <a:r>
              <a:rPr lang="en-US" spc="-25" dirty="0">
                <a:solidFill>
                  <a:srgbClr val="313131"/>
                </a:solidFill>
                <a:latin typeface="Arial"/>
                <a:cs typeface="Arial"/>
              </a:rPr>
              <a:t> </a:t>
            </a:r>
            <a:r>
              <a:rPr lang="en-US" dirty="0">
                <a:solidFill>
                  <a:srgbClr val="313131"/>
                </a:solidFill>
                <a:latin typeface="Arial"/>
                <a:cs typeface="Arial"/>
              </a:rPr>
              <a:t>are</a:t>
            </a:r>
            <a:r>
              <a:rPr lang="en-US" spc="-35" dirty="0">
                <a:solidFill>
                  <a:srgbClr val="313131"/>
                </a:solidFill>
                <a:latin typeface="Arial"/>
                <a:cs typeface="Arial"/>
              </a:rPr>
              <a:t> </a:t>
            </a:r>
            <a:r>
              <a:rPr lang="en-US" dirty="0">
                <a:solidFill>
                  <a:srgbClr val="313131"/>
                </a:solidFill>
                <a:latin typeface="Arial"/>
                <a:cs typeface="Arial"/>
              </a:rPr>
              <a:t>often</a:t>
            </a:r>
            <a:r>
              <a:rPr lang="en-US" spc="-30" dirty="0">
                <a:solidFill>
                  <a:srgbClr val="313131"/>
                </a:solidFill>
                <a:latin typeface="Arial"/>
                <a:cs typeface="Arial"/>
              </a:rPr>
              <a:t> </a:t>
            </a:r>
            <a:r>
              <a:rPr lang="en-US" dirty="0">
                <a:solidFill>
                  <a:srgbClr val="313131"/>
                </a:solidFill>
                <a:latin typeface="Arial"/>
                <a:cs typeface="Arial"/>
              </a:rPr>
              <a:t>never</a:t>
            </a:r>
            <a:r>
              <a:rPr lang="en-US" spc="-20" dirty="0">
                <a:solidFill>
                  <a:srgbClr val="313131"/>
                </a:solidFill>
                <a:latin typeface="Arial"/>
                <a:cs typeface="Arial"/>
              </a:rPr>
              <a:t> </a:t>
            </a:r>
            <a:r>
              <a:rPr lang="en-US" dirty="0">
                <a:solidFill>
                  <a:srgbClr val="313131"/>
                </a:solidFill>
                <a:latin typeface="Arial"/>
                <a:cs typeface="Arial"/>
              </a:rPr>
              <a:t>fully</a:t>
            </a:r>
            <a:r>
              <a:rPr lang="en-US" spc="-25" dirty="0">
                <a:solidFill>
                  <a:srgbClr val="313131"/>
                </a:solidFill>
                <a:latin typeface="Arial"/>
                <a:cs typeface="Arial"/>
              </a:rPr>
              <a:t> </a:t>
            </a:r>
            <a:r>
              <a:rPr lang="en-US" dirty="0">
                <a:solidFill>
                  <a:srgbClr val="313131"/>
                </a:solidFill>
                <a:latin typeface="Arial"/>
                <a:cs typeface="Arial"/>
              </a:rPr>
              <a:t>implemented</a:t>
            </a:r>
            <a:r>
              <a:rPr lang="en-US" spc="-5" dirty="0">
                <a:solidFill>
                  <a:srgbClr val="313131"/>
                </a:solidFill>
                <a:latin typeface="Arial"/>
                <a:cs typeface="Arial"/>
              </a:rPr>
              <a:t> </a:t>
            </a:r>
            <a:r>
              <a:rPr lang="en-US" spc="-25" dirty="0">
                <a:solidFill>
                  <a:srgbClr val="313131"/>
                </a:solidFill>
                <a:latin typeface="Arial"/>
                <a:cs typeface="Arial"/>
              </a:rPr>
              <a:t>or </a:t>
            </a:r>
            <a:r>
              <a:rPr lang="en-US" dirty="0">
                <a:solidFill>
                  <a:srgbClr val="313131"/>
                </a:solidFill>
                <a:latin typeface="Arial"/>
                <a:cs typeface="Arial"/>
              </a:rPr>
              <a:t>adequately</a:t>
            </a:r>
            <a:r>
              <a:rPr lang="en-US" spc="-25" dirty="0">
                <a:solidFill>
                  <a:srgbClr val="313131"/>
                </a:solidFill>
                <a:latin typeface="Arial"/>
                <a:cs typeface="Arial"/>
              </a:rPr>
              <a:t> </a:t>
            </a:r>
            <a:r>
              <a:rPr lang="en-US" spc="-10" dirty="0">
                <a:solidFill>
                  <a:srgbClr val="313131"/>
                </a:solidFill>
                <a:latin typeface="Arial"/>
                <a:cs typeface="Arial"/>
              </a:rPr>
              <a:t>maintained.</a:t>
            </a:r>
            <a:endParaRPr lang="en-US" dirty="0">
              <a:latin typeface="Arial"/>
              <a:cs typeface="Arial"/>
            </a:endParaRPr>
          </a:p>
          <a:p>
            <a:pPr marL="354965" indent="-342265">
              <a:spcBef>
                <a:spcPts val="600"/>
              </a:spcBef>
              <a:buChar char="•"/>
              <a:tabLst>
                <a:tab pos="354965" algn="l"/>
              </a:tabLst>
            </a:pPr>
            <a:r>
              <a:rPr lang="en-US" spc="-10" dirty="0">
                <a:solidFill>
                  <a:srgbClr val="313131"/>
                </a:solidFill>
                <a:latin typeface="Arial"/>
                <a:cs typeface="Arial"/>
              </a:rPr>
              <a:t>Vendors</a:t>
            </a:r>
            <a:r>
              <a:rPr lang="en-US" spc="-55" dirty="0">
                <a:solidFill>
                  <a:srgbClr val="313131"/>
                </a:solidFill>
                <a:latin typeface="Arial"/>
                <a:cs typeface="Arial"/>
              </a:rPr>
              <a:t> </a:t>
            </a:r>
            <a:r>
              <a:rPr lang="en-US" dirty="0">
                <a:solidFill>
                  <a:srgbClr val="313131"/>
                </a:solidFill>
                <a:latin typeface="Arial"/>
                <a:cs typeface="Arial"/>
              </a:rPr>
              <a:t>have</a:t>
            </a:r>
            <a:r>
              <a:rPr lang="en-US" spc="-60" dirty="0">
                <a:solidFill>
                  <a:srgbClr val="313131"/>
                </a:solidFill>
                <a:latin typeface="Arial"/>
                <a:cs typeface="Arial"/>
              </a:rPr>
              <a:t> </a:t>
            </a:r>
            <a:r>
              <a:rPr lang="en-US" dirty="0">
                <a:solidFill>
                  <a:srgbClr val="313131"/>
                </a:solidFill>
                <a:latin typeface="Arial"/>
                <a:cs typeface="Arial"/>
              </a:rPr>
              <a:t>failed</a:t>
            </a:r>
            <a:r>
              <a:rPr lang="en-US" spc="-45" dirty="0">
                <a:solidFill>
                  <a:srgbClr val="313131"/>
                </a:solidFill>
                <a:latin typeface="Arial"/>
                <a:cs typeface="Arial"/>
              </a:rPr>
              <a:t> </a:t>
            </a:r>
            <a:r>
              <a:rPr lang="en-US" dirty="0">
                <a:solidFill>
                  <a:srgbClr val="313131"/>
                </a:solidFill>
                <a:latin typeface="Arial"/>
                <a:cs typeface="Arial"/>
              </a:rPr>
              <a:t>to</a:t>
            </a:r>
            <a:r>
              <a:rPr lang="en-US" spc="-50" dirty="0">
                <a:solidFill>
                  <a:srgbClr val="313131"/>
                </a:solidFill>
                <a:latin typeface="Arial"/>
                <a:cs typeface="Arial"/>
              </a:rPr>
              <a:t> </a:t>
            </a:r>
            <a:r>
              <a:rPr lang="en-US" spc="-10" dirty="0">
                <a:solidFill>
                  <a:srgbClr val="313131"/>
                </a:solidFill>
                <a:latin typeface="Arial"/>
                <a:cs typeface="Arial"/>
              </a:rPr>
              <a:t>supply,</a:t>
            </a:r>
            <a:r>
              <a:rPr lang="en-US" spc="-15" dirty="0">
                <a:solidFill>
                  <a:srgbClr val="313131"/>
                </a:solidFill>
                <a:latin typeface="Arial"/>
                <a:cs typeface="Arial"/>
              </a:rPr>
              <a:t> </a:t>
            </a:r>
            <a:r>
              <a:rPr lang="en-US" dirty="0">
                <a:solidFill>
                  <a:srgbClr val="313131"/>
                </a:solidFill>
                <a:latin typeface="Arial"/>
                <a:cs typeface="Arial"/>
              </a:rPr>
              <a:t>support,</a:t>
            </a:r>
            <a:r>
              <a:rPr lang="en-US" spc="-50" dirty="0">
                <a:solidFill>
                  <a:srgbClr val="313131"/>
                </a:solidFill>
                <a:latin typeface="Arial"/>
                <a:cs typeface="Arial"/>
              </a:rPr>
              <a:t> </a:t>
            </a:r>
            <a:r>
              <a:rPr lang="en-US" dirty="0">
                <a:solidFill>
                  <a:srgbClr val="313131"/>
                </a:solidFill>
                <a:latin typeface="Arial"/>
                <a:cs typeface="Arial"/>
              </a:rPr>
              <a:t>and</a:t>
            </a:r>
            <a:r>
              <a:rPr lang="en-US" spc="-50" dirty="0">
                <a:solidFill>
                  <a:srgbClr val="313131"/>
                </a:solidFill>
                <a:latin typeface="Arial"/>
                <a:cs typeface="Arial"/>
              </a:rPr>
              <a:t> </a:t>
            </a:r>
            <a:r>
              <a:rPr lang="en-US" dirty="0">
                <a:solidFill>
                  <a:srgbClr val="313131"/>
                </a:solidFill>
                <a:latin typeface="Arial"/>
                <a:cs typeface="Arial"/>
              </a:rPr>
              <a:t>update</a:t>
            </a:r>
            <a:r>
              <a:rPr lang="en-US" spc="-40" dirty="0">
                <a:solidFill>
                  <a:srgbClr val="313131"/>
                </a:solidFill>
                <a:latin typeface="Arial"/>
                <a:cs typeface="Arial"/>
              </a:rPr>
              <a:t> </a:t>
            </a:r>
            <a:r>
              <a:rPr lang="en-US" dirty="0">
                <a:solidFill>
                  <a:srgbClr val="313131"/>
                </a:solidFill>
                <a:latin typeface="Arial"/>
                <a:cs typeface="Arial"/>
              </a:rPr>
              <a:t>communication</a:t>
            </a:r>
            <a:r>
              <a:rPr lang="en-US" spc="-30" dirty="0">
                <a:solidFill>
                  <a:srgbClr val="313131"/>
                </a:solidFill>
                <a:latin typeface="Arial"/>
                <a:cs typeface="Arial"/>
              </a:rPr>
              <a:t> </a:t>
            </a:r>
            <a:r>
              <a:rPr lang="en-US" spc="-25" dirty="0">
                <a:solidFill>
                  <a:srgbClr val="313131"/>
                </a:solidFill>
                <a:latin typeface="Arial"/>
                <a:cs typeface="Arial"/>
              </a:rPr>
              <a:t>and </a:t>
            </a:r>
            <a:r>
              <a:rPr lang="en-US" dirty="0">
                <a:solidFill>
                  <a:srgbClr val="313131"/>
                </a:solidFill>
                <a:latin typeface="Arial"/>
                <a:cs typeface="Arial"/>
              </a:rPr>
              <a:t>configuration</a:t>
            </a:r>
            <a:r>
              <a:rPr lang="en-US" spc="-30" dirty="0">
                <a:solidFill>
                  <a:srgbClr val="313131"/>
                </a:solidFill>
                <a:latin typeface="Arial"/>
                <a:cs typeface="Arial"/>
              </a:rPr>
              <a:t> </a:t>
            </a:r>
            <a:r>
              <a:rPr lang="en-US" dirty="0">
                <a:solidFill>
                  <a:srgbClr val="313131"/>
                </a:solidFill>
                <a:latin typeface="Arial"/>
                <a:cs typeface="Arial"/>
              </a:rPr>
              <a:t>software,</a:t>
            </a:r>
            <a:r>
              <a:rPr lang="en-US" spc="-5" dirty="0">
                <a:solidFill>
                  <a:srgbClr val="313131"/>
                </a:solidFill>
                <a:latin typeface="Arial"/>
                <a:cs typeface="Arial"/>
              </a:rPr>
              <a:t> </a:t>
            </a:r>
            <a:r>
              <a:rPr lang="en-US" dirty="0">
                <a:solidFill>
                  <a:srgbClr val="313131"/>
                </a:solidFill>
                <a:latin typeface="Arial"/>
                <a:cs typeface="Arial"/>
              </a:rPr>
              <a:t>particularly</a:t>
            </a:r>
            <a:r>
              <a:rPr lang="en-US" spc="-20" dirty="0">
                <a:solidFill>
                  <a:srgbClr val="313131"/>
                </a:solidFill>
                <a:latin typeface="Arial"/>
                <a:cs typeface="Arial"/>
              </a:rPr>
              <a:t> </a:t>
            </a:r>
            <a:r>
              <a:rPr lang="en-US" dirty="0">
                <a:solidFill>
                  <a:srgbClr val="313131"/>
                </a:solidFill>
                <a:latin typeface="Arial"/>
                <a:cs typeface="Arial"/>
              </a:rPr>
              <a:t>for</a:t>
            </a:r>
            <a:r>
              <a:rPr lang="en-US" spc="-50" dirty="0">
                <a:solidFill>
                  <a:srgbClr val="313131"/>
                </a:solidFill>
                <a:latin typeface="Arial"/>
                <a:cs typeface="Arial"/>
              </a:rPr>
              <a:t> </a:t>
            </a:r>
            <a:r>
              <a:rPr lang="en-US" dirty="0">
                <a:solidFill>
                  <a:srgbClr val="313131"/>
                </a:solidFill>
                <a:latin typeface="Arial"/>
                <a:cs typeface="Arial"/>
              </a:rPr>
              <a:t>others’</a:t>
            </a:r>
            <a:r>
              <a:rPr lang="en-US" spc="-35" dirty="0">
                <a:solidFill>
                  <a:srgbClr val="313131"/>
                </a:solidFill>
                <a:latin typeface="Arial"/>
                <a:cs typeface="Arial"/>
              </a:rPr>
              <a:t> </a:t>
            </a:r>
            <a:r>
              <a:rPr lang="en-US" spc="-10" dirty="0">
                <a:solidFill>
                  <a:srgbClr val="313131"/>
                </a:solidFill>
                <a:latin typeface="Arial"/>
                <a:cs typeface="Arial"/>
              </a:rPr>
              <a:t>products.</a:t>
            </a:r>
            <a:endParaRPr lang="en-US" dirty="0">
              <a:latin typeface="Arial"/>
              <a:cs typeface="Arial"/>
            </a:endParaRPr>
          </a:p>
          <a:p>
            <a:pPr marL="355600" marR="576580" indent="-342900">
              <a:spcBef>
                <a:spcPts val="600"/>
              </a:spcBef>
              <a:buChar char="•"/>
              <a:tabLst>
                <a:tab pos="355600" algn="l"/>
              </a:tabLst>
            </a:pPr>
            <a:r>
              <a:rPr lang="en-US" dirty="0">
                <a:solidFill>
                  <a:srgbClr val="313131"/>
                </a:solidFill>
                <a:latin typeface="Arial"/>
                <a:cs typeface="Arial"/>
              </a:rPr>
              <a:t>There</a:t>
            </a:r>
            <a:r>
              <a:rPr lang="en-US" spc="-50" dirty="0">
                <a:solidFill>
                  <a:srgbClr val="313131"/>
                </a:solidFill>
                <a:latin typeface="Arial"/>
                <a:cs typeface="Arial"/>
              </a:rPr>
              <a:t> </a:t>
            </a:r>
            <a:r>
              <a:rPr lang="en-US" dirty="0">
                <a:solidFill>
                  <a:srgbClr val="313131"/>
                </a:solidFill>
                <a:latin typeface="Arial"/>
                <a:cs typeface="Arial"/>
              </a:rPr>
              <a:t>are</a:t>
            </a:r>
            <a:r>
              <a:rPr lang="en-US" spc="-25" dirty="0">
                <a:solidFill>
                  <a:srgbClr val="313131"/>
                </a:solidFill>
                <a:latin typeface="Arial"/>
                <a:cs typeface="Arial"/>
              </a:rPr>
              <a:t> </a:t>
            </a:r>
            <a:r>
              <a:rPr lang="en-US" dirty="0">
                <a:solidFill>
                  <a:srgbClr val="313131"/>
                </a:solidFill>
                <a:latin typeface="Arial"/>
                <a:cs typeface="Arial"/>
              </a:rPr>
              <a:t>examples</a:t>
            </a:r>
            <a:r>
              <a:rPr lang="en-US" spc="-10" dirty="0">
                <a:solidFill>
                  <a:srgbClr val="313131"/>
                </a:solidFill>
                <a:latin typeface="Arial"/>
                <a:cs typeface="Arial"/>
              </a:rPr>
              <a:t> </a:t>
            </a:r>
            <a:r>
              <a:rPr lang="en-US" dirty="0">
                <a:solidFill>
                  <a:srgbClr val="313131"/>
                </a:solidFill>
                <a:latin typeface="Arial"/>
                <a:cs typeface="Arial"/>
              </a:rPr>
              <a:t>of</a:t>
            </a:r>
            <a:r>
              <a:rPr lang="en-US" spc="-35" dirty="0">
                <a:solidFill>
                  <a:srgbClr val="313131"/>
                </a:solidFill>
                <a:latin typeface="Arial"/>
                <a:cs typeface="Arial"/>
              </a:rPr>
              <a:t> </a:t>
            </a:r>
            <a:r>
              <a:rPr lang="en-US" dirty="0">
                <a:solidFill>
                  <a:srgbClr val="313131"/>
                </a:solidFill>
                <a:latin typeface="Arial"/>
                <a:cs typeface="Arial"/>
              </a:rPr>
              <a:t>industrial</a:t>
            </a:r>
            <a:r>
              <a:rPr lang="en-US" spc="-25" dirty="0">
                <a:solidFill>
                  <a:srgbClr val="313131"/>
                </a:solidFill>
                <a:latin typeface="Arial"/>
                <a:cs typeface="Arial"/>
              </a:rPr>
              <a:t> </a:t>
            </a:r>
            <a:r>
              <a:rPr lang="en-US" dirty="0">
                <a:solidFill>
                  <a:srgbClr val="313131"/>
                </a:solidFill>
                <a:latin typeface="Arial"/>
                <a:cs typeface="Arial"/>
              </a:rPr>
              <a:t>disasters</a:t>
            </a:r>
            <a:r>
              <a:rPr lang="en-US" spc="-25" dirty="0">
                <a:solidFill>
                  <a:srgbClr val="313131"/>
                </a:solidFill>
                <a:latin typeface="Arial"/>
                <a:cs typeface="Arial"/>
              </a:rPr>
              <a:t> </a:t>
            </a:r>
            <a:r>
              <a:rPr lang="en-US" dirty="0">
                <a:solidFill>
                  <a:srgbClr val="313131"/>
                </a:solidFill>
                <a:latin typeface="Arial"/>
                <a:cs typeface="Arial"/>
              </a:rPr>
              <a:t>costing</a:t>
            </a:r>
            <a:r>
              <a:rPr lang="en-US" spc="-25" dirty="0">
                <a:solidFill>
                  <a:srgbClr val="313131"/>
                </a:solidFill>
                <a:latin typeface="Arial"/>
                <a:cs typeface="Arial"/>
              </a:rPr>
              <a:t> </a:t>
            </a:r>
            <a:r>
              <a:rPr lang="en-US" dirty="0">
                <a:solidFill>
                  <a:srgbClr val="313131"/>
                </a:solidFill>
                <a:latin typeface="Arial"/>
                <a:cs typeface="Arial"/>
              </a:rPr>
              <a:t>$</a:t>
            </a:r>
            <a:r>
              <a:rPr lang="en-US" spc="-35" dirty="0">
                <a:solidFill>
                  <a:srgbClr val="313131"/>
                </a:solidFill>
                <a:latin typeface="Arial"/>
                <a:cs typeface="Arial"/>
              </a:rPr>
              <a:t> </a:t>
            </a:r>
            <a:r>
              <a:rPr lang="en-US" dirty="0">
                <a:solidFill>
                  <a:srgbClr val="313131"/>
                </a:solidFill>
                <a:latin typeface="Arial"/>
                <a:cs typeface="Arial"/>
              </a:rPr>
              <a:t>billions</a:t>
            </a:r>
            <a:r>
              <a:rPr lang="en-US" spc="-5" dirty="0">
                <a:solidFill>
                  <a:srgbClr val="313131"/>
                </a:solidFill>
                <a:latin typeface="Arial"/>
                <a:cs typeface="Arial"/>
              </a:rPr>
              <a:t> </a:t>
            </a:r>
            <a:r>
              <a:rPr lang="en-US" dirty="0">
                <a:solidFill>
                  <a:srgbClr val="313131"/>
                </a:solidFill>
                <a:latin typeface="Arial"/>
                <a:cs typeface="Arial"/>
              </a:rPr>
              <a:t>that</a:t>
            </a:r>
            <a:r>
              <a:rPr lang="en-US" spc="-35" dirty="0">
                <a:solidFill>
                  <a:srgbClr val="313131"/>
                </a:solidFill>
                <a:latin typeface="Arial"/>
                <a:cs typeface="Arial"/>
              </a:rPr>
              <a:t> </a:t>
            </a:r>
            <a:r>
              <a:rPr lang="en-US" spc="-20" dirty="0">
                <a:solidFill>
                  <a:srgbClr val="313131"/>
                </a:solidFill>
                <a:latin typeface="Arial"/>
                <a:cs typeface="Arial"/>
              </a:rPr>
              <a:t>have </a:t>
            </a:r>
            <a:r>
              <a:rPr lang="en-US" dirty="0">
                <a:solidFill>
                  <a:srgbClr val="313131"/>
                </a:solidFill>
                <a:latin typeface="Arial"/>
                <a:cs typeface="Arial"/>
              </a:rPr>
              <a:t>involved</a:t>
            </a:r>
            <a:r>
              <a:rPr lang="en-US" spc="-35" dirty="0">
                <a:solidFill>
                  <a:srgbClr val="313131"/>
                </a:solidFill>
                <a:latin typeface="Arial"/>
                <a:cs typeface="Arial"/>
              </a:rPr>
              <a:t> </a:t>
            </a:r>
            <a:r>
              <a:rPr lang="en-US" dirty="0">
                <a:solidFill>
                  <a:srgbClr val="313131"/>
                </a:solidFill>
                <a:latin typeface="Arial"/>
                <a:cs typeface="Arial"/>
              </a:rPr>
              <a:t>IID</a:t>
            </a:r>
            <a:r>
              <a:rPr lang="en-US" spc="-55" dirty="0">
                <a:solidFill>
                  <a:srgbClr val="313131"/>
                </a:solidFill>
                <a:latin typeface="Arial"/>
                <a:cs typeface="Arial"/>
              </a:rPr>
              <a:t> </a:t>
            </a:r>
            <a:r>
              <a:rPr lang="en-US" dirty="0">
                <a:solidFill>
                  <a:srgbClr val="313131"/>
                </a:solidFill>
                <a:latin typeface="Arial"/>
                <a:cs typeface="Arial"/>
              </a:rPr>
              <a:t>Implementation</a:t>
            </a:r>
            <a:r>
              <a:rPr lang="en-US" spc="-25" dirty="0">
                <a:solidFill>
                  <a:srgbClr val="313131"/>
                </a:solidFill>
                <a:latin typeface="Arial"/>
                <a:cs typeface="Arial"/>
              </a:rPr>
              <a:t> </a:t>
            </a:r>
            <a:r>
              <a:rPr lang="en-US" spc="-10" dirty="0">
                <a:solidFill>
                  <a:srgbClr val="313131"/>
                </a:solidFill>
                <a:latin typeface="Arial"/>
                <a:cs typeface="Arial"/>
              </a:rPr>
              <a:t>failures.</a:t>
            </a:r>
            <a:endParaRPr lang="en-US" dirty="0">
              <a:latin typeface="Arial"/>
              <a:cs typeface="Arial"/>
            </a:endParaRPr>
          </a:p>
          <a:p>
            <a:pPr marL="354965" indent="-342265">
              <a:spcBef>
                <a:spcPts val="600"/>
              </a:spcBef>
              <a:buChar char="•"/>
              <a:tabLst>
                <a:tab pos="354965" algn="l"/>
              </a:tabLst>
            </a:pPr>
            <a:r>
              <a:rPr lang="en-US" dirty="0">
                <a:solidFill>
                  <a:srgbClr val="313131"/>
                </a:solidFill>
                <a:latin typeface="Arial"/>
                <a:cs typeface="Arial"/>
              </a:rPr>
              <a:t>Unnecessary</a:t>
            </a:r>
            <a:r>
              <a:rPr lang="en-US" spc="-25" dirty="0">
                <a:solidFill>
                  <a:srgbClr val="313131"/>
                </a:solidFill>
                <a:latin typeface="Arial"/>
                <a:cs typeface="Arial"/>
              </a:rPr>
              <a:t> </a:t>
            </a:r>
            <a:r>
              <a:rPr lang="en-US" dirty="0">
                <a:solidFill>
                  <a:srgbClr val="313131"/>
                </a:solidFill>
                <a:latin typeface="Arial"/>
                <a:cs typeface="Arial"/>
              </a:rPr>
              <a:t>shutdowns costing</a:t>
            </a:r>
            <a:r>
              <a:rPr lang="en-US" spc="-35" dirty="0">
                <a:solidFill>
                  <a:srgbClr val="313131"/>
                </a:solidFill>
                <a:latin typeface="Arial"/>
                <a:cs typeface="Arial"/>
              </a:rPr>
              <a:t> </a:t>
            </a:r>
            <a:r>
              <a:rPr lang="en-US" dirty="0">
                <a:solidFill>
                  <a:srgbClr val="313131"/>
                </a:solidFill>
                <a:latin typeface="Arial"/>
                <a:cs typeface="Arial"/>
              </a:rPr>
              <a:t>$</a:t>
            </a:r>
            <a:r>
              <a:rPr lang="en-US" spc="-50" dirty="0">
                <a:solidFill>
                  <a:srgbClr val="313131"/>
                </a:solidFill>
                <a:latin typeface="Arial"/>
                <a:cs typeface="Arial"/>
              </a:rPr>
              <a:t> </a:t>
            </a:r>
            <a:r>
              <a:rPr lang="en-US" dirty="0">
                <a:solidFill>
                  <a:srgbClr val="313131"/>
                </a:solidFill>
                <a:latin typeface="Arial"/>
                <a:cs typeface="Arial"/>
              </a:rPr>
              <a:t>millions</a:t>
            </a:r>
            <a:r>
              <a:rPr lang="en-US" spc="-30" dirty="0">
                <a:solidFill>
                  <a:srgbClr val="313131"/>
                </a:solidFill>
                <a:latin typeface="Arial"/>
                <a:cs typeface="Arial"/>
              </a:rPr>
              <a:t> </a:t>
            </a:r>
            <a:r>
              <a:rPr lang="en-US" dirty="0">
                <a:solidFill>
                  <a:srgbClr val="313131"/>
                </a:solidFill>
                <a:latin typeface="Arial"/>
                <a:cs typeface="Arial"/>
              </a:rPr>
              <a:t>have</a:t>
            </a:r>
            <a:r>
              <a:rPr lang="en-US" spc="-35" dirty="0">
                <a:solidFill>
                  <a:srgbClr val="313131"/>
                </a:solidFill>
                <a:latin typeface="Arial"/>
                <a:cs typeface="Arial"/>
              </a:rPr>
              <a:t> </a:t>
            </a:r>
            <a:r>
              <a:rPr lang="en-US" dirty="0">
                <a:solidFill>
                  <a:srgbClr val="313131"/>
                </a:solidFill>
                <a:latin typeface="Arial"/>
                <a:cs typeface="Arial"/>
              </a:rPr>
              <a:t>been</a:t>
            </a:r>
            <a:r>
              <a:rPr lang="en-US" spc="-40" dirty="0">
                <a:solidFill>
                  <a:srgbClr val="313131"/>
                </a:solidFill>
                <a:latin typeface="Arial"/>
                <a:cs typeface="Arial"/>
              </a:rPr>
              <a:t> </a:t>
            </a:r>
            <a:r>
              <a:rPr lang="en-US" dirty="0">
                <a:solidFill>
                  <a:srgbClr val="313131"/>
                </a:solidFill>
                <a:latin typeface="Arial"/>
                <a:cs typeface="Arial"/>
              </a:rPr>
              <a:t>caused</a:t>
            </a:r>
            <a:r>
              <a:rPr lang="en-US" spc="-35" dirty="0">
                <a:solidFill>
                  <a:srgbClr val="313131"/>
                </a:solidFill>
                <a:latin typeface="Arial"/>
                <a:cs typeface="Arial"/>
              </a:rPr>
              <a:t> </a:t>
            </a:r>
            <a:r>
              <a:rPr lang="en-US" dirty="0">
                <a:solidFill>
                  <a:srgbClr val="313131"/>
                </a:solidFill>
                <a:latin typeface="Arial"/>
                <a:cs typeface="Arial"/>
              </a:rPr>
              <a:t>by</a:t>
            </a:r>
            <a:r>
              <a:rPr lang="en-US" spc="-40" dirty="0">
                <a:solidFill>
                  <a:srgbClr val="313131"/>
                </a:solidFill>
                <a:latin typeface="Arial"/>
                <a:cs typeface="Arial"/>
              </a:rPr>
              <a:t> </a:t>
            </a:r>
            <a:r>
              <a:rPr lang="en-US" dirty="0">
                <a:solidFill>
                  <a:srgbClr val="313131"/>
                </a:solidFill>
                <a:latin typeface="Arial"/>
                <a:cs typeface="Arial"/>
              </a:rPr>
              <a:t>failure</a:t>
            </a:r>
            <a:r>
              <a:rPr lang="en-US" spc="-35" dirty="0">
                <a:solidFill>
                  <a:srgbClr val="313131"/>
                </a:solidFill>
                <a:latin typeface="Arial"/>
                <a:cs typeface="Arial"/>
              </a:rPr>
              <a:t> </a:t>
            </a:r>
            <a:r>
              <a:rPr lang="en-US" spc="-25" dirty="0">
                <a:solidFill>
                  <a:srgbClr val="313131"/>
                </a:solidFill>
                <a:latin typeface="Arial"/>
                <a:cs typeface="Arial"/>
              </a:rPr>
              <a:t>to </a:t>
            </a:r>
            <a:r>
              <a:rPr lang="en-US" dirty="0">
                <a:solidFill>
                  <a:srgbClr val="313131"/>
                </a:solidFill>
                <a:latin typeface="Arial"/>
                <a:cs typeface="Arial"/>
              </a:rPr>
              <a:t>use</a:t>
            </a:r>
            <a:r>
              <a:rPr lang="en-US" spc="-45" dirty="0">
                <a:solidFill>
                  <a:srgbClr val="313131"/>
                </a:solidFill>
                <a:latin typeface="Arial"/>
                <a:cs typeface="Arial"/>
              </a:rPr>
              <a:t> </a:t>
            </a:r>
            <a:r>
              <a:rPr lang="en-US" dirty="0">
                <a:solidFill>
                  <a:srgbClr val="313131"/>
                </a:solidFill>
                <a:latin typeface="Arial"/>
                <a:cs typeface="Arial"/>
              </a:rPr>
              <a:t>available</a:t>
            </a:r>
            <a:r>
              <a:rPr lang="en-US" spc="-5" dirty="0">
                <a:solidFill>
                  <a:srgbClr val="313131"/>
                </a:solidFill>
                <a:latin typeface="Arial"/>
                <a:cs typeface="Arial"/>
              </a:rPr>
              <a:t> </a:t>
            </a:r>
            <a:r>
              <a:rPr lang="en-US" dirty="0">
                <a:solidFill>
                  <a:srgbClr val="313131"/>
                </a:solidFill>
                <a:latin typeface="Arial"/>
                <a:cs typeface="Arial"/>
              </a:rPr>
              <a:t>IID</a:t>
            </a:r>
            <a:r>
              <a:rPr lang="en-US" spc="-50" dirty="0">
                <a:solidFill>
                  <a:srgbClr val="313131"/>
                </a:solidFill>
                <a:latin typeface="Arial"/>
                <a:cs typeface="Arial"/>
              </a:rPr>
              <a:t> </a:t>
            </a:r>
            <a:r>
              <a:rPr lang="en-US" dirty="0">
                <a:solidFill>
                  <a:srgbClr val="313131"/>
                </a:solidFill>
                <a:latin typeface="Arial"/>
                <a:cs typeface="Arial"/>
              </a:rPr>
              <a:t>Health</a:t>
            </a:r>
            <a:r>
              <a:rPr lang="en-US" spc="-20" dirty="0">
                <a:solidFill>
                  <a:srgbClr val="313131"/>
                </a:solidFill>
                <a:latin typeface="Arial"/>
                <a:cs typeface="Arial"/>
              </a:rPr>
              <a:t> </a:t>
            </a:r>
            <a:r>
              <a:rPr lang="en-US" dirty="0">
                <a:solidFill>
                  <a:srgbClr val="313131"/>
                </a:solidFill>
                <a:latin typeface="Arial"/>
                <a:cs typeface="Arial"/>
              </a:rPr>
              <a:t>and</a:t>
            </a:r>
            <a:r>
              <a:rPr lang="en-US" spc="-30" dirty="0">
                <a:solidFill>
                  <a:srgbClr val="313131"/>
                </a:solidFill>
                <a:latin typeface="Arial"/>
                <a:cs typeface="Arial"/>
              </a:rPr>
              <a:t> </a:t>
            </a:r>
            <a:r>
              <a:rPr lang="en-US" dirty="0">
                <a:solidFill>
                  <a:srgbClr val="313131"/>
                </a:solidFill>
                <a:latin typeface="Arial"/>
                <a:cs typeface="Arial"/>
              </a:rPr>
              <a:t>Diagnostic</a:t>
            </a:r>
            <a:r>
              <a:rPr lang="en-US" spc="-20" dirty="0">
                <a:solidFill>
                  <a:srgbClr val="313131"/>
                </a:solidFill>
                <a:latin typeface="Arial"/>
                <a:cs typeface="Arial"/>
              </a:rPr>
              <a:t> </a:t>
            </a:r>
            <a:r>
              <a:rPr lang="en-US" spc="-10" dirty="0">
                <a:solidFill>
                  <a:srgbClr val="313131"/>
                </a:solidFill>
                <a:latin typeface="Arial"/>
                <a:cs typeface="Arial"/>
              </a:rPr>
              <a:t>information.</a:t>
            </a:r>
            <a:endParaRPr lang="en-US" dirty="0">
              <a:latin typeface="Arial"/>
              <a:cs typeface="Arial"/>
            </a:endParaRPr>
          </a:p>
          <a:p>
            <a:endParaRPr lang="en-US" dirty="0"/>
          </a:p>
        </p:txBody>
      </p:sp>
      <p:sp>
        <p:nvSpPr>
          <p:cNvPr id="4" name="Slide Number Placeholder 3"/>
          <p:cNvSpPr>
            <a:spLocks noGrp="1"/>
          </p:cNvSpPr>
          <p:nvPr>
            <p:ph type="sldNum" sz="quarter" idx="5"/>
          </p:nvPr>
        </p:nvSpPr>
        <p:spPr/>
        <p:txBody>
          <a:bodyPr/>
          <a:lstStyle/>
          <a:p>
            <a:fld id="{0FDC63F9-AE46-4D1C-BB44-41C92F2D01CA}" type="slidenum">
              <a:rPr lang="en-US" smtClean="0"/>
              <a:t>4</a:t>
            </a:fld>
            <a:endParaRPr lang="en-US"/>
          </a:p>
        </p:txBody>
      </p:sp>
    </p:spTree>
    <p:extLst>
      <p:ext uri="{BB962C8B-B14F-4D97-AF65-F5344CB8AC3E}">
        <p14:creationId xmlns:p14="http://schemas.microsoft.com/office/powerpoint/2010/main" val="36676175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65188" y="742950"/>
            <a:ext cx="5599112" cy="3151188"/>
          </a:xfrm>
        </p:spPr>
      </p:sp>
      <p:sp>
        <p:nvSpPr>
          <p:cNvPr id="3" name="Notes Placeholder 2"/>
          <p:cNvSpPr>
            <a:spLocks noGrp="1"/>
          </p:cNvSpPr>
          <p:nvPr>
            <p:ph type="body" idx="1"/>
          </p:nvPr>
        </p:nvSpPr>
        <p:spPr>
          <a:xfrm>
            <a:off x="865188" y="4163377"/>
            <a:ext cx="5599112" cy="3676088"/>
          </a:xfrm>
        </p:spPr>
        <p:txBody>
          <a:bodyPr/>
          <a:lstStyle/>
          <a:p>
            <a:r>
              <a:rPr lang="en-US" dirty="0"/>
              <a:t>As IIDs become more complex, managing associated data and design decisions becomes increasingly difficult.</a:t>
            </a:r>
          </a:p>
          <a:p>
            <a:pPr marL="171450" indent="-171450">
              <a:buFont typeface="Arial" panose="020B0604020202020204" pitchFamily="34" charset="0"/>
              <a:buChar char="•"/>
            </a:pPr>
            <a:r>
              <a:rPr lang="en-US" dirty="0"/>
              <a:t>IIDs may require selecting and maintaining hundreds or even thousands of data values whose sheer volume is challenging</a:t>
            </a:r>
          </a:p>
          <a:p>
            <a:pPr marL="171450" indent="-171450">
              <a:buFont typeface="Arial" panose="020B0604020202020204" pitchFamily="34" charset="0"/>
              <a:buChar char="•"/>
            </a:pPr>
            <a:r>
              <a:rPr lang="en-US" dirty="0"/>
              <a:t>The reasons for design choices is often lost between Engineering and Operations.</a:t>
            </a:r>
          </a:p>
          <a:p>
            <a:pPr marL="171450" indent="-171450">
              <a:buFont typeface="Arial" panose="020B0604020202020204" pitchFamily="34" charset="0"/>
              <a:buChar char="•"/>
            </a:pPr>
            <a:r>
              <a:rPr lang="en-US" dirty="0"/>
              <a:t>Tag and Loop Data may be corrupted as it is passed between incompatible Engineering, Construction,, Operations and Maintenance systems.</a:t>
            </a:r>
          </a:p>
          <a:p>
            <a:pPr marL="171450" indent="-171450">
              <a:buFont typeface="Arial" panose="020B0604020202020204" pitchFamily="34" charset="0"/>
              <a:buChar char="•"/>
            </a:pPr>
            <a:r>
              <a:rPr lang="en-US" dirty="0"/>
              <a:t>Plant maintenance may not be able to determine whether “like-for-like” replacement of IIDs is possible.</a:t>
            </a:r>
          </a:p>
          <a:p>
            <a:endParaRPr lang="en-US" dirty="0"/>
          </a:p>
        </p:txBody>
      </p:sp>
      <p:sp>
        <p:nvSpPr>
          <p:cNvPr id="4" name="Slide Number Placeholder 3"/>
          <p:cNvSpPr>
            <a:spLocks noGrp="1"/>
          </p:cNvSpPr>
          <p:nvPr>
            <p:ph type="sldNum" sz="quarter" idx="5"/>
          </p:nvPr>
        </p:nvSpPr>
        <p:spPr/>
        <p:txBody>
          <a:bodyPr/>
          <a:lstStyle/>
          <a:p>
            <a:fld id="{0FDC63F9-AE46-4D1C-BB44-41C92F2D01CA}" type="slidenum">
              <a:rPr lang="en-US" smtClean="0"/>
              <a:t>5</a:t>
            </a:fld>
            <a:endParaRPr lang="en-US"/>
          </a:p>
        </p:txBody>
      </p:sp>
    </p:spTree>
    <p:extLst>
      <p:ext uri="{BB962C8B-B14F-4D97-AF65-F5344CB8AC3E}">
        <p14:creationId xmlns:p14="http://schemas.microsoft.com/office/powerpoint/2010/main" val="14477383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30263" y="787400"/>
            <a:ext cx="5649912" cy="3179763"/>
          </a:xfrm>
        </p:spPr>
      </p:sp>
      <p:sp>
        <p:nvSpPr>
          <p:cNvPr id="3" name="Notes Placeholder 2"/>
          <p:cNvSpPr>
            <a:spLocks noGrp="1"/>
          </p:cNvSpPr>
          <p:nvPr>
            <p:ph type="body" idx="1"/>
          </p:nvPr>
        </p:nvSpPr>
        <p:spPr>
          <a:xfrm>
            <a:off x="830263" y="4207622"/>
            <a:ext cx="5649912" cy="4139965"/>
          </a:xfrm>
        </p:spPr>
        <p:txBody>
          <a:bodyPr/>
          <a:lstStyle/>
          <a:p>
            <a:r>
              <a:rPr lang="en-US" dirty="0"/>
              <a:t>Many companies have found that the accuracy of IID configuration deteriorates with time, with configuration errors in 30% or more of their devices after a few years of operation.</a:t>
            </a:r>
          </a:p>
          <a:p>
            <a:r>
              <a:rPr lang="en-US" dirty="0"/>
              <a:t>Configuration errors may include:</a:t>
            </a:r>
          </a:p>
          <a:p>
            <a:pPr marL="171450" indent="-171450">
              <a:buFont typeface="Arial" panose="020B0604020202020204" pitchFamily="34" charset="0"/>
              <a:buChar char="•"/>
            </a:pPr>
            <a:r>
              <a:rPr lang="en-US" dirty="0"/>
              <a:t>Quick Fixes – Hand-held programming devices facilitate “ad-hoc” modifications.  As a result, unauthorized changes may persist for years.</a:t>
            </a:r>
          </a:p>
          <a:p>
            <a:pPr marL="171450" indent="-171450">
              <a:buFont typeface="Arial" panose="020B0604020202020204" pitchFamily="34" charset="0"/>
              <a:buChar char="•"/>
            </a:pPr>
            <a:r>
              <a:rPr lang="en-US" dirty="0"/>
              <a:t>Uncoordinated Changes – Field devices may be changed without updating higher level systems (e.g. DCS, SCADA, SAP, etc.)</a:t>
            </a:r>
          </a:p>
          <a:p>
            <a:pPr marL="171450" indent="-171450">
              <a:buFont typeface="Arial" panose="020B0604020202020204" pitchFamily="34" charset="0"/>
              <a:buChar char="•"/>
            </a:pPr>
            <a:r>
              <a:rPr lang="en-US" dirty="0"/>
              <a:t>Undocumented Changes – Hand-held programmers may be used to change configurations without updating central “approved” records.</a:t>
            </a:r>
          </a:p>
          <a:p>
            <a:pPr marL="171450" indent="-171450">
              <a:buFont typeface="Arial" panose="020B0604020202020204" pitchFamily="34" charset="0"/>
              <a:buChar char="•"/>
            </a:pPr>
            <a:r>
              <a:rPr lang="en-US" dirty="0"/>
              <a:t>Lack of Consistency – IID replacement or repair procedures are often not documented or enforced.</a:t>
            </a:r>
          </a:p>
          <a:p>
            <a:pPr marL="171450" indent="-171450">
              <a:buFont typeface="Arial" panose="020B0604020202020204" pitchFamily="34" charset="0"/>
              <a:buChar char="•"/>
            </a:pPr>
            <a:r>
              <a:rPr lang="en-US" dirty="0"/>
              <a:t>Cybersecurity incidents (by external or internal actors) may result in safety, quality, or financial impacts.</a:t>
            </a:r>
          </a:p>
          <a:p>
            <a:endParaRPr lang="en-US" dirty="0"/>
          </a:p>
        </p:txBody>
      </p:sp>
      <p:sp>
        <p:nvSpPr>
          <p:cNvPr id="4" name="Slide Number Placeholder 3"/>
          <p:cNvSpPr>
            <a:spLocks noGrp="1"/>
          </p:cNvSpPr>
          <p:nvPr>
            <p:ph type="sldNum" sz="quarter" idx="5"/>
          </p:nvPr>
        </p:nvSpPr>
        <p:spPr/>
        <p:txBody>
          <a:bodyPr/>
          <a:lstStyle/>
          <a:p>
            <a:fld id="{0FDC63F9-AE46-4D1C-BB44-41C92F2D01CA}" type="slidenum">
              <a:rPr lang="en-US" smtClean="0"/>
              <a:t>6</a:t>
            </a:fld>
            <a:endParaRPr lang="en-US"/>
          </a:p>
        </p:txBody>
      </p:sp>
    </p:spTree>
    <p:extLst>
      <p:ext uri="{BB962C8B-B14F-4D97-AF65-F5344CB8AC3E}">
        <p14:creationId xmlns:p14="http://schemas.microsoft.com/office/powerpoint/2010/main" val="837780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47725" y="773113"/>
            <a:ext cx="5618163" cy="3160712"/>
          </a:xfrm>
        </p:spPr>
      </p:sp>
      <p:sp>
        <p:nvSpPr>
          <p:cNvPr id="3" name="Notes Placeholder 2"/>
          <p:cNvSpPr>
            <a:spLocks noGrp="1"/>
          </p:cNvSpPr>
          <p:nvPr>
            <p:ph type="body" idx="1"/>
          </p:nvPr>
        </p:nvSpPr>
        <p:spPr>
          <a:xfrm>
            <a:off x="893283" y="4192874"/>
            <a:ext cx="5618164" cy="3623591"/>
          </a:xfrm>
        </p:spPr>
        <p:txBody>
          <a:bodyPr/>
          <a:lstStyle/>
          <a:p>
            <a:r>
              <a:rPr lang="en-US" dirty="0"/>
              <a:t>IIDs often require support from the supplier, or specialist services contractors, such as:</a:t>
            </a:r>
          </a:p>
          <a:p>
            <a:pPr marL="171450" indent="-171450">
              <a:buFont typeface="Arial" panose="020B0604020202020204" pitchFamily="34" charset="0"/>
              <a:buChar char="•"/>
            </a:pPr>
            <a:r>
              <a:rPr lang="en-US" dirty="0"/>
              <a:t>Custody transfer meters that require regular certification or monitoring</a:t>
            </a:r>
          </a:p>
          <a:p>
            <a:pPr marL="171450" indent="-171450">
              <a:buFont typeface="Arial" panose="020B0604020202020204" pitchFamily="34" charset="0"/>
              <a:buChar char="•"/>
            </a:pPr>
            <a:r>
              <a:rPr lang="en-US" dirty="0"/>
              <a:t>Sophisticated diagnostic devices like vibration analyzers that require specialists to interpret</a:t>
            </a:r>
          </a:p>
          <a:p>
            <a:pPr marL="171450" indent="-171450">
              <a:buFont typeface="Arial" panose="020B0604020202020204" pitchFamily="34" charset="0"/>
              <a:buChar char="•"/>
            </a:pPr>
            <a:r>
              <a:rPr lang="en-US" dirty="0"/>
              <a:t>Boiler Stack Gas Analyzers including fuel optimizers</a:t>
            </a:r>
          </a:p>
          <a:p>
            <a:pPr marL="171450" indent="-171450">
              <a:buFont typeface="Arial" panose="020B0604020202020204" pitchFamily="34" charset="0"/>
              <a:buChar char="•"/>
            </a:pPr>
            <a:r>
              <a:rPr lang="en-US" dirty="0"/>
              <a:t>Fleet management (e.g. analyzers) including maintenance support and training</a:t>
            </a:r>
          </a:p>
          <a:p>
            <a:pPr marL="171450" indent="-171450">
              <a:buFont typeface="Arial" panose="020B0604020202020204" pitchFamily="34" charset="0"/>
              <a:buChar char="•"/>
            </a:pPr>
            <a:endParaRPr lang="en-US" dirty="0"/>
          </a:p>
          <a:p>
            <a:r>
              <a:rPr lang="en-US" dirty="0"/>
              <a:t>For cybersecurity reasons, site personnel are reluctant to allow remote access as there is little guidance on how to manage access to these devices.</a:t>
            </a:r>
          </a:p>
          <a:p>
            <a:endParaRPr lang="en-US" dirty="0"/>
          </a:p>
        </p:txBody>
      </p:sp>
      <p:sp>
        <p:nvSpPr>
          <p:cNvPr id="4" name="Slide Number Placeholder 3"/>
          <p:cNvSpPr>
            <a:spLocks noGrp="1"/>
          </p:cNvSpPr>
          <p:nvPr>
            <p:ph type="sldNum" sz="quarter" idx="5"/>
          </p:nvPr>
        </p:nvSpPr>
        <p:spPr/>
        <p:txBody>
          <a:bodyPr/>
          <a:lstStyle/>
          <a:p>
            <a:fld id="{0FDC63F9-AE46-4D1C-BB44-41C92F2D01CA}" type="slidenum">
              <a:rPr lang="en-US" smtClean="0"/>
              <a:t>7</a:t>
            </a:fld>
            <a:endParaRPr lang="en-US"/>
          </a:p>
        </p:txBody>
      </p:sp>
    </p:spTree>
    <p:extLst>
      <p:ext uri="{BB962C8B-B14F-4D97-AF65-F5344CB8AC3E}">
        <p14:creationId xmlns:p14="http://schemas.microsoft.com/office/powerpoint/2010/main" val="52655324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71538" y="831850"/>
            <a:ext cx="5572125" cy="3135313"/>
          </a:xfrm>
        </p:spPr>
      </p:sp>
      <p:sp>
        <p:nvSpPr>
          <p:cNvPr id="3" name="Notes Placeholder 2"/>
          <p:cNvSpPr>
            <a:spLocks noGrp="1"/>
          </p:cNvSpPr>
          <p:nvPr>
            <p:ph type="body" idx="1"/>
          </p:nvPr>
        </p:nvSpPr>
        <p:spPr>
          <a:xfrm>
            <a:off x="870743" y="4251867"/>
            <a:ext cx="5573713" cy="3780473"/>
          </a:xfrm>
        </p:spPr>
        <p:txBody>
          <a:bodyPr/>
          <a:lstStyle/>
          <a:p>
            <a:r>
              <a:rPr lang="en-US" b="1" dirty="0"/>
              <a:t>During Engineering Phase, ISA 108 provides:</a:t>
            </a:r>
          </a:p>
          <a:p>
            <a:pPr marL="171450" indent="-171450">
              <a:buFont typeface="Arial" panose="020B0604020202020204" pitchFamily="34" charset="0"/>
              <a:buChar char="•"/>
            </a:pPr>
            <a:r>
              <a:rPr lang="en-US" dirty="0"/>
              <a:t>Standardized Work Processes/Procedures/Tasks for managing the continuity of IDM information through all phases from design to operations and maintenance.</a:t>
            </a:r>
          </a:p>
          <a:p>
            <a:pPr marL="171450" indent="-171450">
              <a:buFont typeface="Arial" panose="020B0604020202020204" pitchFamily="34" charset="0"/>
              <a:buChar char="•"/>
            </a:pPr>
            <a:r>
              <a:rPr lang="en-US" dirty="0"/>
              <a:t>Standardized Tasks (within Work Processes) requiring special training and certification.</a:t>
            </a:r>
          </a:p>
          <a:p>
            <a:pPr marL="171450" indent="-171450">
              <a:buFont typeface="Arial" panose="020B0604020202020204" pitchFamily="34" charset="0"/>
              <a:buChar char="•"/>
            </a:pPr>
            <a:r>
              <a:rPr lang="en-US" dirty="0"/>
              <a:t>Examples of Roles associated with Work Processes and Tasks, and interfaces between Roles, including “Swim Lane Charts” and Workflow Diagrams. These examples (and those that follow) will be structured by “Industry” (e.g. , Oil Fields or Pipelines) or Technology (e.g., Smart Valves).</a:t>
            </a:r>
          </a:p>
          <a:p>
            <a:pPr marL="171450" indent="-171450">
              <a:buFont typeface="Arial" panose="020B0604020202020204" pitchFamily="34" charset="0"/>
              <a:buChar char="•"/>
            </a:pPr>
            <a:r>
              <a:rPr lang="en-US" dirty="0"/>
              <a:t>Example(s) of how a Critical Information Repository can be used by the Owner/Operator to manage IID Information.</a:t>
            </a:r>
          </a:p>
          <a:p>
            <a:pPr marL="171450" indent="-171450">
              <a:buFont typeface="Arial" panose="020B0604020202020204" pitchFamily="34" charset="0"/>
              <a:buChar char="•"/>
            </a:pPr>
            <a:r>
              <a:rPr lang="en-US" dirty="0"/>
              <a:t>Example standard formats for Engineering data (e.g., STEP, ISO, etc.) to be defined in the Enterprise IDM Program.</a:t>
            </a:r>
          </a:p>
          <a:p>
            <a:endParaRPr lang="en-US" dirty="0"/>
          </a:p>
        </p:txBody>
      </p:sp>
      <p:sp>
        <p:nvSpPr>
          <p:cNvPr id="4" name="Slide Number Placeholder 3"/>
          <p:cNvSpPr>
            <a:spLocks noGrp="1"/>
          </p:cNvSpPr>
          <p:nvPr>
            <p:ph type="sldNum" sz="quarter" idx="5"/>
          </p:nvPr>
        </p:nvSpPr>
        <p:spPr/>
        <p:txBody>
          <a:bodyPr/>
          <a:lstStyle/>
          <a:p>
            <a:fld id="{0FDC63F9-AE46-4D1C-BB44-41C92F2D01CA}" type="slidenum">
              <a:rPr lang="en-US" smtClean="0"/>
              <a:t>8</a:t>
            </a:fld>
            <a:endParaRPr lang="en-US"/>
          </a:p>
        </p:txBody>
      </p:sp>
    </p:spTree>
    <p:extLst>
      <p:ext uri="{BB962C8B-B14F-4D97-AF65-F5344CB8AC3E}">
        <p14:creationId xmlns:p14="http://schemas.microsoft.com/office/powerpoint/2010/main" val="25498740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69950" y="757238"/>
            <a:ext cx="5602288" cy="3151187"/>
          </a:xfrm>
        </p:spPr>
      </p:sp>
      <p:sp>
        <p:nvSpPr>
          <p:cNvPr id="3" name="Notes Placeholder 2"/>
          <p:cNvSpPr>
            <a:spLocks noGrp="1"/>
          </p:cNvSpPr>
          <p:nvPr>
            <p:ph type="body" idx="1"/>
          </p:nvPr>
        </p:nvSpPr>
        <p:spPr>
          <a:xfrm>
            <a:off x="887630" y="4163389"/>
            <a:ext cx="5602288" cy="3634396"/>
          </a:xfrm>
        </p:spPr>
        <p:txBody>
          <a:bodyPr/>
          <a:lstStyle/>
          <a:p>
            <a:r>
              <a:rPr lang="en-US" b="1" dirty="0"/>
              <a:t>During Operations and Maintenance Phase, ISA 108 provides:</a:t>
            </a:r>
          </a:p>
          <a:p>
            <a:pPr marL="171450" indent="-171450">
              <a:buFont typeface="Arial" panose="020B0604020202020204" pitchFamily="34" charset="0"/>
              <a:buChar char="•"/>
            </a:pPr>
            <a:r>
              <a:rPr lang="en-US" dirty="0"/>
              <a:t>Risk-based Work Processes that integrates with other engineering standards</a:t>
            </a:r>
          </a:p>
          <a:p>
            <a:pPr marL="171450" indent="-171450">
              <a:buFont typeface="Arial" panose="020B0604020202020204" pitchFamily="34" charset="0"/>
              <a:buChar char="•"/>
            </a:pPr>
            <a:r>
              <a:rPr lang="en-US" dirty="0"/>
              <a:t>A way for maintenance to replace “like-for-like” or require engineering.</a:t>
            </a:r>
          </a:p>
          <a:p>
            <a:pPr marL="171450" indent="-171450">
              <a:buFont typeface="Arial" panose="020B0604020202020204" pitchFamily="34" charset="0"/>
              <a:buChar char="•"/>
            </a:pPr>
            <a:r>
              <a:rPr lang="en-US" dirty="0"/>
              <a:t>How to facilitate “handover” of information between Project and Operations.</a:t>
            </a:r>
          </a:p>
          <a:p>
            <a:pPr marL="171450" indent="-171450">
              <a:buFont typeface="Arial" panose="020B0604020202020204" pitchFamily="34" charset="0"/>
              <a:buChar char="•"/>
            </a:pPr>
            <a:r>
              <a:rPr lang="en-US" dirty="0"/>
              <a:t>How to detect changes in IDM configuration and/or Design Parameters.</a:t>
            </a:r>
          </a:p>
          <a:p>
            <a:pPr marL="171450" indent="-171450">
              <a:buFont typeface="Arial" panose="020B0604020202020204" pitchFamily="34" charset="0"/>
              <a:buChar char="•"/>
            </a:pPr>
            <a:r>
              <a:rPr lang="en-US" dirty="0"/>
              <a:t>Procedures for regular upload and comparison of Field Device Configuration.</a:t>
            </a:r>
          </a:p>
          <a:p>
            <a:pPr marL="171450" indent="-171450">
              <a:buFont typeface="Arial" panose="020B0604020202020204" pitchFamily="34" charset="0"/>
              <a:buChar char="•"/>
            </a:pPr>
            <a:r>
              <a:rPr lang="en-US" dirty="0"/>
              <a:t>Use of standard field device communication protocols (e.g. FDI, OPC UA, etc.).</a:t>
            </a:r>
          </a:p>
          <a:p>
            <a:pPr marL="171450" indent="-171450">
              <a:buFont typeface="Arial" panose="020B0604020202020204" pitchFamily="34" charset="0"/>
              <a:buChar char="•"/>
            </a:pPr>
            <a:r>
              <a:rPr lang="en-US" dirty="0"/>
              <a:t>Work Processes for Management of Change (</a:t>
            </a:r>
            <a:r>
              <a:rPr lang="en-US" dirty="0" err="1"/>
              <a:t>MoC</a:t>
            </a:r>
            <a:r>
              <a:rPr lang="en-US" dirty="0"/>
              <a:t>) of IID Information.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KPI’s and Audit requirements for Intelligent Device Management Programs.</a:t>
            </a:r>
          </a:p>
          <a:p>
            <a:pPr marL="171450" indent="-171450">
              <a:buFont typeface="Arial" panose="020B0604020202020204" pitchFamily="34" charset="0"/>
              <a:buChar char="•"/>
            </a:pPr>
            <a:r>
              <a:rPr lang="en-US" dirty="0"/>
              <a:t>Requirements for the setup of local IDM support and management of Corporate IDM Program.</a:t>
            </a:r>
          </a:p>
          <a:p>
            <a:endParaRPr lang="en-US" dirty="0"/>
          </a:p>
        </p:txBody>
      </p:sp>
      <p:sp>
        <p:nvSpPr>
          <p:cNvPr id="4" name="Slide Number Placeholder 3"/>
          <p:cNvSpPr>
            <a:spLocks noGrp="1"/>
          </p:cNvSpPr>
          <p:nvPr>
            <p:ph type="sldNum" sz="quarter" idx="5"/>
          </p:nvPr>
        </p:nvSpPr>
        <p:spPr/>
        <p:txBody>
          <a:bodyPr/>
          <a:lstStyle/>
          <a:p>
            <a:fld id="{0FDC63F9-AE46-4D1C-BB44-41C92F2D01CA}" type="slidenum">
              <a:rPr lang="en-US" smtClean="0"/>
              <a:t>9</a:t>
            </a:fld>
            <a:endParaRPr lang="en-US"/>
          </a:p>
        </p:txBody>
      </p:sp>
    </p:spTree>
    <p:extLst>
      <p:ext uri="{BB962C8B-B14F-4D97-AF65-F5344CB8AC3E}">
        <p14:creationId xmlns:p14="http://schemas.microsoft.com/office/powerpoint/2010/main" val="396605349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slideMaster" Target="../slideMasters/slideMaster1.xml"/><Relationship Id="rId1" Type="http://schemas.openxmlformats.org/officeDocument/2006/relationships/tags" Target="../tags/tag2.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6.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60419" name="Rectangle 3"/>
          <p:cNvSpPr>
            <a:spLocks noGrp="1" noChangeArrowheads="1"/>
          </p:cNvSpPr>
          <p:nvPr>
            <p:ph type="ctrTitle"/>
          </p:nvPr>
        </p:nvSpPr>
        <p:spPr bwMode="auto">
          <a:xfrm>
            <a:off x="3879273" y="3115236"/>
            <a:ext cx="7048501" cy="1371320"/>
          </a:xfrm>
        </p:spPr>
        <p:txBody>
          <a:bodyPr/>
          <a:lstStyle>
            <a:lvl1pPr>
              <a:defRPr sz="3177">
                <a:solidFill>
                  <a:schemeClr val="tx1"/>
                </a:solidFill>
              </a:defRPr>
            </a:lvl1pPr>
          </a:lstStyle>
          <a:p>
            <a:pPr lvl="0"/>
            <a:r>
              <a:rPr lang="en-US" altLang="en-US" noProof="0" dirty="0"/>
              <a:t>Click to edit Master title style</a:t>
            </a:r>
          </a:p>
        </p:txBody>
      </p:sp>
      <p:sp>
        <p:nvSpPr>
          <p:cNvPr id="60420" name="Rectangle 4"/>
          <p:cNvSpPr>
            <a:spLocks noGrp="1" noChangeArrowheads="1"/>
          </p:cNvSpPr>
          <p:nvPr>
            <p:ph type="subTitle" idx="1"/>
          </p:nvPr>
        </p:nvSpPr>
        <p:spPr bwMode="auto">
          <a:xfrm>
            <a:off x="3879273" y="4496361"/>
            <a:ext cx="7048501" cy="1294279"/>
          </a:xfrm>
        </p:spPr>
        <p:txBody>
          <a:bodyPr/>
          <a:lstStyle>
            <a:lvl1pPr marL="0" indent="0">
              <a:buFontTx/>
              <a:buNone/>
              <a:defRPr/>
            </a:lvl1pPr>
          </a:lstStyle>
          <a:p>
            <a:pPr lvl="0"/>
            <a:r>
              <a:rPr lang="en-US" altLang="en-US" noProof="0" dirty="0"/>
              <a:t>Click to edit Master subtitle style</a:t>
            </a:r>
          </a:p>
        </p:txBody>
      </p:sp>
      <p:sp>
        <p:nvSpPr>
          <p:cNvPr id="5" name="Date Placeholder 5">
            <a:extLst>
              <a:ext uri="{FF2B5EF4-FFF2-40B4-BE49-F238E27FC236}">
                <a16:creationId xmlns:a16="http://schemas.microsoft.com/office/drawing/2014/main" id="{F415BB7A-1662-4831-80E2-75EDF4639B6F}"/>
              </a:ext>
            </a:extLst>
          </p:cNvPr>
          <p:cNvSpPr>
            <a:spLocks noGrp="1" noChangeArrowheads="1"/>
          </p:cNvSpPr>
          <p:nvPr>
            <p:ph type="dt" sz="half" idx="10"/>
          </p:nvPr>
        </p:nvSpPr>
        <p:spPr bwMode="auto">
          <a:xfrm>
            <a:off x="3879273" y="6256274"/>
            <a:ext cx="2540000" cy="458041"/>
          </a:xfrm>
          <a:prstGeom prst="rect">
            <a:avLst/>
          </a:prstGeom>
        </p:spPr>
        <p:txBody>
          <a:bodyPr vert="horz" wrap="square" lIns="101870" tIns="50935" rIns="101870" bIns="50935" numCol="1" anchor="t" anchorCtr="0" compatLnSpc="1">
            <a:prstTxWarp prst="textNoShape">
              <a:avLst/>
            </a:prstTxWarp>
          </a:bodyPr>
          <a:lstStyle>
            <a:lvl1pPr defTabSz="899320">
              <a:defRPr lang="en-US" altLang="en-US" sz="1059" kern="1200" dirty="0">
                <a:solidFill>
                  <a:schemeClr val="tx1"/>
                </a:solidFill>
                <a:latin typeface="+mn-lt"/>
                <a:ea typeface="+mn-ea"/>
                <a:cs typeface="+mn-cs"/>
              </a:defRPr>
            </a:lvl1pPr>
          </a:lstStyle>
          <a:p>
            <a:pPr>
              <a:defRPr/>
            </a:pPr>
            <a:endParaRPr lang="en-US" dirty="0"/>
          </a:p>
        </p:txBody>
      </p:sp>
      <p:sp>
        <p:nvSpPr>
          <p:cNvPr id="6" name="Slide Number Placeholder 6">
            <a:extLst>
              <a:ext uri="{FF2B5EF4-FFF2-40B4-BE49-F238E27FC236}">
                <a16:creationId xmlns:a16="http://schemas.microsoft.com/office/drawing/2014/main" id="{609B4D88-08EA-41F5-A2BD-84F92E54B182}"/>
              </a:ext>
            </a:extLst>
          </p:cNvPr>
          <p:cNvSpPr>
            <a:spLocks noGrp="1" noChangeArrowheads="1"/>
          </p:cNvSpPr>
          <p:nvPr>
            <p:ph type="sldNum" sz="quarter" idx="11"/>
          </p:nvPr>
        </p:nvSpPr>
        <p:spPr bwMode="black">
          <a:xfrm>
            <a:off x="8927577" y="6266890"/>
            <a:ext cx="2540000" cy="458041"/>
          </a:xfrm>
          <a:prstGeom prst="rect">
            <a:avLst/>
          </a:prstGeom>
        </p:spPr>
        <p:txBody>
          <a:bodyPr vert="horz" wrap="square" lIns="101870" tIns="50935" rIns="101870" bIns="50935" numCol="1" anchor="t" anchorCtr="0" compatLnSpc="1">
            <a:prstTxWarp prst="textNoShape">
              <a:avLst/>
            </a:prstTxWarp>
          </a:bodyPr>
          <a:lstStyle>
            <a:lvl1pPr algn="r" defTabSz="899320">
              <a:defRPr sz="971">
                <a:latin typeface="Arial" panose="020B0604020202020204" pitchFamily="34" charset="0"/>
              </a:defRPr>
            </a:lvl1pPr>
          </a:lstStyle>
          <a:p>
            <a:pPr>
              <a:defRPr/>
            </a:pPr>
            <a:fld id="{3F9BFECF-A7EE-41A2-85EB-1E98BD6C3CFB}" type="slidenum">
              <a:rPr lang="en-US" altLang="en-US"/>
              <a:pPr>
                <a:defRPr/>
              </a:pPr>
              <a:t>‹#›</a:t>
            </a:fld>
            <a:endParaRPr lang="en-US" altLang="en-US" dirty="0"/>
          </a:p>
        </p:txBody>
      </p:sp>
      <p:pic>
        <p:nvPicPr>
          <p:cNvPr id="3" name="Picture 2" descr="A diagram of a diagram&#10;&#10;Description automatically generated with medium confidence">
            <a:extLst>
              <a:ext uri="{FF2B5EF4-FFF2-40B4-BE49-F238E27FC236}">
                <a16:creationId xmlns:a16="http://schemas.microsoft.com/office/drawing/2014/main" id="{461098F5-F551-793F-7B9D-0D40E9E4A7FD}"/>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527030" y="261016"/>
            <a:ext cx="953000" cy="893414"/>
          </a:xfrm>
          <a:prstGeom prst="rect">
            <a:avLst/>
          </a:prstGeom>
        </p:spPr>
      </p:pic>
    </p:spTree>
    <p:custDataLst>
      <p:tags r:id="rId1"/>
    </p:custDataLst>
    <p:extLst>
      <p:ext uri="{BB962C8B-B14F-4D97-AF65-F5344CB8AC3E}">
        <p14:creationId xmlns:p14="http://schemas.microsoft.com/office/powerpoint/2010/main" val="36239143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3105" y="301887"/>
            <a:ext cx="9938713" cy="537882"/>
          </a:xfrm>
        </p:spPr>
        <p:txBody>
          <a:bodyPr/>
          <a:lstStyle/>
          <a:p>
            <a:r>
              <a:rPr lang="en-US" dirty="0"/>
              <a:t>Click to edit Master title style</a:t>
            </a:r>
          </a:p>
        </p:txBody>
      </p:sp>
      <p:sp>
        <p:nvSpPr>
          <p:cNvPr id="3" name="Content Placeholder 2"/>
          <p:cNvSpPr>
            <a:spLocks noGrp="1"/>
          </p:cNvSpPr>
          <p:nvPr>
            <p:ph idx="1"/>
          </p:nvPr>
        </p:nvSpPr>
        <p:spPr>
          <a:xfrm>
            <a:off x="683107" y="1344706"/>
            <a:ext cx="10776247" cy="464904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ustDataLst>
      <p:tags r:id="rId1"/>
    </p:custDataLst>
    <p:extLst>
      <p:ext uri="{BB962C8B-B14F-4D97-AF65-F5344CB8AC3E}">
        <p14:creationId xmlns:p14="http://schemas.microsoft.com/office/powerpoint/2010/main" val="26824685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47942" y="251460"/>
            <a:ext cx="10228057" cy="908350"/>
          </a:xfrm>
        </p:spPr>
        <p:txBody>
          <a:bodyPr/>
          <a:lstStyle/>
          <a:p>
            <a:r>
              <a:rPr lang="en-US" dirty="0"/>
              <a:t>Click to edit Master title style</a:t>
            </a:r>
          </a:p>
        </p:txBody>
      </p:sp>
      <p:sp>
        <p:nvSpPr>
          <p:cNvPr id="3" name="Text Placeholder 2"/>
          <p:cNvSpPr>
            <a:spLocks noGrp="1"/>
          </p:cNvSpPr>
          <p:nvPr>
            <p:ph type="body" idx="1"/>
          </p:nvPr>
        </p:nvSpPr>
        <p:spPr>
          <a:xfrm>
            <a:off x="947942" y="1503111"/>
            <a:ext cx="5049922" cy="823632"/>
          </a:xfrm>
        </p:spPr>
        <p:txBody>
          <a:bodyPr anchor="b"/>
          <a:lstStyle>
            <a:lvl1pPr marL="0" indent="0">
              <a:buNone/>
              <a:defRPr sz="2118" b="1"/>
            </a:lvl1pPr>
            <a:lvl2pPr marL="403433" indent="0">
              <a:buNone/>
              <a:defRPr sz="1765" b="1"/>
            </a:lvl2pPr>
            <a:lvl3pPr marL="806867" indent="0">
              <a:buNone/>
              <a:defRPr sz="1588" b="1"/>
            </a:lvl3pPr>
            <a:lvl4pPr marL="1210300" indent="0">
              <a:buNone/>
              <a:defRPr sz="1412" b="1"/>
            </a:lvl4pPr>
            <a:lvl5pPr marL="1613733" indent="0">
              <a:buNone/>
              <a:defRPr sz="1412" b="1"/>
            </a:lvl5pPr>
            <a:lvl6pPr marL="2017166" indent="0">
              <a:buNone/>
              <a:defRPr sz="1412" b="1"/>
            </a:lvl6pPr>
            <a:lvl7pPr marL="2420600" indent="0">
              <a:buNone/>
              <a:defRPr sz="1412" b="1"/>
            </a:lvl7pPr>
            <a:lvl8pPr marL="2824033" indent="0">
              <a:buNone/>
              <a:defRPr sz="1412" b="1"/>
            </a:lvl8pPr>
            <a:lvl9pPr marL="3227466" indent="0">
              <a:buNone/>
              <a:defRPr sz="1412" b="1"/>
            </a:lvl9pPr>
          </a:lstStyle>
          <a:p>
            <a:pPr lvl="0"/>
            <a:r>
              <a:rPr lang="en-US" dirty="0"/>
              <a:t>Click to edit Master text styles</a:t>
            </a:r>
          </a:p>
        </p:txBody>
      </p:sp>
      <p:sp>
        <p:nvSpPr>
          <p:cNvPr id="4" name="Content Placeholder 3"/>
          <p:cNvSpPr>
            <a:spLocks noGrp="1"/>
          </p:cNvSpPr>
          <p:nvPr>
            <p:ph sz="half" idx="2" hasCustomPrompt="1"/>
          </p:nvPr>
        </p:nvSpPr>
        <p:spPr>
          <a:xfrm>
            <a:off x="947942" y="2326744"/>
            <a:ext cx="5049922" cy="3685335"/>
          </a:xfrm>
        </p:spPr>
        <p:txBody>
          <a:bodyPr/>
          <a:lstStyle>
            <a:lvl1pPr>
              <a:defRPr/>
            </a:lvl1p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172970" y="1503111"/>
            <a:ext cx="5181985" cy="823632"/>
          </a:xfrm>
        </p:spPr>
        <p:txBody>
          <a:bodyPr anchor="b"/>
          <a:lstStyle>
            <a:lvl1pPr marL="0" indent="0">
              <a:buNone/>
              <a:defRPr sz="2118" b="1"/>
            </a:lvl1pPr>
            <a:lvl2pPr marL="403433" indent="0">
              <a:buNone/>
              <a:defRPr sz="1765" b="1"/>
            </a:lvl2pPr>
            <a:lvl3pPr marL="806867" indent="0">
              <a:buNone/>
              <a:defRPr sz="1588" b="1"/>
            </a:lvl3pPr>
            <a:lvl4pPr marL="1210300" indent="0">
              <a:buNone/>
              <a:defRPr sz="1412" b="1"/>
            </a:lvl4pPr>
            <a:lvl5pPr marL="1613733" indent="0">
              <a:buNone/>
              <a:defRPr sz="1412" b="1"/>
            </a:lvl5pPr>
            <a:lvl6pPr marL="2017166" indent="0">
              <a:buNone/>
              <a:defRPr sz="1412" b="1"/>
            </a:lvl6pPr>
            <a:lvl7pPr marL="2420600" indent="0">
              <a:buNone/>
              <a:defRPr sz="1412" b="1"/>
            </a:lvl7pPr>
            <a:lvl8pPr marL="2824033" indent="0">
              <a:buNone/>
              <a:defRPr sz="1412" b="1"/>
            </a:lvl8pPr>
            <a:lvl9pPr marL="3227466" indent="0">
              <a:buNone/>
              <a:defRPr sz="1412" b="1"/>
            </a:lvl9pPr>
          </a:lstStyle>
          <a:p>
            <a:pPr lvl="0"/>
            <a:r>
              <a:rPr lang="en-US"/>
              <a:t>Click to edit Master text styles</a:t>
            </a:r>
          </a:p>
        </p:txBody>
      </p:sp>
      <p:sp>
        <p:nvSpPr>
          <p:cNvPr id="6" name="Content Placeholder 5"/>
          <p:cNvSpPr>
            <a:spLocks noGrp="1"/>
          </p:cNvSpPr>
          <p:nvPr>
            <p:ph sz="quarter" idx="4" hasCustomPrompt="1"/>
          </p:nvPr>
        </p:nvSpPr>
        <p:spPr>
          <a:xfrm>
            <a:off x="6172970" y="2326744"/>
            <a:ext cx="5181985" cy="3685335"/>
          </a:xfrm>
        </p:spPr>
        <p:txBody>
          <a:bodyPr/>
          <a:lstStyle>
            <a:lvl1pPr>
              <a:defRPr/>
            </a:lvl1p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p>
        </p:txBody>
      </p:sp>
    </p:spTree>
    <p:custDataLst>
      <p:tags r:id="rId1"/>
    </p:custDataLst>
    <p:extLst>
      <p:ext uri="{BB962C8B-B14F-4D97-AF65-F5344CB8AC3E}">
        <p14:creationId xmlns:p14="http://schemas.microsoft.com/office/powerpoint/2010/main" val="10908097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ustDataLst>
      <p:tags r:id="rId1"/>
    </p:custDataLst>
    <p:extLst>
      <p:ext uri="{BB962C8B-B14F-4D97-AF65-F5344CB8AC3E}">
        <p14:creationId xmlns:p14="http://schemas.microsoft.com/office/powerpoint/2010/main" val="38958524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6278" y="268941"/>
            <a:ext cx="7898202" cy="605118"/>
          </a:xfrm>
        </p:spPr>
        <p:txBody>
          <a:bodyPr anchor="b"/>
          <a:lstStyle>
            <a:lvl1pPr>
              <a:defRPr sz="2824"/>
            </a:lvl1pPr>
          </a:lstStyle>
          <a:p>
            <a:r>
              <a:rPr lang="en-US" dirty="0"/>
              <a:t>Click to edit Master title style</a:t>
            </a:r>
          </a:p>
        </p:txBody>
      </p:sp>
      <p:sp>
        <p:nvSpPr>
          <p:cNvPr id="3" name="Content Placeholder 2"/>
          <p:cNvSpPr>
            <a:spLocks noGrp="1"/>
          </p:cNvSpPr>
          <p:nvPr>
            <p:ph idx="1"/>
          </p:nvPr>
        </p:nvSpPr>
        <p:spPr>
          <a:xfrm>
            <a:off x="5183910" y="1479176"/>
            <a:ext cx="6171046" cy="4571999"/>
          </a:xfrm>
        </p:spPr>
        <p:txBody>
          <a:bodyPr/>
          <a:lstStyle>
            <a:lvl1pPr>
              <a:defRPr sz="2824"/>
            </a:lvl1pPr>
            <a:lvl2pPr>
              <a:defRPr sz="2471"/>
            </a:lvl2pPr>
            <a:lvl3pPr>
              <a:defRPr sz="2118"/>
            </a:lvl3pPr>
            <a:lvl4pPr>
              <a:defRPr sz="1765"/>
            </a:lvl4pPr>
            <a:lvl5pPr>
              <a:defRPr sz="1765"/>
            </a:lvl5pPr>
            <a:lvl6pPr>
              <a:defRPr sz="1765"/>
            </a:lvl6pPr>
            <a:lvl7pPr>
              <a:defRPr sz="1765"/>
            </a:lvl7pPr>
            <a:lvl8pPr>
              <a:defRPr sz="1765"/>
            </a:lvl8pPr>
            <a:lvl9pPr>
              <a:defRPr sz="1765"/>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1013980" y="1479176"/>
            <a:ext cx="3933152" cy="4572000"/>
          </a:xfrm>
        </p:spPr>
        <p:txBody>
          <a:bodyPr/>
          <a:lstStyle>
            <a:lvl1pPr marL="0" indent="0">
              <a:buNone/>
              <a:defRPr sz="1412"/>
            </a:lvl1pPr>
            <a:lvl2pPr marL="403433" indent="0">
              <a:buNone/>
              <a:defRPr sz="1235"/>
            </a:lvl2pPr>
            <a:lvl3pPr marL="806867" indent="0">
              <a:buNone/>
              <a:defRPr sz="1059"/>
            </a:lvl3pPr>
            <a:lvl4pPr marL="1210300" indent="0">
              <a:buNone/>
              <a:defRPr sz="882"/>
            </a:lvl4pPr>
            <a:lvl5pPr marL="1613733" indent="0">
              <a:buNone/>
              <a:defRPr sz="882"/>
            </a:lvl5pPr>
            <a:lvl6pPr marL="2017166" indent="0">
              <a:buNone/>
              <a:defRPr sz="882"/>
            </a:lvl6pPr>
            <a:lvl7pPr marL="2420600" indent="0">
              <a:buNone/>
              <a:defRPr sz="882"/>
            </a:lvl7pPr>
            <a:lvl8pPr marL="2824033" indent="0">
              <a:buNone/>
              <a:defRPr sz="882"/>
            </a:lvl8pPr>
            <a:lvl9pPr marL="3227466" indent="0">
              <a:buNone/>
              <a:defRPr sz="882"/>
            </a:lvl9pPr>
          </a:lstStyle>
          <a:p>
            <a:pPr lvl="0"/>
            <a:r>
              <a:rPr lang="en-US" dirty="0"/>
              <a:t>Click to edit Master text styles</a:t>
            </a:r>
          </a:p>
        </p:txBody>
      </p:sp>
    </p:spTree>
    <p:custDataLst>
      <p:tags r:id="rId1"/>
    </p:custDataLst>
    <p:extLst>
      <p:ext uri="{BB962C8B-B14F-4D97-AF65-F5344CB8AC3E}">
        <p14:creationId xmlns:p14="http://schemas.microsoft.com/office/powerpoint/2010/main" val="10575794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customXml" Target="../ink/ink1.xml"/><Relationship Id="rId13" Type="http://schemas.openxmlformats.org/officeDocument/2006/relationships/hyperlink" Target="https://creativecommons.org/share-your-work/cclicenses/" TargetMode="External"/><Relationship Id="rId3" Type="http://schemas.openxmlformats.org/officeDocument/2006/relationships/slideLayout" Target="../slideLayouts/slideLayout3.xml"/><Relationship Id="rId7" Type="http://schemas.openxmlformats.org/officeDocument/2006/relationships/tags" Target="../tags/tag1.xml"/><Relationship Id="rId12" Type="http://schemas.openxmlformats.org/officeDocument/2006/relationships/image" Target="../media/image1.gif"/><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11" Type="http://schemas.openxmlformats.org/officeDocument/2006/relationships/image" Target="../media/image1.png"/><Relationship Id="rId5" Type="http://schemas.openxmlformats.org/officeDocument/2006/relationships/slideLayout" Target="../slideLayouts/slideLayout5.xml"/><Relationship Id="rId4" Type="http://schemas.openxmlformats.org/officeDocument/2006/relationships/slideLayout" Target="../slideLayouts/slideLayout4.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Rectangle 3">
            <a:extLst>
              <a:ext uri="{FF2B5EF4-FFF2-40B4-BE49-F238E27FC236}">
                <a16:creationId xmlns:a16="http://schemas.microsoft.com/office/drawing/2014/main" id="{6F6C7780-C851-4520-B02E-3053AE2CF5CD}"/>
              </a:ext>
            </a:extLst>
          </p:cNvPr>
          <p:cNvSpPr>
            <a:spLocks noGrp="1" noChangeArrowheads="1"/>
          </p:cNvSpPr>
          <p:nvPr>
            <p:ph type="title"/>
          </p:nvPr>
        </p:nvSpPr>
        <p:spPr bwMode="black">
          <a:xfrm>
            <a:off x="993072" y="293711"/>
            <a:ext cx="9536383" cy="537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1870" tIns="50935" rIns="101870" bIns="50935" numCol="1" anchor="t" anchorCtr="0" compatLnSpc="1">
            <a:prstTxWarp prst="textNoShape">
              <a:avLst/>
            </a:prstTxWarp>
          </a:bodyPr>
          <a:lstStyle/>
          <a:p>
            <a:pPr lvl="0"/>
            <a:r>
              <a:rPr lang="en-US" altLang="en-US" dirty="0"/>
              <a:t>Click to edit Master title style</a:t>
            </a:r>
          </a:p>
        </p:txBody>
      </p:sp>
      <p:sp>
        <p:nvSpPr>
          <p:cNvPr id="1028" name="Rectangle 4">
            <a:extLst>
              <a:ext uri="{FF2B5EF4-FFF2-40B4-BE49-F238E27FC236}">
                <a16:creationId xmlns:a16="http://schemas.microsoft.com/office/drawing/2014/main" id="{BFE21187-D957-4EBC-A84A-B0E3991B5A2F}"/>
              </a:ext>
            </a:extLst>
          </p:cNvPr>
          <p:cNvSpPr>
            <a:spLocks noGrp="1" noChangeArrowheads="1"/>
          </p:cNvSpPr>
          <p:nvPr>
            <p:ph type="body" idx="1"/>
          </p:nvPr>
        </p:nvSpPr>
        <p:spPr bwMode="black">
          <a:xfrm>
            <a:off x="993071" y="1371320"/>
            <a:ext cx="10484779" cy="46490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1870" tIns="50935" rIns="101870" bIns="50935"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1029" name="Text Box 6">
            <a:extLst>
              <a:ext uri="{FF2B5EF4-FFF2-40B4-BE49-F238E27FC236}">
                <a16:creationId xmlns:a16="http://schemas.microsoft.com/office/drawing/2014/main" id="{F0633E3E-D016-4AD1-BB78-764691151E7F}"/>
              </a:ext>
            </a:extLst>
          </p:cNvPr>
          <p:cNvSpPr txBox="1">
            <a:spLocks noChangeArrowheads="1"/>
          </p:cNvSpPr>
          <p:nvPr userDrawn="1"/>
        </p:nvSpPr>
        <p:spPr bwMode="auto">
          <a:xfrm>
            <a:off x="11144593" y="6367321"/>
            <a:ext cx="711970" cy="309637"/>
          </a:xfrm>
          <a:prstGeom prst="rect">
            <a:avLst/>
          </a:prstGeom>
          <a:noFill/>
          <a:ln>
            <a:noFill/>
          </a:ln>
          <a:effectLst/>
        </p:spPr>
        <p:txBody>
          <a:bodyPr wrap="square">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spcBef>
                <a:spcPct val="50000"/>
              </a:spcBef>
              <a:defRPr/>
            </a:pPr>
            <a:fld id="{64458543-3D9D-4BFB-95C3-772B1AA483AD}" type="slidenum">
              <a:rPr lang="en-US" altLang="en-US" sz="1412" smtClean="0">
                <a:latin typeface="+mn-lt"/>
              </a:rPr>
              <a:pPr>
                <a:spcBef>
                  <a:spcPct val="50000"/>
                </a:spcBef>
                <a:defRPr/>
              </a:pPr>
              <a:t>‹#›</a:t>
            </a:fld>
            <a:endParaRPr lang="en-US" altLang="en-US" sz="1412" dirty="0">
              <a:latin typeface="+mn-lt"/>
            </a:endParaRPr>
          </a:p>
        </p:txBody>
      </p:sp>
      <mc:AlternateContent xmlns:mc="http://schemas.openxmlformats.org/markup-compatibility/2006" xmlns:p14="http://schemas.microsoft.com/office/powerpoint/2010/main">
        <mc:Choice Requires="p14">
          <p:contentPart p14:bwMode="auto" r:id="rId8">
            <p14:nvContentPartPr>
              <p14:cNvPr id="3" name="Ink 2">
                <a:extLst>
                  <a:ext uri="{FF2B5EF4-FFF2-40B4-BE49-F238E27FC236}">
                    <a16:creationId xmlns:a16="http://schemas.microsoft.com/office/drawing/2014/main" id="{5D474127-0F43-42B8-9839-50D8980947E6}"/>
                  </a:ext>
                </a:extLst>
              </p14:cNvPr>
              <p14:cNvContentPartPr/>
              <p14:nvPr userDrawn="1"/>
            </p14:nvContentPartPr>
            <p14:xfrm>
              <a:off x="12740325" y="5479562"/>
              <a:ext cx="436" cy="12071"/>
            </p14:xfrm>
          </p:contentPart>
        </mc:Choice>
        <mc:Fallback xmlns="">
          <p:pic>
            <p:nvPicPr>
              <p:cNvPr id="3" name="Ink 2">
                <a:extLst>
                  <a:ext uri="{FF2B5EF4-FFF2-40B4-BE49-F238E27FC236}">
                    <a16:creationId xmlns:a16="http://schemas.microsoft.com/office/drawing/2014/main" id="{5D474127-0F43-42B8-9839-50D8980947E6}"/>
                  </a:ext>
                </a:extLst>
              </p:cNvPr>
              <p:cNvPicPr/>
              <p:nvPr/>
            </p:nvPicPr>
            <p:blipFill>
              <a:blip r:embed="rId11"/>
              <a:stretch>
                <a:fillRect/>
              </a:stretch>
            </p:blipFill>
            <p:spPr>
              <a:xfrm>
                <a:off x="12729425" y="5470686"/>
                <a:ext cx="21800" cy="29467"/>
              </a:xfrm>
              <a:prstGeom prst="rect">
                <a:avLst/>
              </a:prstGeom>
            </p:spPr>
          </p:pic>
        </mc:Fallback>
      </mc:AlternateContent>
      <p:pic>
        <p:nvPicPr>
          <p:cNvPr id="4" name="Picture 3" descr="A diagram of a diagram&#10;&#10;Description automatically generated with medium confidence">
            <a:extLst>
              <a:ext uri="{FF2B5EF4-FFF2-40B4-BE49-F238E27FC236}">
                <a16:creationId xmlns:a16="http://schemas.microsoft.com/office/drawing/2014/main" id="{BA3C8928-4A64-E0FA-EB17-4FCB55402E93}"/>
              </a:ext>
            </a:extLst>
          </p:cNvPr>
          <p:cNvPicPr>
            <a:picLocks noChangeAspect="1"/>
          </p:cNvPicPr>
          <p:nvPr userDrawn="1"/>
        </p:nvPicPr>
        <p:blipFill>
          <a:blip r:embed="rId12">
            <a:extLst>
              <a:ext uri="{28A0092B-C50C-407E-A947-70E740481C1C}">
                <a14:useLocalDpi xmlns:a14="http://schemas.microsoft.com/office/drawing/2010/main" val="0"/>
              </a:ext>
            </a:extLst>
          </a:blip>
          <a:stretch>
            <a:fillRect/>
          </a:stretch>
        </p:blipFill>
        <p:spPr>
          <a:xfrm>
            <a:off x="10529455" y="261015"/>
            <a:ext cx="950575" cy="961991"/>
          </a:xfrm>
          <a:prstGeom prst="rect">
            <a:avLst/>
          </a:prstGeom>
        </p:spPr>
      </p:pic>
      <p:cxnSp>
        <p:nvCxnSpPr>
          <p:cNvPr id="5" name="Straight Connector 4">
            <a:extLst>
              <a:ext uri="{FF2B5EF4-FFF2-40B4-BE49-F238E27FC236}">
                <a16:creationId xmlns:a16="http://schemas.microsoft.com/office/drawing/2014/main" id="{762467E6-E784-6337-5855-14FFEAA4CADD}"/>
              </a:ext>
            </a:extLst>
          </p:cNvPr>
          <p:cNvCxnSpPr/>
          <p:nvPr userDrawn="1"/>
        </p:nvCxnSpPr>
        <p:spPr bwMode="auto">
          <a:xfrm flipH="1">
            <a:off x="993072" y="1169518"/>
            <a:ext cx="9226417" cy="0"/>
          </a:xfrm>
          <a:prstGeom prst="line">
            <a:avLst/>
          </a:prstGeom>
          <a:solidFill>
            <a:schemeClr val="accent1"/>
          </a:solidFill>
          <a:ln w="38100" cap="flat" cmpd="sng" algn="ctr">
            <a:solidFill>
              <a:srgbClr val="C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pic>
        <p:nvPicPr>
          <p:cNvPr id="6" name="Picture 5" descr="CC BY SA image">
            <a:hlinkClick r:id="rId13"/>
            <a:extLst>
              <a:ext uri="{FF2B5EF4-FFF2-40B4-BE49-F238E27FC236}">
                <a16:creationId xmlns:a16="http://schemas.microsoft.com/office/drawing/2014/main" id="{9AA145BA-F87D-D462-EEB8-8BE224154350}"/>
              </a:ext>
            </a:extLst>
          </p:cNvPr>
          <p:cNvPicPr>
            <a:picLocks noChangeAspect="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1005433" y="6252259"/>
            <a:ext cx="1570518" cy="400136"/>
          </a:xfrm>
          <a:prstGeom prst="rect">
            <a:avLst/>
          </a:prstGeom>
          <a:noFill/>
          <a:ln>
            <a:noFill/>
          </a:ln>
        </p:spPr>
      </p:pic>
    </p:spTree>
    <p:custDataLst>
      <p:tags r:id="rId7"/>
    </p:custDataLst>
    <p:extLst>
      <p:ext uri="{BB962C8B-B14F-4D97-AF65-F5344CB8AC3E}">
        <p14:creationId xmlns:p14="http://schemas.microsoft.com/office/powerpoint/2010/main" val="359175039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lgn="l" defTabSz="899320" rtl="0" eaLnBrk="0" fontAlgn="base" hangingPunct="0">
        <a:spcBef>
          <a:spcPct val="0"/>
        </a:spcBef>
        <a:spcAft>
          <a:spcPct val="0"/>
        </a:spcAft>
        <a:defRPr sz="2471" b="1" kern="1200">
          <a:solidFill>
            <a:srgbClr val="072B5F"/>
          </a:solidFill>
          <a:latin typeface="+mj-lt"/>
          <a:ea typeface="+mj-ea"/>
          <a:cs typeface="+mj-cs"/>
        </a:defRPr>
      </a:lvl1pPr>
      <a:lvl2pPr algn="l" defTabSz="899320" rtl="0" eaLnBrk="0" fontAlgn="base" hangingPunct="0">
        <a:spcBef>
          <a:spcPct val="0"/>
        </a:spcBef>
        <a:spcAft>
          <a:spcPct val="0"/>
        </a:spcAft>
        <a:defRPr sz="2471" b="1">
          <a:solidFill>
            <a:srgbClr val="072B5F"/>
          </a:solidFill>
          <a:latin typeface="Arial" panose="020B0604020202020204" pitchFamily="34" charset="0"/>
        </a:defRPr>
      </a:lvl2pPr>
      <a:lvl3pPr algn="l" defTabSz="899320" rtl="0" eaLnBrk="0" fontAlgn="base" hangingPunct="0">
        <a:spcBef>
          <a:spcPct val="0"/>
        </a:spcBef>
        <a:spcAft>
          <a:spcPct val="0"/>
        </a:spcAft>
        <a:defRPr sz="2471" b="1">
          <a:solidFill>
            <a:srgbClr val="072B5F"/>
          </a:solidFill>
          <a:latin typeface="Arial" panose="020B0604020202020204" pitchFamily="34" charset="0"/>
        </a:defRPr>
      </a:lvl3pPr>
      <a:lvl4pPr algn="l" defTabSz="899320" rtl="0" eaLnBrk="0" fontAlgn="base" hangingPunct="0">
        <a:spcBef>
          <a:spcPct val="0"/>
        </a:spcBef>
        <a:spcAft>
          <a:spcPct val="0"/>
        </a:spcAft>
        <a:defRPr sz="2471" b="1">
          <a:solidFill>
            <a:srgbClr val="072B5F"/>
          </a:solidFill>
          <a:latin typeface="Arial" panose="020B0604020202020204" pitchFamily="34" charset="0"/>
        </a:defRPr>
      </a:lvl4pPr>
      <a:lvl5pPr algn="l" defTabSz="899320" rtl="0" eaLnBrk="0" fontAlgn="base" hangingPunct="0">
        <a:spcBef>
          <a:spcPct val="0"/>
        </a:spcBef>
        <a:spcAft>
          <a:spcPct val="0"/>
        </a:spcAft>
        <a:defRPr sz="2471" b="1">
          <a:solidFill>
            <a:srgbClr val="072B5F"/>
          </a:solidFill>
          <a:latin typeface="Arial" panose="020B0604020202020204" pitchFamily="34" charset="0"/>
        </a:defRPr>
      </a:lvl5pPr>
      <a:lvl6pPr marL="403433" algn="l" defTabSz="899320" rtl="0" fontAlgn="base">
        <a:spcBef>
          <a:spcPct val="0"/>
        </a:spcBef>
        <a:spcAft>
          <a:spcPct val="0"/>
        </a:spcAft>
        <a:defRPr sz="2471" b="1">
          <a:solidFill>
            <a:srgbClr val="072B5F"/>
          </a:solidFill>
          <a:latin typeface="Arial" panose="020B0604020202020204" pitchFamily="34" charset="0"/>
        </a:defRPr>
      </a:lvl6pPr>
      <a:lvl7pPr marL="806867" algn="l" defTabSz="899320" rtl="0" fontAlgn="base">
        <a:spcBef>
          <a:spcPct val="0"/>
        </a:spcBef>
        <a:spcAft>
          <a:spcPct val="0"/>
        </a:spcAft>
        <a:defRPr sz="2471" b="1">
          <a:solidFill>
            <a:srgbClr val="072B5F"/>
          </a:solidFill>
          <a:latin typeface="Arial" panose="020B0604020202020204" pitchFamily="34" charset="0"/>
        </a:defRPr>
      </a:lvl7pPr>
      <a:lvl8pPr marL="1210300" algn="l" defTabSz="899320" rtl="0" fontAlgn="base">
        <a:spcBef>
          <a:spcPct val="0"/>
        </a:spcBef>
        <a:spcAft>
          <a:spcPct val="0"/>
        </a:spcAft>
        <a:defRPr sz="2471" b="1">
          <a:solidFill>
            <a:srgbClr val="072B5F"/>
          </a:solidFill>
          <a:latin typeface="Arial" panose="020B0604020202020204" pitchFamily="34" charset="0"/>
        </a:defRPr>
      </a:lvl8pPr>
      <a:lvl9pPr marL="1613733" algn="l" defTabSz="899320" rtl="0" fontAlgn="base">
        <a:spcBef>
          <a:spcPct val="0"/>
        </a:spcBef>
        <a:spcAft>
          <a:spcPct val="0"/>
        </a:spcAft>
        <a:defRPr sz="2471" b="1">
          <a:solidFill>
            <a:srgbClr val="072B5F"/>
          </a:solidFill>
          <a:latin typeface="Arial" panose="020B0604020202020204" pitchFamily="34" charset="0"/>
        </a:defRPr>
      </a:lvl9pPr>
    </p:titleStyle>
    <p:bodyStyle>
      <a:lvl1pPr marL="337596" indent="-337596" algn="l" defTabSz="899320" rtl="0" eaLnBrk="0" fontAlgn="base" hangingPunct="0">
        <a:spcBef>
          <a:spcPct val="20000"/>
        </a:spcBef>
        <a:spcAft>
          <a:spcPct val="0"/>
        </a:spcAft>
        <a:buChar char="•"/>
        <a:defRPr sz="2118" kern="1200">
          <a:solidFill>
            <a:schemeClr val="tx1"/>
          </a:solidFill>
          <a:latin typeface="+mn-lt"/>
          <a:ea typeface="+mn-ea"/>
          <a:cs typeface="+mn-cs"/>
        </a:defRPr>
      </a:lvl1pPr>
      <a:lvl2pPr marL="729822" indent="-280162" algn="l" defTabSz="899320" rtl="0" eaLnBrk="0" fontAlgn="base" hangingPunct="0">
        <a:spcBef>
          <a:spcPct val="20000"/>
        </a:spcBef>
        <a:spcAft>
          <a:spcPct val="0"/>
        </a:spcAft>
        <a:buChar char="–"/>
        <a:defRPr sz="1765" kern="1200">
          <a:solidFill>
            <a:schemeClr val="tx1"/>
          </a:solidFill>
          <a:latin typeface="+mn-lt"/>
          <a:ea typeface="+mn-ea"/>
          <a:cs typeface="+mn-cs"/>
        </a:defRPr>
      </a:lvl2pPr>
      <a:lvl3pPr marL="1123450" indent="-224130" algn="l" defTabSz="899320" rtl="0" eaLnBrk="0" fontAlgn="base" hangingPunct="0">
        <a:spcBef>
          <a:spcPct val="20000"/>
        </a:spcBef>
        <a:spcAft>
          <a:spcPct val="0"/>
        </a:spcAft>
        <a:buChar char="–"/>
        <a:defRPr kern="1200">
          <a:solidFill>
            <a:schemeClr val="tx1"/>
          </a:solidFill>
          <a:latin typeface="+mn-lt"/>
          <a:ea typeface="+mn-ea"/>
          <a:cs typeface="+mn-cs"/>
        </a:defRPr>
      </a:lvl3pPr>
      <a:lvl4pPr marL="1573110" indent="-224130" algn="l" defTabSz="899320" rtl="0" eaLnBrk="0" fontAlgn="base" hangingPunct="0">
        <a:spcBef>
          <a:spcPct val="20000"/>
        </a:spcBef>
        <a:spcAft>
          <a:spcPct val="0"/>
        </a:spcAft>
        <a:buChar char="–"/>
        <a:defRPr kern="1200">
          <a:solidFill>
            <a:schemeClr val="tx1"/>
          </a:solidFill>
          <a:latin typeface="+mn-lt"/>
          <a:ea typeface="+mn-ea"/>
          <a:cs typeface="+mn-cs"/>
        </a:defRPr>
      </a:lvl4pPr>
      <a:lvl5pPr marL="2022770" indent="-224130" algn="l" defTabSz="899320" rtl="0" eaLnBrk="0" fontAlgn="base" hangingPunct="0">
        <a:spcBef>
          <a:spcPct val="20000"/>
        </a:spcBef>
        <a:spcAft>
          <a:spcPct val="0"/>
        </a:spcAft>
        <a:buChar char="–"/>
        <a:defRPr kern="1200">
          <a:solidFill>
            <a:schemeClr val="tx1"/>
          </a:solidFill>
          <a:latin typeface="+mn-lt"/>
          <a:ea typeface="+mn-ea"/>
          <a:cs typeface="+mn-cs"/>
        </a:defRPr>
      </a:lvl5pPr>
      <a:lvl6pPr marL="2218883" indent="-201717" algn="l" defTabSz="806867"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6pPr>
      <a:lvl7pPr marL="2622316" indent="-201717" algn="l" defTabSz="806867"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7pPr>
      <a:lvl8pPr marL="3025750" indent="-201717" algn="l" defTabSz="806867"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8pPr>
      <a:lvl9pPr marL="3429183" indent="-201717" algn="l" defTabSz="806867"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9pPr>
    </p:bodyStyle>
    <p:otherStyle>
      <a:defPPr>
        <a:defRPr lang="en-US"/>
      </a:defPPr>
      <a:lvl1pPr marL="0" algn="l" defTabSz="806867" rtl="0" eaLnBrk="1" latinLnBrk="0" hangingPunct="1">
        <a:defRPr sz="1588" kern="1200">
          <a:solidFill>
            <a:schemeClr val="tx1"/>
          </a:solidFill>
          <a:latin typeface="+mn-lt"/>
          <a:ea typeface="+mn-ea"/>
          <a:cs typeface="+mn-cs"/>
        </a:defRPr>
      </a:lvl1pPr>
      <a:lvl2pPr marL="403433" algn="l" defTabSz="806867" rtl="0" eaLnBrk="1" latinLnBrk="0" hangingPunct="1">
        <a:defRPr sz="1588" kern="1200">
          <a:solidFill>
            <a:schemeClr val="tx1"/>
          </a:solidFill>
          <a:latin typeface="+mn-lt"/>
          <a:ea typeface="+mn-ea"/>
          <a:cs typeface="+mn-cs"/>
        </a:defRPr>
      </a:lvl2pPr>
      <a:lvl3pPr marL="806867" algn="l" defTabSz="806867" rtl="0" eaLnBrk="1" latinLnBrk="0" hangingPunct="1">
        <a:defRPr sz="1588" kern="1200">
          <a:solidFill>
            <a:schemeClr val="tx1"/>
          </a:solidFill>
          <a:latin typeface="+mn-lt"/>
          <a:ea typeface="+mn-ea"/>
          <a:cs typeface="+mn-cs"/>
        </a:defRPr>
      </a:lvl3pPr>
      <a:lvl4pPr marL="1210300" algn="l" defTabSz="806867" rtl="0" eaLnBrk="1" latinLnBrk="0" hangingPunct="1">
        <a:defRPr sz="1588" kern="1200">
          <a:solidFill>
            <a:schemeClr val="tx1"/>
          </a:solidFill>
          <a:latin typeface="+mn-lt"/>
          <a:ea typeface="+mn-ea"/>
          <a:cs typeface="+mn-cs"/>
        </a:defRPr>
      </a:lvl4pPr>
      <a:lvl5pPr marL="1613733" algn="l" defTabSz="806867" rtl="0" eaLnBrk="1" latinLnBrk="0" hangingPunct="1">
        <a:defRPr sz="1588" kern="1200">
          <a:solidFill>
            <a:schemeClr val="tx1"/>
          </a:solidFill>
          <a:latin typeface="+mn-lt"/>
          <a:ea typeface="+mn-ea"/>
          <a:cs typeface="+mn-cs"/>
        </a:defRPr>
      </a:lvl5pPr>
      <a:lvl6pPr marL="2017166" algn="l" defTabSz="806867" rtl="0" eaLnBrk="1" latinLnBrk="0" hangingPunct="1">
        <a:defRPr sz="1588" kern="1200">
          <a:solidFill>
            <a:schemeClr val="tx1"/>
          </a:solidFill>
          <a:latin typeface="+mn-lt"/>
          <a:ea typeface="+mn-ea"/>
          <a:cs typeface="+mn-cs"/>
        </a:defRPr>
      </a:lvl6pPr>
      <a:lvl7pPr marL="2420600" algn="l" defTabSz="806867" rtl="0" eaLnBrk="1" latinLnBrk="0" hangingPunct="1">
        <a:defRPr sz="1588" kern="1200">
          <a:solidFill>
            <a:schemeClr val="tx1"/>
          </a:solidFill>
          <a:latin typeface="+mn-lt"/>
          <a:ea typeface="+mn-ea"/>
          <a:cs typeface="+mn-cs"/>
        </a:defRPr>
      </a:lvl7pPr>
      <a:lvl8pPr marL="2824033" algn="l" defTabSz="806867" rtl="0" eaLnBrk="1" latinLnBrk="0" hangingPunct="1">
        <a:defRPr sz="1588" kern="1200">
          <a:solidFill>
            <a:schemeClr val="tx1"/>
          </a:solidFill>
          <a:latin typeface="+mn-lt"/>
          <a:ea typeface="+mn-ea"/>
          <a:cs typeface="+mn-cs"/>
        </a:defRPr>
      </a:lvl8pPr>
      <a:lvl9pPr marL="3227466" algn="l" defTabSz="806867" rtl="0" eaLnBrk="1" latinLnBrk="0" hangingPunct="1">
        <a:defRPr sz="15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4.xml"/><Relationship Id="rId1" Type="http://schemas.openxmlformats.org/officeDocument/2006/relationships/tags" Target="../tags/tag8.xml"/><Relationship Id="rId6" Type="http://schemas.openxmlformats.org/officeDocument/2006/relationships/image" Target="../media/image6.jpeg"/><Relationship Id="rId5" Type="http://schemas.openxmlformats.org/officeDocument/2006/relationships/hyperlink" Target="mailto:gary.rathwell@outlook.com" TargetMode="External"/><Relationship Id="rId4" Type="http://schemas.openxmlformats.org/officeDocument/2006/relationships/hyperlink" Target="https://creativecommons.org/licenses/by-sa/4.0/"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a:extLst>
              <a:ext uri="{FF2B5EF4-FFF2-40B4-BE49-F238E27FC236}">
                <a16:creationId xmlns:a16="http://schemas.microsoft.com/office/drawing/2014/main" id="{41CDD43D-D8F5-46AA-B4D0-2380709D2083}"/>
              </a:ext>
            </a:extLst>
          </p:cNvPr>
          <p:cNvSpPr txBox="1"/>
          <p:nvPr/>
        </p:nvSpPr>
        <p:spPr>
          <a:xfrm>
            <a:off x="1291084" y="979939"/>
            <a:ext cx="7101802" cy="861774"/>
          </a:xfrm>
          <a:prstGeom prst="rect">
            <a:avLst/>
          </a:prstGeom>
          <a:noFill/>
        </p:spPr>
        <p:txBody>
          <a:bodyPr wrap="square" lIns="0" tIns="0" rIns="0" bIns="0" rtlCol="0">
            <a:spAutoFit/>
          </a:bodyPr>
          <a:lstStyle/>
          <a:p>
            <a:pPr algn="ctr"/>
            <a:r>
              <a:rPr lang="en-US" sz="2800" dirty="0">
                <a:solidFill>
                  <a:srgbClr val="003E6B"/>
                </a:solidFill>
                <a:latin typeface="Arial Black" panose="020B0A04020102020204" pitchFamily="34" charset="0"/>
              </a:rPr>
              <a:t>Configuration of Level 1 &amp; 2 Devices and Networks</a:t>
            </a:r>
          </a:p>
        </p:txBody>
      </p:sp>
      <p:sp>
        <p:nvSpPr>
          <p:cNvPr id="17" name="TextBox 16">
            <a:extLst>
              <a:ext uri="{FF2B5EF4-FFF2-40B4-BE49-F238E27FC236}">
                <a16:creationId xmlns:a16="http://schemas.microsoft.com/office/drawing/2014/main" id="{5DE5965B-8ACE-4192-B5D2-A3B7BCE516D2}"/>
              </a:ext>
            </a:extLst>
          </p:cNvPr>
          <p:cNvSpPr txBox="1"/>
          <p:nvPr/>
        </p:nvSpPr>
        <p:spPr>
          <a:xfrm>
            <a:off x="1291084" y="2713659"/>
            <a:ext cx="4708071" cy="2098267"/>
          </a:xfrm>
          <a:prstGeom prst="rect">
            <a:avLst/>
          </a:prstGeom>
          <a:noFill/>
        </p:spPr>
        <p:txBody>
          <a:bodyPr wrap="square" lIns="0" tIns="0" rIns="0" bIns="0" rtlCol="0">
            <a:spAutoFit/>
          </a:bodyPr>
          <a:lstStyle/>
          <a:p>
            <a:pPr algn="ctr"/>
            <a:r>
              <a:rPr lang="en-US" sz="2400" dirty="0">
                <a:solidFill>
                  <a:schemeClr val="tx2"/>
                </a:solidFill>
                <a:latin typeface="Arial Black" panose="020B0A04020102020204" pitchFamily="34" charset="0"/>
                <a:ea typeface="Open Sans Extrabold" panose="020B0906030804020204" pitchFamily="34" charset="0"/>
                <a:cs typeface="Open Sans Extrabold" panose="020B0906030804020204" pitchFamily="34" charset="0"/>
              </a:rPr>
              <a:t>MLM-078-A</a:t>
            </a:r>
          </a:p>
          <a:p>
            <a:r>
              <a:rPr lang="en-US" sz="2400" dirty="0">
                <a:solidFill>
                  <a:schemeClr val="tx2"/>
                </a:solidFill>
                <a:latin typeface="Calibri" panose="020F0502020204030204" pitchFamily="34" charset="0"/>
                <a:ea typeface="Calibri" panose="020F0502020204030204" pitchFamily="34" charset="0"/>
                <a:cs typeface="Calibri" panose="020F0502020204030204" pitchFamily="34" charset="0"/>
              </a:rPr>
              <a:t>Industry 		–  All</a:t>
            </a:r>
          </a:p>
          <a:p>
            <a:r>
              <a:rPr lang="en-US" sz="2400" dirty="0">
                <a:solidFill>
                  <a:schemeClr val="tx2"/>
                </a:solidFill>
                <a:latin typeface="Calibri" panose="020F0502020204030204" pitchFamily="34" charset="0"/>
                <a:ea typeface="Calibri" panose="020F0502020204030204" pitchFamily="34" charset="0"/>
                <a:cs typeface="Calibri" panose="020F0502020204030204" pitchFamily="34" charset="0"/>
              </a:rPr>
              <a:t>Principal Role 		–  All</a:t>
            </a:r>
          </a:p>
          <a:p>
            <a:r>
              <a:rPr lang="en-US" sz="2400" dirty="0">
                <a:solidFill>
                  <a:schemeClr val="tx2"/>
                </a:solidFill>
                <a:latin typeface="Calibri" panose="020F0502020204030204" pitchFamily="34" charset="0"/>
                <a:ea typeface="Calibri" panose="020F0502020204030204" pitchFamily="34" charset="0"/>
                <a:cs typeface="Calibri" panose="020F0502020204030204" pitchFamily="34" charset="0"/>
              </a:rPr>
              <a:t>Professional Role	–  All</a:t>
            </a:r>
          </a:p>
          <a:p>
            <a:r>
              <a:rPr lang="en-US" sz="2400" dirty="0">
                <a:solidFill>
                  <a:schemeClr val="tx2"/>
                </a:solidFill>
                <a:latin typeface="Calibri" panose="020F0502020204030204" pitchFamily="34" charset="0"/>
                <a:ea typeface="Calibri" panose="020F0502020204030204" pitchFamily="34" charset="0"/>
                <a:cs typeface="Calibri" panose="020F0502020204030204" pitchFamily="34" charset="0"/>
              </a:rPr>
              <a:t>Enterprise Phase 	–  All</a:t>
            </a:r>
          </a:p>
          <a:p>
            <a:endParaRPr lang="en-US" sz="1235" dirty="0">
              <a:solidFill>
                <a:schemeClr val="tx2"/>
              </a:solidFill>
            </a:endParaRPr>
          </a:p>
        </p:txBody>
      </p:sp>
      <p:pic>
        <p:nvPicPr>
          <p:cNvPr id="18" name="Picture 17" descr="Icon&#10;&#10;Description automatically generated">
            <a:extLst>
              <a:ext uri="{FF2B5EF4-FFF2-40B4-BE49-F238E27FC236}">
                <a16:creationId xmlns:a16="http://schemas.microsoft.com/office/drawing/2014/main" id="{5F21DABD-379B-468D-B8DE-DF427104947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648978" y="5694044"/>
            <a:ext cx="686911" cy="627380"/>
          </a:xfrm>
          <a:prstGeom prst="rect">
            <a:avLst/>
          </a:prstGeom>
        </p:spPr>
      </p:pic>
      <p:sp>
        <p:nvSpPr>
          <p:cNvPr id="19" name="TextBox 18">
            <a:extLst>
              <a:ext uri="{FF2B5EF4-FFF2-40B4-BE49-F238E27FC236}">
                <a16:creationId xmlns:a16="http://schemas.microsoft.com/office/drawing/2014/main" id="{5E00BCE0-3B0B-45E1-9C9B-495C65EBD17E}"/>
              </a:ext>
            </a:extLst>
          </p:cNvPr>
          <p:cNvSpPr txBox="1"/>
          <p:nvPr/>
        </p:nvSpPr>
        <p:spPr>
          <a:xfrm>
            <a:off x="2645230" y="5708020"/>
            <a:ext cx="2759528" cy="553998"/>
          </a:xfrm>
          <a:prstGeom prst="rect">
            <a:avLst/>
          </a:prstGeom>
          <a:noFill/>
        </p:spPr>
        <p:txBody>
          <a:bodyPr wrap="square" lIns="0" tIns="0" rIns="0" bIns="0" rtlCol="0">
            <a:spAutoFit/>
          </a:bodyPr>
          <a:lstStyle/>
          <a:p>
            <a:r>
              <a:rPr lang="en-US" dirty="0">
                <a:latin typeface="Arial" panose="020B0604020202020204" pitchFamily="34" charset="0"/>
                <a:cs typeface="Arial" panose="020B0604020202020204" pitchFamily="34" charset="0"/>
              </a:rPr>
              <a:t>Turn on your audio and click start to begin video</a:t>
            </a:r>
          </a:p>
        </p:txBody>
      </p:sp>
      <p:pic>
        <p:nvPicPr>
          <p:cNvPr id="20" name="Picture 19">
            <a:extLst>
              <a:ext uri="{FF2B5EF4-FFF2-40B4-BE49-F238E27FC236}">
                <a16:creationId xmlns:a16="http://schemas.microsoft.com/office/drawing/2014/main" id="{F9324F00-E31A-446C-9531-DF1E5BED4D16}"/>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851213" y="5783086"/>
            <a:ext cx="936031" cy="449295"/>
          </a:xfrm>
          <a:prstGeom prst="rect">
            <a:avLst/>
          </a:prstGeom>
        </p:spPr>
      </p:pic>
      <p:pic>
        <p:nvPicPr>
          <p:cNvPr id="3" name="Picture 2" descr="A shield with a computer and a bow tie&#10;&#10;AI-generated content may be incorrect.">
            <a:extLst>
              <a:ext uri="{FF2B5EF4-FFF2-40B4-BE49-F238E27FC236}">
                <a16:creationId xmlns:a16="http://schemas.microsoft.com/office/drawing/2014/main" id="{8895C4FA-1E16-A456-3249-C4DC63406774}"/>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413284" y="2194562"/>
            <a:ext cx="2634149" cy="3024553"/>
          </a:xfrm>
          <a:prstGeom prst="rect">
            <a:avLst/>
          </a:prstGeom>
        </p:spPr>
      </p:pic>
    </p:spTree>
    <p:custDataLst>
      <p:tags r:id="rId1"/>
    </p:custDataLst>
    <p:extLst>
      <p:ext uri="{BB962C8B-B14F-4D97-AF65-F5344CB8AC3E}">
        <p14:creationId xmlns:p14="http://schemas.microsoft.com/office/powerpoint/2010/main" val="34512086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F0DBBF-E539-4CF5-BE3F-5130527A502F}"/>
              </a:ext>
            </a:extLst>
          </p:cNvPr>
          <p:cNvSpPr txBox="1">
            <a:spLocks/>
          </p:cNvSpPr>
          <p:nvPr/>
        </p:nvSpPr>
        <p:spPr>
          <a:xfrm>
            <a:off x="2788528" y="291520"/>
            <a:ext cx="6201703" cy="557611"/>
          </a:xfrm>
          <a:prstGeom prst="rect">
            <a:avLst/>
          </a:prstGeom>
          <a:solidFill>
            <a:schemeClr val="accent3">
              <a:lumMod val="20000"/>
              <a:lumOff val="80000"/>
            </a:schemeClr>
          </a:solidFill>
        </p:spPr>
        <p:txBody>
          <a:bodyPr/>
          <a:lstStyle>
            <a:lvl1pPr algn="l" defTabSz="1019175" rtl="0" eaLnBrk="0" fontAlgn="base" hangingPunct="0">
              <a:spcBef>
                <a:spcPct val="0"/>
              </a:spcBef>
              <a:spcAft>
                <a:spcPct val="0"/>
              </a:spcAft>
              <a:defRPr sz="2800" b="1" kern="1200">
                <a:solidFill>
                  <a:srgbClr val="072B5F"/>
                </a:solidFill>
                <a:latin typeface="+mj-lt"/>
                <a:ea typeface="+mj-ea"/>
                <a:cs typeface="+mj-cs"/>
              </a:defRPr>
            </a:lvl1pPr>
            <a:lvl2pPr algn="l" defTabSz="1019175" rtl="0" eaLnBrk="0" fontAlgn="base" hangingPunct="0">
              <a:spcBef>
                <a:spcPct val="0"/>
              </a:spcBef>
              <a:spcAft>
                <a:spcPct val="0"/>
              </a:spcAft>
              <a:defRPr sz="2800" b="1">
                <a:solidFill>
                  <a:srgbClr val="072B5F"/>
                </a:solidFill>
                <a:latin typeface="Arial" panose="020B0604020202020204" pitchFamily="34" charset="0"/>
              </a:defRPr>
            </a:lvl2pPr>
            <a:lvl3pPr algn="l" defTabSz="1019175" rtl="0" eaLnBrk="0" fontAlgn="base" hangingPunct="0">
              <a:spcBef>
                <a:spcPct val="0"/>
              </a:spcBef>
              <a:spcAft>
                <a:spcPct val="0"/>
              </a:spcAft>
              <a:defRPr sz="2800" b="1">
                <a:solidFill>
                  <a:srgbClr val="072B5F"/>
                </a:solidFill>
                <a:latin typeface="Arial" panose="020B0604020202020204" pitchFamily="34" charset="0"/>
              </a:defRPr>
            </a:lvl3pPr>
            <a:lvl4pPr algn="l" defTabSz="1019175" rtl="0" eaLnBrk="0" fontAlgn="base" hangingPunct="0">
              <a:spcBef>
                <a:spcPct val="0"/>
              </a:spcBef>
              <a:spcAft>
                <a:spcPct val="0"/>
              </a:spcAft>
              <a:defRPr sz="2800" b="1">
                <a:solidFill>
                  <a:srgbClr val="072B5F"/>
                </a:solidFill>
                <a:latin typeface="Arial" panose="020B0604020202020204" pitchFamily="34" charset="0"/>
              </a:defRPr>
            </a:lvl4pPr>
            <a:lvl5pPr algn="l" defTabSz="1019175" rtl="0" eaLnBrk="0" fontAlgn="base" hangingPunct="0">
              <a:spcBef>
                <a:spcPct val="0"/>
              </a:spcBef>
              <a:spcAft>
                <a:spcPct val="0"/>
              </a:spcAft>
              <a:defRPr sz="2800" b="1">
                <a:solidFill>
                  <a:srgbClr val="072B5F"/>
                </a:solidFill>
                <a:latin typeface="Arial" panose="020B0604020202020204" pitchFamily="34" charset="0"/>
              </a:defRPr>
            </a:lvl5pPr>
            <a:lvl6pPr marL="457200" algn="l" defTabSz="1019175" rtl="0" fontAlgn="base">
              <a:spcBef>
                <a:spcPct val="0"/>
              </a:spcBef>
              <a:spcAft>
                <a:spcPct val="0"/>
              </a:spcAft>
              <a:defRPr sz="2800" b="1">
                <a:solidFill>
                  <a:srgbClr val="072B5F"/>
                </a:solidFill>
                <a:latin typeface="Arial" panose="020B0604020202020204" pitchFamily="34" charset="0"/>
              </a:defRPr>
            </a:lvl6pPr>
            <a:lvl7pPr marL="914400" algn="l" defTabSz="1019175" rtl="0" fontAlgn="base">
              <a:spcBef>
                <a:spcPct val="0"/>
              </a:spcBef>
              <a:spcAft>
                <a:spcPct val="0"/>
              </a:spcAft>
              <a:defRPr sz="2800" b="1">
                <a:solidFill>
                  <a:srgbClr val="072B5F"/>
                </a:solidFill>
                <a:latin typeface="Arial" panose="020B0604020202020204" pitchFamily="34" charset="0"/>
              </a:defRPr>
            </a:lvl7pPr>
            <a:lvl8pPr marL="1371600" algn="l" defTabSz="1019175" rtl="0" fontAlgn="base">
              <a:spcBef>
                <a:spcPct val="0"/>
              </a:spcBef>
              <a:spcAft>
                <a:spcPct val="0"/>
              </a:spcAft>
              <a:defRPr sz="2800" b="1">
                <a:solidFill>
                  <a:srgbClr val="072B5F"/>
                </a:solidFill>
                <a:latin typeface="Arial" panose="020B0604020202020204" pitchFamily="34" charset="0"/>
              </a:defRPr>
            </a:lvl8pPr>
            <a:lvl9pPr marL="1828800" algn="l" defTabSz="1019175" rtl="0" fontAlgn="base">
              <a:spcBef>
                <a:spcPct val="0"/>
              </a:spcBef>
              <a:spcAft>
                <a:spcPct val="0"/>
              </a:spcAft>
              <a:defRPr sz="2800" b="1">
                <a:solidFill>
                  <a:srgbClr val="072B5F"/>
                </a:solidFill>
                <a:latin typeface="Arial" panose="020B0604020202020204" pitchFamily="34" charset="0"/>
              </a:defRPr>
            </a:lvl9pPr>
          </a:lstStyle>
          <a:p>
            <a:pPr algn="ctr"/>
            <a:r>
              <a:rPr lang="en-US" sz="3200" dirty="0">
                <a:solidFill>
                  <a:srgbClr val="003F6B"/>
                </a:solidFill>
                <a:latin typeface="Calibri" panose="020F0502020204030204" pitchFamily="34" charset="0"/>
                <a:ea typeface="Calibri" panose="020F0502020204030204" pitchFamily="34" charset="0"/>
                <a:cs typeface="Calibri" panose="020F0502020204030204" pitchFamily="34" charset="0"/>
              </a:rPr>
              <a:t>Author</a:t>
            </a:r>
          </a:p>
        </p:txBody>
      </p:sp>
      <p:sp>
        <p:nvSpPr>
          <p:cNvPr id="7" name="TextBox 6">
            <a:extLst>
              <a:ext uri="{FF2B5EF4-FFF2-40B4-BE49-F238E27FC236}">
                <a16:creationId xmlns:a16="http://schemas.microsoft.com/office/drawing/2014/main" id="{CD51850B-8613-F126-7929-260211D0FC30}"/>
              </a:ext>
            </a:extLst>
          </p:cNvPr>
          <p:cNvSpPr txBox="1"/>
          <p:nvPr/>
        </p:nvSpPr>
        <p:spPr>
          <a:xfrm>
            <a:off x="924647" y="5907930"/>
            <a:ext cx="4139447" cy="307777"/>
          </a:xfrm>
          <a:prstGeom prst="rect">
            <a:avLst/>
          </a:prstGeom>
          <a:noFill/>
        </p:spPr>
        <p:txBody>
          <a:bodyPr wrap="square">
            <a:spAutoFit/>
          </a:bodyPr>
          <a:lstStyle/>
          <a:p>
            <a:pPr marL="0" indent="0">
              <a:spcAft>
                <a:spcPts val="1059"/>
              </a:spcAft>
              <a:buNone/>
            </a:pPr>
            <a:r>
              <a:rPr lang="en-US" altLang="en-US" sz="1400" b="1" dirty="0">
                <a:solidFill>
                  <a:srgbClr val="00B050"/>
                </a:solidFill>
                <a:latin typeface="Calibri" panose="020F0502020204030204" pitchFamily="34" charset="0"/>
                <a:ea typeface="Calibri" panose="020F0502020204030204" pitchFamily="34" charset="0"/>
                <a:cs typeface="Calibri" panose="020F0502020204030204" pitchFamily="34" charset="0"/>
                <a:hlinkClick r:id="rId4"/>
              </a:rPr>
              <a:t>https://creativecommons.org/licenses/by-sa/4.0/</a:t>
            </a:r>
            <a:r>
              <a:rPr lang="en-US" altLang="en-US" sz="1400" b="1" dirty="0">
                <a:solidFill>
                  <a:srgbClr val="00B050"/>
                </a:solidFill>
                <a:latin typeface="Calibri" panose="020F0502020204030204" pitchFamily="34" charset="0"/>
                <a:ea typeface="Calibri" panose="020F0502020204030204" pitchFamily="34" charset="0"/>
                <a:cs typeface="Calibri" panose="020F0502020204030204" pitchFamily="34" charset="0"/>
              </a:rPr>
              <a:t> </a:t>
            </a:r>
          </a:p>
        </p:txBody>
      </p:sp>
      <p:sp>
        <p:nvSpPr>
          <p:cNvPr id="8" name="TextBox 7">
            <a:extLst>
              <a:ext uri="{FF2B5EF4-FFF2-40B4-BE49-F238E27FC236}">
                <a16:creationId xmlns:a16="http://schemas.microsoft.com/office/drawing/2014/main" id="{34B09C74-3D3C-F076-4B37-10796C2691A8}"/>
              </a:ext>
            </a:extLst>
          </p:cNvPr>
          <p:cNvSpPr txBox="1"/>
          <p:nvPr/>
        </p:nvSpPr>
        <p:spPr>
          <a:xfrm>
            <a:off x="4527933" y="5907930"/>
            <a:ext cx="6931315" cy="461665"/>
          </a:xfrm>
          <a:prstGeom prst="rect">
            <a:avLst/>
          </a:prstGeom>
          <a:noFill/>
        </p:spPr>
        <p:txBody>
          <a:bodyPr wrap="square">
            <a:spAutoFit/>
          </a:bodyPr>
          <a:lstStyle/>
          <a:p>
            <a:pPr marL="449660" lvl="1" indent="0">
              <a:spcAft>
                <a:spcPts val="1059"/>
              </a:spcAft>
              <a:buNone/>
            </a:pPr>
            <a:r>
              <a:rPr lang="en-US" altLang="en-US" sz="2400" dirty="0">
                <a:latin typeface="Calibri" panose="020F0502020204030204" pitchFamily="34" charset="0"/>
                <a:ea typeface="Calibri" panose="020F0502020204030204" pitchFamily="34" charset="0"/>
                <a:cs typeface="Calibri" panose="020F0502020204030204" pitchFamily="34" charset="0"/>
              </a:rPr>
              <a:t>Please click </a:t>
            </a:r>
            <a:r>
              <a:rPr lang="en-US" altLang="en-US" sz="2400" dirty="0">
                <a:latin typeface="Calibri" panose="020F0502020204030204" pitchFamily="34" charset="0"/>
                <a:ea typeface="Calibri" panose="020F0502020204030204" pitchFamily="34" charset="0"/>
                <a:cs typeface="Calibri" panose="020F0502020204030204" pitchFamily="34" charset="0"/>
                <a:hlinkClick r:id="rId5"/>
              </a:rPr>
              <a:t>here</a:t>
            </a:r>
            <a:r>
              <a:rPr lang="en-US" altLang="en-US" sz="2400" dirty="0">
                <a:latin typeface="Calibri" panose="020F0502020204030204" pitchFamily="34" charset="0"/>
                <a:ea typeface="Calibri" panose="020F0502020204030204" pitchFamily="34" charset="0"/>
                <a:cs typeface="Calibri" panose="020F0502020204030204" pitchFamily="34" charset="0"/>
              </a:rPr>
              <a:t> to provide feedback on this MLM.</a:t>
            </a:r>
          </a:p>
        </p:txBody>
      </p:sp>
      <p:pic>
        <p:nvPicPr>
          <p:cNvPr id="4" name="Picture 3" descr="A person wearing a suit and tie&#10;&#10;Description generated with very high confidence">
            <a:extLst>
              <a:ext uri="{FF2B5EF4-FFF2-40B4-BE49-F238E27FC236}">
                <a16:creationId xmlns:a16="http://schemas.microsoft.com/office/drawing/2014/main" id="{88B0676C-020B-3B84-3F94-43F4816BCBE7}"/>
              </a:ext>
            </a:extLst>
          </p:cNvPr>
          <p:cNvPicPr>
            <a:picLocks noChangeAspect="1"/>
          </p:cNvPicPr>
          <p:nvPr/>
        </p:nvPicPr>
        <p:blipFill>
          <a:blip r:embed="rId6" cstate="email">
            <a:extLst>
              <a:ext uri="{28A0092B-C50C-407E-A947-70E740481C1C}">
                <a14:useLocalDpi xmlns:a14="http://schemas.microsoft.com/office/drawing/2010/main" val="0"/>
              </a:ext>
            </a:extLst>
          </a:blip>
          <a:stretch>
            <a:fillRect/>
          </a:stretch>
        </p:blipFill>
        <p:spPr>
          <a:xfrm>
            <a:off x="1108420" y="2073740"/>
            <a:ext cx="2455398" cy="2455398"/>
          </a:xfrm>
          <a:prstGeom prst="rect">
            <a:avLst/>
          </a:prstGeom>
        </p:spPr>
      </p:pic>
      <p:sp>
        <p:nvSpPr>
          <p:cNvPr id="10" name="TextBox 9">
            <a:extLst>
              <a:ext uri="{FF2B5EF4-FFF2-40B4-BE49-F238E27FC236}">
                <a16:creationId xmlns:a16="http://schemas.microsoft.com/office/drawing/2014/main" id="{50E93500-1BF3-3153-2A39-B4BF748C7839}"/>
              </a:ext>
            </a:extLst>
          </p:cNvPr>
          <p:cNvSpPr txBox="1"/>
          <p:nvPr/>
        </p:nvSpPr>
        <p:spPr>
          <a:xfrm>
            <a:off x="3872585" y="1473941"/>
            <a:ext cx="7586663" cy="3698448"/>
          </a:xfrm>
          <a:prstGeom prst="rect">
            <a:avLst/>
          </a:prstGeom>
          <a:noFill/>
        </p:spPr>
        <p:txBody>
          <a:bodyPr wrap="square">
            <a:spAutoFit/>
          </a:bodyPr>
          <a:lstStyle/>
          <a:p>
            <a:pPr marL="0" marR="0">
              <a:spcBef>
                <a:spcPts val="0"/>
              </a:spcBef>
              <a:spcAft>
                <a:spcPts val="1060"/>
              </a:spcAft>
            </a:pPr>
            <a:r>
              <a:rPr lang="en-AU" kern="1200" dirty="0">
                <a:solidFill>
                  <a:srgbClr val="000000"/>
                </a:solidFill>
                <a:effectLst/>
                <a:latin typeface="Arial" panose="020B0604020202020204" pitchFamily="34" charset="0"/>
                <a:ea typeface="Arial" panose="020B0604020202020204" pitchFamily="34" charset="0"/>
                <a:cs typeface="Arial" panose="020B0604020202020204" pitchFamily="34" charset="0"/>
              </a:rPr>
              <a:t>Gary has m</a:t>
            </a:r>
            <a:r>
              <a:rPr lang="en-US" kern="1200" dirty="0">
                <a:solidFill>
                  <a:srgbClr val="000000"/>
                </a:solidFill>
                <a:effectLst/>
                <a:latin typeface="Arial" panose="020B0604020202020204" pitchFamily="34" charset="0"/>
                <a:ea typeface="Arial" panose="020B0604020202020204" pitchFamily="34" charset="0"/>
                <a:cs typeface="Arial" panose="020B0604020202020204" pitchFamily="34" charset="0"/>
              </a:rPr>
              <a:t>ore than 40 years of experience with enterprise integration and optimization projects, including PERA master planning and project management. </a:t>
            </a:r>
            <a:endParaRPr lang="en-US" dirty="0">
              <a:effectLst/>
              <a:latin typeface="Arial" panose="020B0604020202020204" pitchFamily="34" charset="0"/>
              <a:ea typeface="Arial" panose="020B0604020202020204" pitchFamily="34" charset="0"/>
              <a:cs typeface="Arial" panose="020B0604020202020204" pitchFamily="34" charset="0"/>
            </a:endParaRPr>
          </a:p>
          <a:p>
            <a:pPr marL="0" marR="0">
              <a:spcBef>
                <a:spcPts val="0"/>
              </a:spcBef>
              <a:spcAft>
                <a:spcPts val="1060"/>
              </a:spcAft>
            </a:pPr>
            <a:r>
              <a:rPr lang="en-US" kern="1200" dirty="0">
                <a:solidFill>
                  <a:srgbClr val="000000"/>
                </a:solidFill>
                <a:effectLst/>
                <a:latin typeface="Arial" panose="020B0604020202020204" pitchFamily="34" charset="0"/>
                <a:ea typeface="Arial" panose="020B0604020202020204" pitchFamily="34" charset="0"/>
                <a:cs typeface="Arial" panose="020B0604020202020204" pitchFamily="34" charset="0"/>
              </a:rPr>
              <a:t>As one of the initial authors of the PERA Handbook of Master Planning, he has used PERA Enterprise Architecture and Master Planning methodologies throughout his career including control and information systems for oil production, pipelines, refining and marine loading, petrochemicals, coal, gas, and oil-fired power plants, polyethylene, ammonia, explosives, paint, pulp and paper, food and beverage</a:t>
            </a:r>
            <a:r>
              <a:rPr lang="en-US" dirty="0">
                <a:solidFill>
                  <a:srgbClr val="000000"/>
                </a:solidFill>
                <a:latin typeface="Arial" panose="020B0604020202020204" pitchFamily="34" charset="0"/>
                <a:ea typeface="Arial" panose="020B0604020202020204" pitchFamily="34" charset="0"/>
                <a:cs typeface="Arial" panose="020B0604020202020204" pitchFamily="34" charset="0"/>
              </a:rPr>
              <a:t>, </a:t>
            </a:r>
            <a:r>
              <a:rPr lang="en-US" kern="1200" dirty="0">
                <a:solidFill>
                  <a:srgbClr val="000000"/>
                </a:solidFill>
                <a:effectLst/>
                <a:latin typeface="Arial" panose="020B0604020202020204" pitchFamily="34" charset="0"/>
                <a:ea typeface="Arial" panose="020B0604020202020204" pitchFamily="34" charset="0"/>
                <a:cs typeface="Arial" panose="020B0604020202020204" pitchFamily="34" charset="0"/>
              </a:rPr>
              <a:t>and pharmaceuticals</a:t>
            </a:r>
            <a:r>
              <a:rPr lang="en-US" dirty="0">
                <a:solidFill>
                  <a:srgbClr val="000000"/>
                </a:solidFill>
                <a:latin typeface="Arial" panose="020B0604020202020204" pitchFamily="34" charset="0"/>
                <a:ea typeface="Arial" panose="020B0604020202020204" pitchFamily="34" charset="0"/>
                <a:cs typeface="Arial" panose="020B0604020202020204" pitchFamily="34" charset="0"/>
              </a:rPr>
              <a:t>. </a:t>
            </a:r>
            <a:r>
              <a:rPr lang="en-US" kern="1200" dirty="0">
                <a:solidFill>
                  <a:srgbClr val="000000"/>
                </a:solidFill>
                <a:effectLst/>
                <a:latin typeface="Arial" panose="020B0604020202020204" pitchFamily="34" charset="0"/>
                <a:ea typeface="Arial" panose="020B0604020202020204" pitchFamily="34" charset="0"/>
                <a:cs typeface="Arial" panose="020B0604020202020204" pitchFamily="34" charset="0"/>
              </a:rPr>
              <a:t>LNG facilities included world-scale arctic, European, and US Gulf coast complexes.</a:t>
            </a:r>
            <a:endParaRPr lang="en-US" dirty="0">
              <a:solidFill>
                <a:srgbClr val="000000"/>
              </a:solidFill>
              <a:latin typeface="Arial" panose="020B0604020202020204" pitchFamily="34" charset="0"/>
              <a:ea typeface="Arial" panose="020B0604020202020204" pitchFamily="34" charset="0"/>
              <a:cs typeface="Arial" panose="020B0604020202020204" pitchFamily="34" charset="0"/>
            </a:endParaRPr>
          </a:p>
          <a:p>
            <a:pPr marL="0" marR="0">
              <a:spcBef>
                <a:spcPts val="0"/>
              </a:spcBef>
              <a:spcAft>
                <a:spcPts val="1060"/>
              </a:spcAft>
            </a:pPr>
            <a:r>
              <a:rPr lang="en-US" kern="1200" dirty="0">
                <a:solidFill>
                  <a:srgbClr val="000000"/>
                </a:solidFill>
                <a:effectLst/>
                <a:latin typeface="Arial" panose="020B0604020202020204" pitchFamily="34" charset="0"/>
                <a:ea typeface="Arial" panose="020B0604020202020204" pitchFamily="34" charset="0"/>
                <a:cs typeface="Arial" panose="020B0604020202020204" pitchFamily="34" charset="0"/>
              </a:rPr>
              <a:t>Gary was a voting member of the ISA 108 Committee.</a:t>
            </a:r>
            <a:endParaRPr lang="en-US" dirty="0">
              <a:effectLst/>
              <a:latin typeface="Arial" panose="020B0604020202020204" pitchFamily="34" charset="0"/>
              <a:ea typeface="Arial" panose="020B0604020202020204" pitchFamily="34" charset="0"/>
              <a:cs typeface="Arial" panose="020B0604020202020204" pitchFamily="34" charset="0"/>
            </a:endParaRPr>
          </a:p>
        </p:txBody>
      </p:sp>
    </p:spTree>
    <p:custDataLst>
      <p:tags r:id="rId1"/>
    </p:custDataLst>
    <p:extLst>
      <p:ext uri="{BB962C8B-B14F-4D97-AF65-F5344CB8AC3E}">
        <p14:creationId xmlns:p14="http://schemas.microsoft.com/office/powerpoint/2010/main" val="29554585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893081" y="222250"/>
            <a:ext cx="11453841" cy="715195"/>
          </a:xfrm>
          <a:prstGeom prst="rect">
            <a:avLst/>
          </a:prstGeom>
        </p:spPr>
        <p:txBody>
          <a:bodyPr vert="horz" wrap="square" lIns="0" tIns="220598" rIns="0" bIns="0" rtlCol="0">
            <a:spAutoFit/>
          </a:bodyPr>
          <a:lstStyle/>
          <a:p>
            <a:pPr marL="2146935">
              <a:spcBef>
                <a:spcPts val="105"/>
              </a:spcBef>
            </a:pPr>
            <a:r>
              <a:rPr sz="3200" dirty="0">
                <a:solidFill>
                  <a:srgbClr val="164B6C"/>
                </a:solidFill>
              </a:rPr>
              <a:t>What</a:t>
            </a:r>
            <a:r>
              <a:rPr sz="3200" spc="-35" dirty="0">
                <a:solidFill>
                  <a:srgbClr val="164B6C"/>
                </a:solidFill>
              </a:rPr>
              <a:t> </a:t>
            </a:r>
            <a:r>
              <a:rPr sz="3200" dirty="0">
                <a:solidFill>
                  <a:srgbClr val="164B6C"/>
                </a:solidFill>
              </a:rPr>
              <a:t>is</a:t>
            </a:r>
            <a:r>
              <a:rPr sz="3200" spc="-25" dirty="0">
                <a:solidFill>
                  <a:srgbClr val="164B6C"/>
                </a:solidFill>
              </a:rPr>
              <a:t> </a:t>
            </a:r>
            <a:r>
              <a:rPr sz="3200" dirty="0">
                <a:solidFill>
                  <a:srgbClr val="164B6C"/>
                </a:solidFill>
              </a:rPr>
              <a:t>ISA</a:t>
            </a:r>
            <a:r>
              <a:rPr lang="en-US" sz="3200" dirty="0">
                <a:solidFill>
                  <a:srgbClr val="164B6C"/>
                </a:solidFill>
              </a:rPr>
              <a:t> </a:t>
            </a:r>
            <a:r>
              <a:rPr sz="3200" dirty="0">
                <a:solidFill>
                  <a:srgbClr val="164B6C"/>
                </a:solidFill>
              </a:rPr>
              <a:t>108</a:t>
            </a:r>
            <a:r>
              <a:rPr sz="3200" spc="-15" dirty="0">
                <a:solidFill>
                  <a:srgbClr val="164B6C"/>
                </a:solidFill>
              </a:rPr>
              <a:t> </a:t>
            </a:r>
            <a:r>
              <a:rPr sz="3200" spc="-50" dirty="0">
                <a:solidFill>
                  <a:srgbClr val="164B6C"/>
                </a:solidFill>
              </a:rPr>
              <a:t>?</a:t>
            </a:r>
            <a:endParaRPr sz="3200" dirty="0"/>
          </a:p>
        </p:txBody>
      </p:sp>
      <p:sp>
        <p:nvSpPr>
          <p:cNvPr id="4" name="object 4"/>
          <p:cNvSpPr txBox="1">
            <a:spLocks noGrp="1"/>
          </p:cNvSpPr>
          <p:nvPr>
            <p:ph type="sldNum" sz="quarter" idx="7"/>
          </p:nvPr>
        </p:nvSpPr>
        <p:spPr>
          <a:xfrm>
            <a:off x="5643879" y="6445208"/>
            <a:ext cx="843280" cy="179536"/>
          </a:xfrm>
          <a:prstGeom prst="rect">
            <a:avLst/>
          </a:prstGeom>
        </p:spPr>
        <p:txBody>
          <a:bodyPr vert="horz" wrap="square" lIns="0" tIns="0" rIns="0" bIns="0" rtlCol="0">
            <a:spAutoFit/>
          </a:bodyPr>
          <a:lstStyle>
            <a:defPPr>
              <a:defRPr kern="0"/>
            </a:defPPr>
            <a:lvl1pPr>
              <a:defRPr sz="1200" b="0" i="0">
                <a:solidFill>
                  <a:schemeClr val="bg1"/>
                </a:solidFill>
                <a:latin typeface="Arial"/>
                <a:cs typeface="Arial"/>
              </a:defRPr>
            </a:lvl1pPr>
          </a:lstStyle>
          <a:p>
            <a:pPr marL="55244">
              <a:lnSpc>
                <a:spcPts val="1425"/>
              </a:lnSpc>
            </a:pPr>
            <a:r>
              <a:rPr lang="en-US"/>
              <a:t>Page</a:t>
            </a:r>
            <a:r>
              <a:rPr lang="en-US" spc="-25"/>
              <a:t> </a:t>
            </a:r>
            <a:fld id="{81D60167-4931-47E6-BA6A-407CBD079E47}" type="slidenum">
              <a:rPr spc="-50" smtClean="0"/>
              <a:pPr marL="55244">
                <a:lnSpc>
                  <a:spcPts val="1425"/>
                </a:lnSpc>
              </a:pPr>
              <a:t>2</a:t>
            </a:fld>
            <a:endParaRPr spc="-50" dirty="0"/>
          </a:p>
        </p:txBody>
      </p:sp>
      <p:sp>
        <p:nvSpPr>
          <p:cNvPr id="6" name="TextBox 5">
            <a:extLst>
              <a:ext uri="{FF2B5EF4-FFF2-40B4-BE49-F238E27FC236}">
                <a16:creationId xmlns:a16="http://schemas.microsoft.com/office/drawing/2014/main" id="{A8B630A3-2880-B7EC-D2B1-D226624B49BF}"/>
              </a:ext>
            </a:extLst>
          </p:cNvPr>
          <p:cNvSpPr txBox="1"/>
          <p:nvPr/>
        </p:nvSpPr>
        <p:spPr>
          <a:xfrm>
            <a:off x="914112" y="1954992"/>
            <a:ext cx="10302814" cy="3995966"/>
          </a:xfrm>
          <a:prstGeom prst="rect">
            <a:avLst/>
          </a:prstGeom>
          <a:noFill/>
        </p:spPr>
        <p:txBody>
          <a:bodyPr wrap="square">
            <a:spAutoFit/>
          </a:bodyPr>
          <a:lstStyle/>
          <a:p>
            <a:pPr marL="12700" marR="5715" algn="ctr">
              <a:spcBef>
                <a:spcPts val="100"/>
              </a:spcBef>
            </a:pPr>
            <a:r>
              <a:rPr lang="en-US" sz="2800" dirty="0">
                <a:latin typeface="Arial" panose="020B0604020202020204" pitchFamily="34" charset="0"/>
                <a:cs typeface="Arial" panose="020B0604020202020204" pitchFamily="34" charset="0"/>
              </a:rPr>
              <a:t>ISA</a:t>
            </a:r>
            <a:r>
              <a:rPr lang="en-US" sz="2800" spc="250" dirty="0">
                <a:latin typeface="Arial" panose="020B0604020202020204" pitchFamily="34" charset="0"/>
                <a:cs typeface="Arial" panose="020B0604020202020204" pitchFamily="34" charset="0"/>
              </a:rPr>
              <a:t>  </a:t>
            </a:r>
            <a:r>
              <a:rPr lang="en-US" sz="2800" dirty="0">
                <a:latin typeface="Arial" panose="020B0604020202020204" pitchFamily="34" charset="0"/>
                <a:cs typeface="Arial" panose="020B0604020202020204" pitchFamily="34" charset="0"/>
              </a:rPr>
              <a:t>108</a:t>
            </a:r>
            <a:r>
              <a:rPr lang="en-US" sz="2800" spc="305" dirty="0">
                <a:latin typeface="Arial" panose="020B0604020202020204" pitchFamily="34" charset="0"/>
                <a:cs typeface="Arial" panose="020B0604020202020204" pitchFamily="34" charset="0"/>
              </a:rPr>
              <a:t>  is a standard established to assist engineers to apply Intelligent Industrial Devices (IIDs) such as smart instruments, device controllers and associated industrial communication highways.</a:t>
            </a:r>
          </a:p>
          <a:p>
            <a:pPr marL="12700" marR="5715" algn="ctr">
              <a:spcBef>
                <a:spcPts val="100"/>
              </a:spcBef>
            </a:pPr>
            <a:endParaRPr lang="en-US" sz="2800" spc="305" dirty="0">
              <a:latin typeface="Arial" panose="020B0604020202020204" pitchFamily="34" charset="0"/>
              <a:cs typeface="Arial" panose="020B0604020202020204" pitchFamily="34" charset="0"/>
            </a:endParaRPr>
          </a:p>
          <a:p>
            <a:pPr marL="12700" marR="5715" algn="ctr">
              <a:spcBef>
                <a:spcPts val="100"/>
              </a:spcBef>
            </a:pPr>
            <a:r>
              <a:rPr lang="en-US" sz="2800" spc="305" dirty="0">
                <a:latin typeface="Arial" panose="020B0604020202020204" pitchFamily="34" charset="0"/>
                <a:cs typeface="Arial" panose="020B0604020202020204" pitchFamily="34" charset="0"/>
              </a:rPr>
              <a:t>It also </a:t>
            </a:r>
            <a:r>
              <a:rPr lang="en-US" sz="2800" dirty="0">
                <a:latin typeface="Arial" panose="020B0604020202020204" pitchFamily="34" charset="0"/>
                <a:cs typeface="Arial" panose="020B0604020202020204" pitchFamily="34" charset="0"/>
              </a:rPr>
              <a:t>describes</a:t>
            </a:r>
            <a:r>
              <a:rPr lang="en-US" sz="2800" spc="320" dirty="0">
                <a:latin typeface="Arial" panose="020B0604020202020204" pitchFamily="34" charset="0"/>
                <a:cs typeface="Arial" panose="020B0604020202020204" pitchFamily="34" charset="0"/>
              </a:rPr>
              <a:t> </a:t>
            </a:r>
            <a:r>
              <a:rPr lang="en-US" sz="2800" spc="315" dirty="0">
                <a:latin typeface="Arial" panose="020B0604020202020204" pitchFamily="34" charset="0"/>
                <a:cs typeface="Arial" panose="020B0604020202020204" pitchFamily="34" charset="0"/>
              </a:rPr>
              <a:t>the design, operation,</a:t>
            </a:r>
            <a:r>
              <a:rPr lang="en-US" sz="2800" spc="455" dirty="0">
                <a:latin typeface="Arial" panose="020B0604020202020204" pitchFamily="34" charset="0"/>
                <a:cs typeface="Arial" panose="020B0604020202020204" pitchFamily="34" charset="0"/>
              </a:rPr>
              <a:t> </a:t>
            </a:r>
            <a:r>
              <a:rPr lang="en-US" sz="2800" dirty="0">
                <a:latin typeface="Arial" panose="020B0604020202020204" pitchFamily="34" charset="0"/>
                <a:cs typeface="Arial" panose="020B0604020202020204" pitchFamily="34" charset="0"/>
              </a:rPr>
              <a:t>and</a:t>
            </a:r>
            <a:r>
              <a:rPr lang="en-US" sz="2800" spc="445" dirty="0">
                <a:latin typeface="Arial" panose="020B0604020202020204" pitchFamily="34" charset="0"/>
                <a:cs typeface="Arial" panose="020B0604020202020204" pitchFamily="34" charset="0"/>
              </a:rPr>
              <a:t> m</a:t>
            </a:r>
            <a:r>
              <a:rPr lang="en-US" sz="2800" dirty="0">
                <a:latin typeface="Arial" panose="020B0604020202020204" pitchFamily="34" charset="0"/>
                <a:cs typeface="Arial" panose="020B0604020202020204" pitchFamily="34" charset="0"/>
              </a:rPr>
              <a:t>aintenance</a:t>
            </a:r>
            <a:r>
              <a:rPr lang="en-US" sz="2800" spc="480" dirty="0">
                <a:latin typeface="Arial" panose="020B0604020202020204" pitchFamily="34" charset="0"/>
                <a:cs typeface="Arial" panose="020B0604020202020204" pitchFamily="34" charset="0"/>
              </a:rPr>
              <a:t> </a:t>
            </a:r>
            <a:r>
              <a:rPr lang="en-US" sz="2800" dirty="0">
                <a:latin typeface="Arial" panose="020B0604020202020204" pitchFamily="34" charset="0"/>
                <a:cs typeface="Arial" panose="020B0604020202020204" pitchFamily="34" charset="0"/>
              </a:rPr>
              <a:t>of</a:t>
            </a:r>
            <a:r>
              <a:rPr lang="en-US" sz="2800" spc="450" dirty="0">
                <a:latin typeface="Arial" panose="020B0604020202020204" pitchFamily="34" charset="0"/>
                <a:cs typeface="Arial" panose="020B0604020202020204" pitchFamily="34" charset="0"/>
              </a:rPr>
              <a:t> </a:t>
            </a:r>
            <a:r>
              <a:rPr lang="en-US" sz="2800" dirty="0">
                <a:latin typeface="Arial" panose="020B0604020202020204" pitchFamily="34" charset="0"/>
                <a:cs typeface="Arial" panose="020B0604020202020204" pitchFamily="34" charset="0"/>
              </a:rPr>
              <a:t>control</a:t>
            </a:r>
            <a:r>
              <a:rPr lang="en-US" sz="2800" spc="455" dirty="0">
                <a:latin typeface="Arial" panose="020B0604020202020204" pitchFamily="34" charset="0"/>
                <a:cs typeface="Arial" panose="020B0604020202020204" pitchFamily="34" charset="0"/>
              </a:rPr>
              <a:t> and</a:t>
            </a:r>
            <a:r>
              <a:rPr lang="en-US" sz="2800" spc="445" dirty="0">
                <a:latin typeface="Arial" panose="020B0604020202020204" pitchFamily="34" charset="0"/>
                <a:cs typeface="Arial" panose="020B0604020202020204" pitchFamily="34" charset="0"/>
              </a:rPr>
              <a:t> </a:t>
            </a:r>
            <a:r>
              <a:rPr lang="en-US" sz="2800" spc="-10" dirty="0">
                <a:latin typeface="Arial" panose="020B0604020202020204" pitchFamily="34" charset="0"/>
                <a:cs typeface="Arial" panose="020B0604020202020204" pitchFamily="34" charset="0"/>
              </a:rPr>
              <a:t>automation </a:t>
            </a:r>
            <a:r>
              <a:rPr lang="en-US" sz="2800" dirty="0">
                <a:latin typeface="Arial" panose="020B0604020202020204" pitchFamily="34" charset="0"/>
                <a:cs typeface="Arial" panose="020B0604020202020204" pitchFamily="34" charset="0"/>
              </a:rPr>
              <a:t>systems</a:t>
            </a:r>
            <a:r>
              <a:rPr lang="en-US" sz="2800" spc="265" dirty="0">
                <a:latin typeface="Arial" panose="020B0604020202020204" pitchFamily="34" charset="0"/>
                <a:cs typeface="Arial" panose="020B0604020202020204" pitchFamily="34" charset="0"/>
              </a:rPr>
              <a:t> </a:t>
            </a:r>
            <a:r>
              <a:rPr lang="en-US" sz="2800" dirty="0">
                <a:latin typeface="Arial" panose="020B0604020202020204" pitchFamily="34" charset="0"/>
                <a:cs typeface="Arial" panose="020B0604020202020204" pitchFamily="34" charset="0"/>
              </a:rPr>
              <a:t>that</a:t>
            </a:r>
            <a:r>
              <a:rPr lang="en-US" sz="2800" spc="240" dirty="0">
                <a:latin typeface="Arial" panose="020B0604020202020204" pitchFamily="34" charset="0"/>
                <a:cs typeface="Arial" panose="020B0604020202020204" pitchFamily="34" charset="0"/>
              </a:rPr>
              <a:t> </a:t>
            </a:r>
            <a:r>
              <a:rPr lang="en-US" sz="2800" dirty="0">
                <a:latin typeface="Arial" panose="020B0604020202020204" pitchFamily="34" charset="0"/>
                <a:cs typeface="Arial" panose="020B0604020202020204" pitchFamily="34" charset="0"/>
              </a:rPr>
              <a:t>contain</a:t>
            </a:r>
            <a:r>
              <a:rPr lang="en-US" sz="2800" spc="254" dirty="0">
                <a:latin typeface="Arial" panose="020B0604020202020204" pitchFamily="34" charset="0"/>
                <a:cs typeface="Arial" panose="020B0604020202020204" pitchFamily="34" charset="0"/>
              </a:rPr>
              <a:t> </a:t>
            </a:r>
            <a:r>
              <a:rPr lang="en-US" sz="2800" spc="-20" dirty="0">
                <a:latin typeface="Arial" panose="020B0604020202020204" pitchFamily="34" charset="0"/>
                <a:cs typeface="Arial" panose="020B0604020202020204" pitchFamily="34" charset="0"/>
              </a:rPr>
              <a:t>IIDs</a:t>
            </a:r>
            <a:r>
              <a:rPr lang="en-US" sz="2400" spc="-20" dirty="0">
                <a:latin typeface="Arial" panose="020B0604020202020204" pitchFamily="34" charset="0"/>
                <a:cs typeface="Arial" panose="020B0604020202020204" pitchFamily="34" charset="0"/>
              </a:rPr>
              <a:t>.</a:t>
            </a:r>
            <a:endParaRPr lang="en-US" sz="2400" dirty="0">
              <a:latin typeface="Arial" panose="020B0604020202020204" pitchFamily="34" charset="0"/>
              <a:cs typeface="Arial" panose="020B0604020202020204"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884903" y="222250"/>
            <a:ext cx="9335729" cy="715195"/>
          </a:xfrm>
          <a:prstGeom prst="rect">
            <a:avLst/>
          </a:prstGeom>
        </p:spPr>
        <p:txBody>
          <a:bodyPr vert="horz" wrap="square" lIns="0" tIns="220598" rIns="0" bIns="0" rtlCol="0">
            <a:spAutoFit/>
          </a:bodyPr>
          <a:lstStyle/>
          <a:p>
            <a:pPr marL="1797685">
              <a:spcBef>
                <a:spcPts val="105"/>
              </a:spcBef>
            </a:pPr>
            <a:r>
              <a:rPr lang="en-US" sz="3200" spc="-55" dirty="0">
                <a:solidFill>
                  <a:srgbClr val="164B6C"/>
                </a:solidFill>
                <a:latin typeface="Aptos ExtraBold" panose="020B0004020202020204" pitchFamily="34" charset="0"/>
              </a:rPr>
              <a:t>How is ISA 108 Structured</a:t>
            </a:r>
            <a:r>
              <a:rPr sz="3200" spc="-50" dirty="0">
                <a:solidFill>
                  <a:srgbClr val="164B6C"/>
                </a:solidFill>
                <a:latin typeface="Aptos ExtraBold" panose="020B0004020202020204" pitchFamily="34" charset="0"/>
              </a:rPr>
              <a:t>?</a:t>
            </a:r>
            <a:endParaRPr sz="3200" dirty="0">
              <a:latin typeface="Aptos ExtraBold" panose="020B0004020202020204" pitchFamily="34" charset="0"/>
            </a:endParaRPr>
          </a:p>
        </p:txBody>
      </p:sp>
      <p:sp>
        <p:nvSpPr>
          <p:cNvPr id="4" name="object 4"/>
          <p:cNvSpPr txBox="1">
            <a:spLocks noGrp="1"/>
          </p:cNvSpPr>
          <p:nvPr>
            <p:ph type="sldNum" sz="quarter" idx="7"/>
          </p:nvPr>
        </p:nvSpPr>
        <p:spPr>
          <a:xfrm>
            <a:off x="5643879" y="6445208"/>
            <a:ext cx="843280" cy="179536"/>
          </a:xfrm>
          <a:prstGeom prst="rect">
            <a:avLst/>
          </a:prstGeom>
        </p:spPr>
        <p:txBody>
          <a:bodyPr vert="horz" wrap="square" lIns="0" tIns="0" rIns="0" bIns="0" rtlCol="0">
            <a:spAutoFit/>
          </a:bodyPr>
          <a:lstStyle>
            <a:defPPr>
              <a:defRPr kern="0"/>
            </a:defPPr>
            <a:lvl1pPr>
              <a:defRPr sz="1200" b="0" i="0">
                <a:solidFill>
                  <a:schemeClr val="bg1"/>
                </a:solidFill>
                <a:latin typeface="Arial"/>
                <a:cs typeface="Arial"/>
              </a:defRPr>
            </a:lvl1pPr>
          </a:lstStyle>
          <a:p>
            <a:pPr marL="55244">
              <a:lnSpc>
                <a:spcPts val="1425"/>
              </a:lnSpc>
            </a:pPr>
            <a:r>
              <a:rPr lang="en-US"/>
              <a:t>Page</a:t>
            </a:r>
            <a:r>
              <a:rPr lang="en-US" spc="-25"/>
              <a:t> </a:t>
            </a:r>
            <a:fld id="{81D60167-4931-47E6-BA6A-407CBD079E47}" type="slidenum">
              <a:rPr spc="-50" smtClean="0"/>
              <a:pPr marL="55244">
                <a:lnSpc>
                  <a:spcPts val="1425"/>
                </a:lnSpc>
              </a:pPr>
              <a:t>3</a:t>
            </a:fld>
            <a:endParaRPr spc="-50" dirty="0"/>
          </a:p>
        </p:txBody>
      </p:sp>
      <p:sp>
        <p:nvSpPr>
          <p:cNvPr id="3" name="object 3"/>
          <p:cNvSpPr txBox="1"/>
          <p:nvPr/>
        </p:nvSpPr>
        <p:spPr>
          <a:xfrm>
            <a:off x="884903" y="2023624"/>
            <a:ext cx="9845803" cy="2198038"/>
          </a:xfrm>
          <a:prstGeom prst="rect">
            <a:avLst/>
          </a:prstGeom>
        </p:spPr>
        <p:txBody>
          <a:bodyPr vert="horz" wrap="square" lIns="0" tIns="12700" rIns="0" bIns="0" rtlCol="0">
            <a:spAutoFit/>
          </a:bodyPr>
          <a:lstStyle/>
          <a:p>
            <a:pPr marL="354330" marR="5080" indent="-342265">
              <a:spcBef>
                <a:spcPts val="1200"/>
              </a:spcBef>
              <a:buFont typeface="Symbol"/>
              <a:buChar char=""/>
              <a:tabLst>
                <a:tab pos="355600" algn="l"/>
              </a:tabLst>
            </a:pPr>
            <a:r>
              <a:rPr sz="2800" b="1" dirty="0">
                <a:latin typeface="Aptos" panose="020B0004020202020204" pitchFamily="34" charset="0"/>
                <a:cs typeface="Arial"/>
              </a:rPr>
              <a:t>Part</a:t>
            </a:r>
            <a:r>
              <a:rPr sz="2800" b="1" spc="415" dirty="0">
                <a:latin typeface="Aptos" panose="020B0004020202020204" pitchFamily="34" charset="0"/>
                <a:cs typeface="Arial"/>
              </a:rPr>
              <a:t> </a:t>
            </a:r>
            <a:r>
              <a:rPr sz="2800" b="1" dirty="0">
                <a:latin typeface="Aptos" panose="020B0004020202020204" pitchFamily="34" charset="0"/>
                <a:cs typeface="Arial"/>
              </a:rPr>
              <a:t>1</a:t>
            </a:r>
            <a:r>
              <a:rPr sz="2800" b="1" spc="409" dirty="0">
                <a:latin typeface="Aptos" panose="020B0004020202020204" pitchFamily="34" charset="0"/>
                <a:cs typeface="Arial"/>
              </a:rPr>
              <a:t> </a:t>
            </a:r>
            <a:r>
              <a:rPr sz="2800" dirty="0">
                <a:latin typeface="Aptos" panose="020B0004020202020204" pitchFamily="34" charset="0"/>
                <a:cs typeface="Arial"/>
              </a:rPr>
              <a:t>describes</a:t>
            </a:r>
            <a:r>
              <a:rPr sz="2800" spc="430" dirty="0">
                <a:latin typeface="Aptos" panose="020B0004020202020204" pitchFamily="34" charset="0"/>
                <a:cs typeface="Arial"/>
              </a:rPr>
              <a:t> </a:t>
            </a:r>
            <a:r>
              <a:rPr sz="2800" b="1" dirty="0">
                <a:solidFill>
                  <a:srgbClr val="006FC0"/>
                </a:solidFill>
                <a:latin typeface="Aptos" panose="020B0004020202020204" pitchFamily="34" charset="0"/>
                <a:cs typeface="Arial"/>
              </a:rPr>
              <a:t>concepts</a:t>
            </a:r>
            <a:r>
              <a:rPr sz="2800" dirty="0">
                <a:latin typeface="Aptos" panose="020B0004020202020204" pitchFamily="34" charset="0"/>
                <a:cs typeface="Arial"/>
              </a:rPr>
              <a:t>,</a:t>
            </a:r>
            <a:r>
              <a:rPr sz="2800" spc="415" dirty="0">
                <a:latin typeface="Aptos" panose="020B0004020202020204" pitchFamily="34" charset="0"/>
                <a:cs typeface="Arial"/>
              </a:rPr>
              <a:t> </a:t>
            </a:r>
            <a:r>
              <a:rPr sz="2800" dirty="0">
                <a:latin typeface="Aptos" panose="020B0004020202020204" pitchFamily="34" charset="0"/>
                <a:cs typeface="Arial"/>
              </a:rPr>
              <a:t>models,</a:t>
            </a:r>
            <a:r>
              <a:rPr sz="2800" spc="430" dirty="0">
                <a:latin typeface="Aptos" panose="020B0004020202020204" pitchFamily="34" charset="0"/>
                <a:cs typeface="Arial"/>
              </a:rPr>
              <a:t> </a:t>
            </a:r>
            <a:r>
              <a:rPr sz="2800" dirty="0">
                <a:latin typeface="Aptos" panose="020B0004020202020204" pitchFamily="34" charset="0"/>
                <a:cs typeface="Arial"/>
              </a:rPr>
              <a:t>and</a:t>
            </a:r>
            <a:r>
              <a:rPr sz="2800" spc="390" dirty="0">
                <a:latin typeface="Aptos" panose="020B0004020202020204" pitchFamily="34" charset="0"/>
                <a:cs typeface="Arial"/>
              </a:rPr>
              <a:t> </a:t>
            </a:r>
            <a:r>
              <a:rPr sz="2800" dirty="0">
                <a:latin typeface="Aptos" panose="020B0004020202020204" pitchFamily="34" charset="0"/>
                <a:cs typeface="Arial"/>
              </a:rPr>
              <a:t>terminology.</a:t>
            </a:r>
            <a:r>
              <a:rPr sz="2800" spc="400" dirty="0">
                <a:latin typeface="Aptos" panose="020B0004020202020204" pitchFamily="34" charset="0"/>
                <a:cs typeface="Arial"/>
              </a:rPr>
              <a:t> </a:t>
            </a:r>
            <a:endParaRPr lang="en-US" sz="2800" spc="400" dirty="0">
              <a:latin typeface="Aptos" panose="020B0004020202020204" pitchFamily="34" charset="0"/>
              <a:cs typeface="Arial"/>
            </a:endParaRPr>
          </a:p>
          <a:p>
            <a:pPr marL="354330" marR="5080" indent="-342265">
              <a:spcBef>
                <a:spcPts val="1200"/>
              </a:spcBef>
              <a:buFont typeface="Symbol"/>
              <a:buChar char=""/>
              <a:tabLst>
                <a:tab pos="355600" algn="l"/>
              </a:tabLst>
            </a:pPr>
            <a:r>
              <a:rPr sz="2800" b="1" dirty="0">
                <a:latin typeface="Aptos" panose="020B0004020202020204" pitchFamily="34" charset="0"/>
                <a:cs typeface="Arial"/>
              </a:rPr>
              <a:t>Part</a:t>
            </a:r>
            <a:r>
              <a:rPr sz="2800" b="1" spc="204" dirty="0">
                <a:latin typeface="Aptos" panose="020B0004020202020204" pitchFamily="34" charset="0"/>
                <a:cs typeface="Arial"/>
              </a:rPr>
              <a:t> </a:t>
            </a:r>
            <a:r>
              <a:rPr sz="2800" b="1" dirty="0">
                <a:latin typeface="Aptos" panose="020B0004020202020204" pitchFamily="34" charset="0"/>
                <a:cs typeface="Arial"/>
              </a:rPr>
              <a:t>2</a:t>
            </a:r>
            <a:r>
              <a:rPr sz="2800" b="1" spc="185" dirty="0">
                <a:latin typeface="Aptos" panose="020B0004020202020204" pitchFamily="34" charset="0"/>
                <a:cs typeface="Arial"/>
              </a:rPr>
              <a:t> </a:t>
            </a:r>
            <a:r>
              <a:rPr sz="2800" dirty="0">
                <a:latin typeface="Aptos" panose="020B0004020202020204" pitchFamily="34" charset="0"/>
                <a:cs typeface="Arial"/>
              </a:rPr>
              <a:t>contain</a:t>
            </a:r>
            <a:r>
              <a:rPr lang="en-US" sz="2800" dirty="0">
                <a:latin typeface="Aptos" panose="020B0004020202020204" pitchFamily="34" charset="0"/>
                <a:cs typeface="Arial"/>
              </a:rPr>
              <a:t>s</a:t>
            </a:r>
            <a:r>
              <a:rPr sz="2800" spc="220" dirty="0">
                <a:latin typeface="Aptos" panose="020B0004020202020204" pitchFamily="34" charset="0"/>
                <a:cs typeface="Arial"/>
              </a:rPr>
              <a:t> </a:t>
            </a:r>
            <a:r>
              <a:rPr sz="2800" dirty="0">
                <a:latin typeface="Aptos" panose="020B0004020202020204" pitchFamily="34" charset="0"/>
                <a:cs typeface="Arial"/>
              </a:rPr>
              <a:t>normative</a:t>
            </a:r>
            <a:r>
              <a:rPr sz="2800" spc="254" dirty="0">
                <a:latin typeface="Aptos" panose="020B0004020202020204" pitchFamily="34" charset="0"/>
                <a:cs typeface="Arial"/>
              </a:rPr>
              <a:t> </a:t>
            </a:r>
            <a:r>
              <a:rPr sz="2800" dirty="0">
                <a:latin typeface="Aptos" panose="020B0004020202020204" pitchFamily="34" charset="0"/>
                <a:cs typeface="Arial"/>
              </a:rPr>
              <a:t>content</a:t>
            </a:r>
            <a:r>
              <a:rPr sz="2800" spc="229" dirty="0">
                <a:latin typeface="Aptos" panose="020B0004020202020204" pitchFamily="34" charset="0"/>
                <a:cs typeface="Arial"/>
              </a:rPr>
              <a:t> </a:t>
            </a:r>
            <a:r>
              <a:rPr sz="2800" dirty="0">
                <a:latin typeface="Aptos" panose="020B0004020202020204" pitchFamily="34" charset="0"/>
                <a:cs typeface="Arial"/>
              </a:rPr>
              <a:t>(</a:t>
            </a:r>
            <a:r>
              <a:rPr sz="2800" b="1" dirty="0">
                <a:solidFill>
                  <a:srgbClr val="006FC0"/>
                </a:solidFill>
                <a:latin typeface="Aptos" panose="020B0004020202020204" pitchFamily="34" charset="0"/>
                <a:cs typeface="Arial"/>
              </a:rPr>
              <a:t>what</a:t>
            </a:r>
            <a:r>
              <a:rPr sz="2800" b="1" spc="155" dirty="0">
                <a:solidFill>
                  <a:srgbClr val="006FC0"/>
                </a:solidFill>
                <a:latin typeface="Aptos" panose="020B0004020202020204" pitchFamily="34" charset="0"/>
                <a:cs typeface="Arial"/>
              </a:rPr>
              <a:t> </a:t>
            </a:r>
            <a:r>
              <a:rPr sz="2800" b="1" dirty="0">
                <a:solidFill>
                  <a:srgbClr val="006FC0"/>
                </a:solidFill>
                <a:latin typeface="Aptos" panose="020B0004020202020204" pitchFamily="34" charset="0"/>
                <a:cs typeface="Arial"/>
              </a:rPr>
              <a:t>to</a:t>
            </a:r>
            <a:r>
              <a:rPr sz="2800" b="1" spc="180" dirty="0">
                <a:solidFill>
                  <a:srgbClr val="006FC0"/>
                </a:solidFill>
                <a:latin typeface="Aptos" panose="020B0004020202020204" pitchFamily="34" charset="0"/>
                <a:cs typeface="Arial"/>
              </a:rPr>
              <a:t> </a:t>
            </a:r>
            <a:r>
              <a:rPr sz="2800" b="1" spc="-20" dirty="0">
                <a:solidFill>
                  <a:srgbClr val="006FC0"/>
                </a:solidFill>
                <a:latin typeface="Aptos" panose="020B0004020202020204" pitchFamily="34" charset="0"/>
                <a:cs typeface="Arial"/>
              </a:rPr>
              <a:t>do</a:t>
            </a:r>
            <a:r>
              <a:rPr sz="2800" spc="-20" dirty="0">
                <a:latin typeface="Aptos" panose="020B0004020202020204" pitchFamily="34" charset="0"/>
                <a:cs typeface="Arial"/>
              </a:rPr>
              <a:t>).</a:t>
            </a:r>
            <a:endParaRPr sz="2800" dirty="0">
              <a:latin typeface="Aptos" panose="020B0004020202020204" pitchFamily="34" charset="0"/>
              <a:cs typeface="Arial"/>
            </a:endParaRPr>
          </a:p>
          <a:p>
            <a:pPr marL="354330" marR="5715" indent="-342265">
              <a:spcBef>
                <a:spcPts val="1205"/>
              </a:spcBef>
              <a:buFont typeface="Symbol"/>
              <a:buChar char=""/>
              <a:tabLst>
                <a:tab pos="355600" algn="l"/>
              </a:tabLst>
            </a:pPr>
            <a:r>
              <a:rPr sz="2800" b="1" dirty="0">
                <a:latin typeface="Aptos" panose="020B0004020202020204" pitchFamily="34" charset="0"/>
                <a:cs typeface="Arial"/>
              </a:rPr>
              <a:t>Part</a:t>
            </a:r>
            <a:r>
              <a:rPr sz="2800" b="1" spc="475" dirty="0">
                <a:latin typeface="Aptos" panose="020B0004020202020204" pitchFamily="34" charset="0"/>
                <a:cs typeface="Arial"/>
              </a:rPr>
              <a:t> </a:t>
            </a:r>
            <a:r>
              <a:rPr sz="2800" b="1" dirty="0">
                <a:latin typeface="Aptos" panose="020B0004020202020204" pitchFamily="34" charset="0"/>
                <a:cs typeface="Arial"/>
              </a:rPr>
              <a:t>3</a:t>
            </a:r>
            <a:r>
              <a:rPr sz="2800" b="1" spc="5" dirty="0">
                <a:latin typeface="Aptos" panose="020B0004020202020204" pitchFamily="34" charset="0"/>
                <a:cs typeface="Arial"/>
              </a:rPr>
              <a:t>  </a:t>
            </a:r>
            <a:r>
              <a:rPr sz="2800" dirty="0">
                <a:latin typeface="Aptos" panose="020B0004020202020204" pitchFamily="34" charset="0"/>
                <a:cs typeface="Arial"/>
              </a:rPr>
              <a:t>contain</a:t>
            </a:r>
            <a:r>
              <a:rPr lang="en-US" sz="2800" dirty="0">
                <a:latin typeface="Aptos" panose="020B0004020202020204" pitchFamily="34" charset="0"/>
                <a:cs typeface="Arial"/>
              </a:rPr>
              <a:t>s</a:t>
            </a:r>
            <a:r>
              <a:rPr sz="2800" spc="495" dirty="0">
                <a:latin typeface="Aptos" panose="020B0004020202020204" pitchFamily="34" charset="0"/>
                <a:cs typeface="Arial"/>
              </a:rPr>
              <a:t> </a:t>
            </a:r>
            <a:r>
              <a:rPr sz="2800" dirty="0">
                <a:latin typeface="Aptos" panose="020B0004020202020204" pitchFamily="34" charset="0"/>
                <a:cs typeface="Arial"/>
              </a:rPr>
              <a:t>implementation</a:t>
            </a:r>
            <a:r>
              <a:rPr sz="2800" spc="10" dirty="0">
                <a:latin typeface="Aptos" panose="020B0004020202020204" pitchFamily="34" charset="0"/>
                <a:cs typeface="Arial"/>
              </a:rPr>
              <a:t>  </a:t>
            </a:r>
            <a:r>
              <a:rPr sz="2800" dirty="0">
                <a:latin typeface="Aptos" panose="020B0004020202020204" pitchFamily="34" charset="0"/>
                <a:cs typeface="Arial"/>
              </a:rPr>
              <a:t>guidelines</a:t>
            </a:r>
            <a:r>
              <a:rPr sz="2800" spc="5" dirty="0">
                <a:latin typeface="Aptos" panose="020B0004020202020204" pitchFamily="34" charset="0"/>
                <a:cs typeface="Arial"/>
              </a:rPr>
              <a:t>  </a:t>
            </a:r>
            <a:r>
              <a:rPr sz="2800" dirty="0">
                <a:latin typeface="Aptos" panose="020B0004020202020204" pitchFamily="34" charset="0"/>
                <a:cs typeface="Arial"/>
              </a:rPr>
              <a:t>(</a:t>
            </a:r>
            <a:r>
              <a:rPr sz="2800" b="1" dirty="0">
                <a:solidFill>
                  <a:srgbClr val="006FC0"/>
                </a:solidFill>
                <a:latin typeface="Aptos" panose="020B0004020202020204" pitchFamily="34" charset="0"/>
                <a:cs typeface="Arial"/>
              </a:rPr>
              <a:t>how</a:t>
            </a:r>
            <a:r>
              <a:rPr sz="2800" b="1" spc="10" dirty="0">
                <a:solidFill>
                  <a:srgbClr val="006FC0"/>
                </a:solidFill>
                <a:latin typeface="Aptos" panose="020B0004020202020204" pitchFamily="34" charset="0"/>
                <a:cs typeface="Arial"/>
              </a:rPr>
              <a:t>  </a:t>
            </a:r>
            <a:r>
              <a:rPr sz="2800" b="1" dirty="0">
                <a:solidFill>
                  <a:srgbClr val="006FC0"/>
                </a:solidFill>
                <a:latin typeface="Aptos" panose="020B0004020202020204" pitchFamily="34" charset="0"/>
                <a:cs typeface="Arial"/>
              </a:rPr>
              <a:t>to</a:t>
            </a:r>
            <a:r>
              <a:rPr sz="2800" b="1" spc="484" dirty="0">
                <a:solidFill>
                  <a:srgbClr val="006FC0"/>
                </a:solidFill>
                <a:latin typeface="Aptos" panose="020B0004020202020204" pitchFamily="34" charset="0"/>
                <a:cs typeface="Arial"/>
              </a:rPr>
              <a:t> </a:t>
            </a:r>
            <a:r>
              <a:rPr sz="2800" b="1" dirty="0">
                <a:solidFill>
                  <a:srgbClr val="006FC0"/>
                </a:solidFill>
                <a:latin typeface="Aptos" panose="020B0004020202020204" pitchFamily="34" charset="0"/>
                <a:cs typeface="Arial"/>
              </a:rPr>
              <a:t>do</a:t>
            </a:r>
            <a:r>
              <a:rPr sz="2800" b="1" spc="490" dirty="0">
                <a:solidFill>
                  <a:srgbClr val="006FC0"/>
                </a:solidFill>
                <a:latin typeface="Aptos" panose="020B0004020202020204" pitchFamily="34" charset="0"/>
                <a:cs typeface="Arial"/>
              </a:rPr>
              <a:t> </a:t>
            </a:r>
            <a:r>
              <a:rPr sz="2800" b="1" dirty="0">
                <a:solidFill>
                  <a:srgbClr val="006FC0"/>
                </a:solidFill>
                <a:latin typeface="Aptos" panose="020B0004020202020204" pitchFamily="34" charset="0"/>
                <a:cs typeface="Arial"/>
              </a:rPr>
              <a:t>it</a:t>
            </a:r>
            <a:r>
              <a:rPr sz="2800" dirty="0">
                <a:latin typeface="Aptos" panose="020B0004020202020204" pitchFamily="34" charset="0"/>
                <a:cs typeface="Arial"/>
              </a:rPr>
              <a:t>)</a:t>
            </a:r>
            <a:r>
              <a:rPr lang="en-US" sz="2800" spc="484" dirty="0">
                <a:latin typeface="Aptos" panose="020B0004020202020204" pitchFamily="34" charset="0"/>
                <a:cs typeface="Arial"/>
              </a:rPr>
              <a:t> </a:t>
            </a:r>
          </a:p>
          <a:p>
            <a:pPr marL="354330" marR="5715" indent="-342265">
              <a:spcBef>
                <a:spcPts val="1205"/>
              </a:spcBef>
              <a:buFont typeface="Symbol"/>
              <a:buChar char=""/>
              <a:tabLst>
                <a:tab pos="355600" algn="l"/>
              </a:tabLst>
            </a:pPr>
            <a:r>
              <a:rPr sz="2800" b="1" dirty="0">
                <a:latin typeface="Aptos" panose="020B0004020202020204" pitchFamily="34" charset="0"/>
                <a:cs typeface="Arial"/>
              </a:rPr>
              <a:t>Part</a:t>
            </a:r>
            <a:r>
              <a:rPr sz="2800" b="1" spc="455" dirty="0">
                <a:latin typeface="Aptos" panose="020B0004020202020204" pitchFamily="34" charset="0"/>
                <a:cs typeface="Arial"/>
              </a:rPr>
              <a:t> </a:t>
            </a:r>
            <a:r>
              <a:rPr sz="2800" b="1" dirty="0">
                <a:latin typeface="Aptos" panose="020B0004020202020204" pitchFamily="34" charset="0"/>
                <a:cs typeface="Arial"/>
              </a:rPr>
              <a:t>4</a:t>
            </a:r>
            <a:r>
              <a:rPr sz="2800" b="1" spc="490" dirty="0">
                <a:latin typeface="Aptos" panose="020B0004020202020204" pitchFamily="34" charset="0"/>
                <a:cs typeface="Arial"/>
              </a:rPr>
              <a:t> </a:t>
            </a:r>
            <a:r>
              <a:rPr sz="2800" dirty="0">
                <a:latin typeface="Aptos" panose="020B0004020202020204" pitchFamily="34" charset="0"/>
                <a:cs typeface="Arial"/>
              </a:rPr>
              <a:t>contain</a:t>
            </a:r>
            <a:r>
              <a:rPr lang="en-US" sz="2800" dirty="0">
                <a:latin typeface="Aptos" panose="020B0004020202020204" pitchFamily="34" charset="0"/>
                <a:cs typeface="Arial"/>
              </a:rPr>
              <a:t>s</a:t>
            </a:r>
            <a:r>
              <a:rPr sz="2800" spc="470" dirty="0">
                <a:latin typeface="Aptos" panose="020B0004020202020204" pitchFamily="34" charset="0"/>
                <a:cs typeface="Arial"/>
              </a:rPr>
              <a:t> </a:t>
            </a:r>
            <a:r>
              <a:rPr sz="2800" dirty="0">
                <a:latin typeface="Aptos" panose="020B0004020202020204" pitchFamily="34" charset="0"/>
                <a:cs typeface="Arial"/>
              </a:rPr>
              <a:t>implementation</a:t>
            </a:r>
            <a:r>
              <a:rPr sz="2800" spc="480" dirty="0">
                <a:latin typeface="Aptos" panose="020B0004020202020204" pitchFamily="34" charset="0"/>
                <a:cs typeface="Arial"/>
              </a:rPr>
              <a:t> </a:t>
            </a:r>
            <a:r>
              <a:rPr sz="2800" b="1" dirty="0">
                <a:solidFill>
                  <a:srgbClr val="006FC0"/>
                </a:solidFill>
                <a:latin typeface="Aptos" panose="020B0004020202020204" pitchFamily="34" charset="0"/>
                <a:cs typeface="Arial"/>
              </a:rPr>
              <a:t>examples</a:t>
            </a:r>
            <a:endParaRPr sz="2800" dirty="0">
              <a:latin typeface="Aptos" panose="020B0004020202020204" pitchFamily="34" charset="0"/>
              <a:cs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885950" y="414273"/>
            <a:ext cx="8192922" cy="520655"/>
          </a:xfrm>
          <a:prstGeom prst="rect">
            <a:avLst/>
          </a:prstGeom>
        </p:spPr>
        <p:txBody>
          <a:bodyPr vert="horz" wrap="square" lIns="0" tIns="12700" rIns="0" bIns="0" rtlCol="0">
            <a:spAutoFit/>
          </a:bodyPr>
          <a:lstStyle/>
          <a:p>
            <a:pPr marL="12700">
              <a:spcBef>
                <a:spcPts val="100"/>
              </a:spcBef>
            </a:pPr>
            <a:r>
              <a:rPr sz="3300" dirty="0">
                <a:solidFill>
                  <a:srgbClr val="164B6C"/>
                </a:solidFill>
              </a:rPr>
              <a:t>Why</a:t>
            </a:r>
            <a:r>
              <a:rPr sz="3300" spc="-60" dirty="0">
                <a:solidFill>
                  <a:srgbClr val="164B6C"/>
                </a:solidFill>
              </a:rPr>
              <a:t> </a:t>
            </a:r>
            <a:r>
              <a:rPr sz="3300" dirty="0">
                <a:solidFill>
                  <a:srgbClr val="164B6C"/>
                </a:solidFill>
              </a:rPr>
              <a:t>is</a:t>
            </a:r>
            <a:r>
              <a:rPr sz="3300" spc="-50" dirty="0">
                <a:solidFill>
                  <a:srgbClr val="164B6C"/>
                </a:solidFill>
              </a:rPr>
              <a:t> </a:t>
            </a:r>
            <a:r>
              <a:rPr sz="3300" dirty="0">
                <a:solidFill>
                  <a:srgbClr val="164B6C"/>
                </a:solidFill>
              </a:rPr>
              <a:t>ISA</a:t>
            </a:r>
            <a:r>
              <a:rPr sz="3300" spc="-225" dirty="0">
                <a:solidFill>
                  <a:srgbClr val="164B6C"/>
                </a:solidFill>
              </a:rPr>
              <a:t> </a:t>
            </a:r>
            <a:r>
              <a:rPr sz="3300" dirty="0">
                <a:solidFill>
                  <a:srgbClr val="164B6C"/>
                </a:solidFill>
              </a:rPr>
              <a:t>108</a:t>
            </a:r>
            <a:r>
              <a:rPr sz="3300" spc="-50" dirty="0">
                <a:solidFill>
                  <a:srgbClr val="164B6C"/>
                </a:solidFill>
              </a:rPr>
              <a:t> </a:t>
            </a:r>
            <a:r>
              <a:rPr sz="3300" dirty="0">
                <a:solidFill>
                  <a:srgbClr val="164B6C"/>
                </a:solidFill>
              </a:rPr>
              <a:t>Standard</a:t>
            </a:r>
            <a:r>
              <a:rPr sz="3300" spc="-40" dirty="0">
                <a:solidFill>
                  <a:srgbClr val="164B6C"/>
                </a:solidFill>
              </a:rPr>
              <a:t> </a:t>
            </a:r>
            <a:r>
              <a:rPr sz="3300" spc="-10" dirty="0">
                <a:solidFill>
                  <a:srgbClr val="164B6C"/>
                </a:solidFill>
              </a:rPr>
              <a:t>Needed?</a:t>
            </a:r>
            <a:endParaRPr sz="3300" dirty="0"/>
          </a:p>
        </p:txBody>
      </p:sp>
      <p:sp>
        <p:nvSpPr>
          <p:cNvPr id="3" name="object 3"/>
          <p:cNvSpPr txBox="1"/>
          <p:nvPr/>
        </p:nvSpPr>
        <p:spPr>
          <a:xfrm>
            <a:off x="1114425" y="1246001"/>
            <a:ext cx="9963150" cy="4595489"/>
          </a:xfrm>
          <a:prstGeom prst="rect">
            <a:avLst/>
          </a:prstGeom>
        </p:spPr>
        <p:txBody>
          <a:bodyPr vert="horz" wrap="square" lIns="0" tIns="149225" rIns="0" bIns="0" rtlCol="0">
            <a:spAutoFit/>
          </a:bodyPr>
          <a:lstStyle/>
          <a:p>
            <a:pPr marL="12700" marR="26034" algn="just">
              <a:spcBef>
                <a:spcPts val="1485"/>
              </a:spcBef>
            </a:pPr>
            <a:r>
              <a:rPr sz="2400" dirty="0">
                <a:solidFill>
                  <a:srgbClr val="313131"/>
                </a:solidFill>
                <a:latin typeface="Arial"/>
                <a:cs typeface="Arial"/>
              </a:rPr>
              <a:t>Intelligent</a:t>
            </a:r>
            <a:r>
              <a:rPr sz="2400" spc="-85" dirty="0">
                <a:solidFill>
                  <a:srgbClr val="313131"/>
                </a:solidFill>
                <a:latin typeface="Arial"/>
                <a:cs typeface="Arial"/>
              </a:rPr>
              <a:t> </a:t>
            </a:r>
            <a:r>
              <a:rPr sz="2400" dirty="0">
                <a:solidFill>
                  <a:srgbClr val="313131"/>
                </a:solidFill>
                <a:latin typeface="Arial"/>
                <a:cs typeface="Arial"/>
              </a:rPr>
              <a:t>Industrial</a:t>
            </a:r>
            <a:r>
              <a:rPr sz="2400" spc="-75" dirty="0">
                <a:solidFill>
                  <a:srgbClr val="313131"/>
                </a:solidFill>
                <a:latin typeface="Arial"/>
                <a:cs typeface="Arial"/>
              </a:rPr>
              <a:t> </a:t>
            </a:r>
            <a:r>
              <a:rPr sz="2400" dirty="0">
                <a:solidFill>
                  <a:srgbClr val="313131"/>
                </a:solidFill>
                <a:latin typeface="Arial"/>
                <a:cs typeface="Arial"/>
              </a:rPr>
              <a:t>Devices</a:t>
            </a:r>
            <a:r>
              <a:rPr sz="2400" spc="-70" dirty="0">
                <a:solidFill>
                  <a:srgbClr val="313131"/>
                </a:solidFill>
                <a:latin typeface="Arial"/>
                <a:cs typeface="Arial"/>
              </a:rPr>
              <a:t> </a:t>
            </a:r>
            <a:r>
              <a:rPr sz="2400" dirty="0">
                <a:solidFill>
                  <a:srgbClr val="313131"/>
                </a:solidFill>
                <a:latin typeface="Arial"/>
                <a:cs typeface="Arial"/>
              </a:rPr>
              <a:t>(IIDs)</a:t>
            </a:r>
            <a:r>
              <a:rPr sz="2400" spc="-70" dirty="0">
                <a:solidFill>
                  <a:srgbClr val="313131"/>
                </a:solidFill>
                <a:latin typeface="Arial"/>
                <a:cs typeface="Arial"/>
              </a:rPr>
              <a:t> </a:t>
            </a:r>
            <a:r>
              <a:rPr sz="2400" dirty="0">
                <a:solidFill>
                  <a:srgbClr val="313131"/>
                </a:solidFill>
                <a:latin typeface="Arial"/>
                <a:cs typeface="Arial"/>
              </a:rPr>
              <a:t>can</a:t>
            </a:r>
            <a:r>
              <a:rPr sz="2400" spc="-75" dirty="0">
                <a:solidFill>
                  <a:srgbClr val="313131"/>
                </a:solidFill>
                <a:latin typeface="Arial"/>
                <a:cs typeface="Arial"/>
              </a:rPr>
              <a:t> </a:t>
            </a:r>
            <a:r>
              <a:rPr sz="2400" dirty="0">
                <a:solidFill>
                  <a:srgbClr val="313131"/>
                </a:solidFill>
                <a:latin typeface="Arial"/>
                <a:cs typeface="Arial"/>
              </a:rPr>
              <a:t>bring</a:t>
            </a:r>
            <a:r>
              <a:rPr sz="2400" spc="-70" dirty="0">
                <a:solidFill>
                  <a:srgbClr val="313131"/>
                </a:solidFill>
                <a:latin typeface="Arial"/>
                <a:cs typeface="Arial"/>
              </a:rPr>
              <a:t> </a:t>
            </a:r>
            <a:r>
              <a:rPr sz="2400" dirty="0">
                <a:solidFill>
                  <a:srgbClr val="313131"/>
                </a:solidFill>
                <a:latin typeface="Arial"/>
                <a:cs typeface="Arial"/>
              </a:rPr>
              <a:t>significant</a:t>
            </a:r>
            <a:r>
              <a:rPr sz="2400" spc="-90" dirty="0">
                <a:solidFill>
                  <a:srgbClr val="313131"/>
                </a:solidFill>
                <a:latin typeface="Arial"/>
                <a:cs typeface="Arial"/>
              </a:rPr>
              <a:t> </a:t>
            </a:r>
            <a:r>
              <a:rPr sz="2400" spc="-10" dirty="0">
                <a:solidFill>
                  <a:srgbClr val="313131"/>
                </a:solidFill>
                <a:latin typeface="Arial"/>
                <a:cs typeface="Arial"/>
              </a:rPr>
              <a:t>benefits </a:t>
            </a:r>
            <a:r>
              <a:rPr sz="2400" dirty="0">
                <a:solidFill>
                  <a:srgbClr val="313131"/>
                </a:solidFill>
                <a:latin typeface="Arial"/>
                <a:cs typeface="Arial"/>
              </a:rPr>
              <a:t>by</a:t>
            </a:r>
            <a:r>
              <a:rPr sz="2400" spc="-60" dirty="0">
                <a:solidFill>
                  <a:srgbClr val="313131"/>
                </a:solidFill>
                <a:latin typeface="Arial"/>
                <a:cs typeface="Arial"/>
              </a:rPr>
              <a:t> </a:t>
            </a:r>
            <a:r>
              <a:rPr sz="2400" dirty="0">
                <a:solidFill>
                  <a:srgbClr val="313131"/>
                </a:solidFill>
                <a:latin typeface="Arial"/>
                <a:cs typeface="Arial"/>
              </a:rPr>
              <a:t>reducing</a:t>
            </a:r>
            <a:r>
              <a:rPr sz="2400" spc="-70" dirty="0">
                <a:solidFill>
                  <a:srgbClr val="313131"/>
                </a:solidFill>
                <a:latin typeface="Arial"/>
                <a:cs typeface="Arial"/>
              </a:rPr>
              <a:t> </a:t>
            </a:r>
            <a:r>
              <a:rPr sz="2400" dirty="0">
                <a:solidFill>
                  <a:srgbClr val="313131"/>
                </a:solidFill>
                <a:latin typeface="Arial"/>
                <a:cs typeface="Arial"/>
              </a:rPr>
              <a:t>spares</a:t>
            </a:r>
            <a:r>
              <a:rPr sz="2400" spc="-60" dirty="0">
                <a:solidFill>
                  <a:srgbClr val="313131"/>
                </a:solidFill>
                <a:latin typeface="Arial"/>
                <a:cs typeface="Arial"/>
              </a:rPr>
              <a:t> </a:t>
            </a:r>
            <a:r>
              <a:rPr sz="2400" dirty="0">
                <a:solidFill>
                  <a:srgbClr val="313131"/>
                </a:solidFill>
                <a:latin typeface="Arial"/>
                <a:cs typeface="Arial"/>
              </a:rPr>
              <a:t>and</a:t>
            </a:r>
            <a:r>
              <a:rPr sz="2400" spc="-65" dirty="0">
                <a:solidFill>
                  <a:srgbClr val="313131"/>
                </a:solidFill>
                <a:latin typeface="Arial"/>
                <a:cs typeface="Arial"/>
              </a:rPr>
              <a:t> </a:t>
            </a:r>
            <a:r>
              <a:rPr sz="2400" dirty="0">
                <a:solidFill>
                  <a:srgbClr val="313131"/>
                </a:solidFill>
                <a:latin typeface="Arial"/>
                <a:cs typeface="Arial"/>
              </a:rPr>
              <a:t>predicting</a:t>
            </a:r>
            <a:r>
              <a:rPr sz="2400" spc="-70" dirty="0">
                <a:solidFill>
                  <a:srgbClr val="313131"/>
                </a:solidFill>
                <a:latin typeface="Arial"/>
                <a:cs typeface="Arial"/>
              </a:rPr>
              <a:t> </a:t>
            </a:r>
            <a:r>
              <a:rPr sz="2400" dirty="0">
                <a:solidFill>
                  <a:srgbClr val="313131"/>
                </a:solidFill>
                <a:latin typeface="Arial"/>
                <a:cs typeface="Arial"/>
              </a:rPr>
              <a:t>failures</a:t>
            </a:r>
            <a:r>
              <a:rPr lang="en-US" sz="2400" dirty="0">
                <a:solidFill>
                  <a:srgbClr val="313131"/>
                </a:solidFill>
                <a:latin typeface="Arial"/>
                <a:cs typeface="Arial"/>
              </a:rPr>
              <a:t>; however,</a:t>
            </a:r>
            <a:r>
              <a:rPr sz="2400" spc="-45" dirty="0">
                <a:solidFill>
                  <a:srgbClr val="313131"/>
                </a:solidFill>
                <a:latin typeface="Arial"/>
                <a:cs typeface="Arial"/>
              </a:rPr>
              <a:t> </a:t>
            </a:r>
            <a:r>
              <a:rPr sz="2400" dirty="0">
                <a:solidFill>
                  <a:srgbClr val="313131"/>
                </a:solidFill>
                <a:latin typeface="Arial"/>
                <a:cs typeface="Arial"/>
              </a:rPr>
              <a:t>this</a:t>
            </a:r>
            <a:r>
              <a:rPr sz="2400" spc="-65" dirty="0">
                <a:solidFill>
                  <a:srgbClr val="313131"/>
                </a:solidFill>
                <a:latin typeface="Arial"/>
                <a:cs typeface="Arial"/>
              </a:rPr>
              <a:t> </a:t>
            </a:r>
            <a:r>
              <a:rPr sz="2400" dirty="0">
                <a:solidFill>
                  <a:srgbClr val="313131"/>
                </a:solidFill>
                <a:latin typeface="Arial"/>
                <a:cs typeface="Arial"/>
              </a:rPr>
              <a:t>potential</a:t>
            </a:r>
            <a:r>
              <a:rPr sz="2400" spc="-60" dirty="0">
                <a:solidFill>
                  <a:srgbClr val="313131"/>
                </a:solidFill>
                <a:latin typeface="Arial"/>
                <a:cs typeface="Arial"/>
              </a:rPr>
              <a:t> </a:t>
            </a:r>
            <a:r>
              <a:rPr lang="en-US" sz="2400" dirty="0">
                <a:solidFill>
                  <a:srgbClr val="313131"/>
                </a:solidFill>
                <a:latin typeface="Arial"/>
                <a:cs typeface="Arial"/>
              </a:rPr>
              <a:t>is often not </a:t>
            </a:r>
            <a:r>
              <a:rPr sz="2400" spc="-10" dirty="0">
                <a:solidFill>
                  <a:srgbClr val="313131"/>
                </a:solidFill>
                <a:latin typeface="Arial"/>
                <a:cs typeface="Arial"/>
              </a:rPr>
              <a:t>realized.</a:t>
            </a:r>
            <a:endParaRPr sz="2400" dirty="0">
              <a:latin typeface="Arial"/>
              <a:cs typeface="Arial"/>
            </a:endParaRPr>
          </a:p>
          <a:p>
            <a:pPr>
              <a:spcBef>
                <a:spcPts val="110"/>
              </a:spcBef>
            </a:pPr>
            <a:endParaRPr sz="2400" dirty="0">
              <a:latin typeface="Arial"/>
              <a:cs typeface="Arial"/>
            </a:endParaRPr>
          </a:p>
          <a:p>
            <a:pPr marL="12700" algn="just"/>
            <a:r>
              <a:rPr lang="en-US" sz="2400" spc="-10" dirty="0">
                <a:solidFill>
                  <a:srgbClr val="313131"/>
                </a:solidFill>
                <a:latin typeface="Arial"/>
                <a:cs typeface="Arial"/>
              </a:rPr>
              <a:t>I</a:t>
            </a:r>
            <a:r>
              <a:rPr sz="2800" spc="-10" dirty="0">
                <a:solidFill>
                  <a:srgbClr val="313131"/>
                </a:solidFill>
                <a:latin typeface="Arial"/>
                <a:cs typeface="Arial"/>
              </a:rPr>
              <a:t>mplementation</a:t>
            </a:r>
            <a:r>
              <a:rPr sz="2800" spc="-45" dirty="0">
                <a:solidFill>
                  <a:srgbClr val="313131"/>
                </a:solidFill>
                <a:latin typeface="Arial"/>
                <a:cs typeface="Arial"/>
              </a:rPr>
              <a:t> </a:t>
            </a:r>
            <a:r>
              <a:rPr sz="2800" dirty="0">
                <a:solidFill>
                  <a:srgbClr val="313131"/>
                </a:solidFill>
                <a:latin typeface="Arial"/>
                <a:cs typeface="Arial"/>
              </a:rPr>
              <a:t>problems</a:t>
            </a:r>
            <a:r>
              <a:rPr sz="2800" spc="-50" dirty="0">
                <a:solidFill>
                  <a:srgbClr val="313131"/>
                </a:solidFill>
                <a:latin typeface="Arial"/>
                <a:cs typeface="Arial"/>
              </a:rPr>
              <a:t> </a:t>
            </a:r>
            <a:r>
              <a:rPr lang="en-US" sz="2800" spc="-50" dirty="0">
                <a:solidFill>
                  <a:srgbClr val="313131"/>
                </a:solidFill>
                <a:latin typeface="Arial"/>
                <a:cs typeface="Arial"/>
              </a:rPr>
              <a:t>have </a:t>
            </a:r>
            <a:r>
              <a:rPr sz="2800" spc="-10" dirty="0">
                <a:solidFill>
                  <a:srgbClr val="313131"/>
                </a:solidFill>
                <a:latin typeface="Arial"/>
                <a:cs typeface="Arial"/>
              </a:rPr>
              <a:t>include</a:t>
            </a:r>
            <a:r>
              <a:rPr lang="en-US" sz="2800" spc="-10" dirty="0">
                <a:solidFill>
                  <a:srgbClr val="313131"/>
                </a:solidFill>
                <a:latin typeface="Arial"/>
                <a:cs typeface="Arial"/>
              </a:rPr>
              <a:t>d</a:t>
            </a:r>
            <a:r>
              <a:rPr sz="2800" spc="-10" dirty="0">
                <a:solidFill>
                  <a:srgbClr val="313131"/>
                </a:solidFill>
                <a:latin typeface="Arial"/>
                <a:cs typeface="Arial"/>
              </a:rPr>
              <a:t>:</a:t>
            </a:r>
            <a:endParaRPr sz="2800" dirty="0">
              <a:latin typeface="Arial"/>
              <a:cs typeface="Arial"/>
            </a:endParaRPr>
          </a:p>
          <a:p>
            <a:pPr marL="355600" marR="5080" indent="-342900">
              <a:spcBef>
                <a:spcPts val="615"/>
              </a:spcBef>
              <a:buChar char="•"/>
              <a:tabLst>
                <a:tab pos="355600" algn="l"/>
              </a:tabLst>
            </a:pPr>
            <a:r>
              <a:rPr lang="en-US" sz="2400" dirty="0">
                <a:solidFill>
                  <a:srgbClr val="313131"/>
                </a:solidFill>
                <a:latin typeface="Arial"/>
                <a:cs typeface="Arial"/>
              </a:rPr>
              <a:t>Capabilities not </a:t>
            </a:r>
            <a:r>
              <a:rPr sz="2400" dirty="0">
                <a:solidFill>
                  <a:srgbClr val="313131"/>
                </a:solidFill>
                <a:latin typeface="Arial"/>
                <a:cs typeface="Arial"/>
              </a:rPr>
              <a:t>fully</a:t>
            </a:r>
            <a:r>
              <a:rPr sz="2400" spc="-25" dirty="0">
                <a:solidFill>
                  <a:srgbClr val="313131"/>
                </a:solidFill>
                <a:latin typeface="Arial"/>
                <a:cs typeface="Arial"/>
              </a:rPr>
              <a:t> </a:t>
            </a:r>
            <a:r>
              <a:rPr sz="2400" dirty="0">
                <a:solidFill>
                  <a:srgbClr val="313131"/>
                </a:solidFill>
                <a:latin typeface="Arial"/>
                <a:cs typeface="Arial"/>
              </a:rPr>
              <a:t>implemented</a:t>
            </a:r>
            <a:r>
              <a:rPr sz="2400" spc="-5" dirty="0">
                <a:solidFill>
                  <a:srgbClr val="313131"/>
                </a:solidFill>
                <a:latin typeface="Arial"/>
                <a:cs typeface="Arial"/>
              </a:rPr>
              <a:t> </a:t>
            </a:r>
            <a:r>
              <a:rPr sz="2400" spc="-25" dirty="0">
                <a:solidFill>
                  <a:srgbClr val="313131"/>
                </a:solidFill>
                <a:latin typeface="Arial"/>
                <a:cs typeface="Arial"/>
              </a:rPr>
              <a:t>or </a:t>
            </a:r>
            <a:r>
              <a:rPr sz="2400" dirty="0">
                <a:solidFill>
                  <a:srgbClr val="313131"/>
                </a:solidFill>
                <a:latin typeface="Arial"/>
                <a:cs typeface="Arial"/>
              </a:rPr>
              <a:t>adequately</a:t>
            </a:r>
            <a:r>
              <a:rPr sz="2400" spc="-25" dirty="0">
                <a:solidFill>
                  <a:srgbClr val="313131"/>
                </a:solidFill>
                <a:latin typeface="Arial"/>
                <a:cs typeface="Arial"/>
              </a:rPr>
              <a:t> </a:t>
            </a:r>
            <a:r>
              <a:rPr sz="2400" spc="-10" dirty="0">
                <a:solidFill>
                  <a:srgbClr val="313131"/>
                </a:solidFill>
                <a:latin typeface="Arial"/>
                <a:cs typeface="Arial"/>
              </a:rPr>
              <a:t>maintained.</a:t>
            </a:r>
            <a:endParaRPr sz="2400" dirty="0">
              <a:latin typeface="Arial"/>
              <a:cs typeface="Arial"/>
            </a:endParaRPr>
          </a:p>
          <a:p>
            <a:pPr marL="354965" indent="-342265">
              <a:spcBef>
                <a:spcPts val="600"/>
              </a:spcBef>
              <a:buChar char="•"/>
              <a:tabLst>
                <a:tab pos="354965" algn="l"/>
              </a:tabLst>
            </a:pPr>
            <a:r>
              <a:rPr sz="2400" spc="-10" dirty="0">
                <a:solidFill>
                  <a:srgbClr val="313131"/>
                </a:solidFill>
                <a:latin typeface="Arial"/>
                <a:cs typeface="Arial"/>
              </a:rPr>
              <a:t>Vendors</a:t>
            </a:r>
            <a:r>
              <a:rPr sz="2400" spc="-55" dirty="0">
                <a:solidFill>
                  <a:srgbClr val="313131"/>
                </a:solidFill>
                <a:latin typeface="Arial"/>
                <a:cs typeface="Arial"/>
              </a:rPr>
              <a:t> </a:t>
            </a:r>
            <a:r>
              <a:rPr sz="2400" dirty="0">
                <a:solidFill>
                  <a:srgbClr val="313131"/>
                </a:solidFill>
                <a:latin typeface="Arial"/>
                <a:cs typeface="Arial"/>
              </a:rPr>
              <a:t>have</a:t>
            </a:r>
            <a:r>
              <a:rPr sz="2400" spc="-60" dirty="0">
                <a:solidFill>
                  <a:srgbClr val="313131"/>
                </a:solidFill>
                <a:latin typeface="Arial"/>
                <a:cs typeface="Arial"/>
              </a:rPr>
              <a:t> </a:t>
            </a:r>
            <a:r>
              <a:rPr sz="2400" dirty="0">
                <a:solidFill>
                  <a:srgbClr val="313131"/>
                </a:solidFill>
                <a:latin typeface="Arial"/>
                <a:cs typeface="Arial"/>
              </a:rPr>
              <a:t>failed</a:t>
            </a:r>
            <a:r>
              <a:rPr sz="2400" spc="-45" dirty="0">
                <a:solidFill>
                  <a:srgbClr val="313131"/>
                </a:solidFill>
                <a:latin typeface="Arial"/>
                <a:cs typeface="Arial"/>
              </a:rPr>
              <a:t> </a:t>
            </a:r>
            <a:r>
              <a:rPr sz="2400" dirty="0">
                <a:solidFill>
                  <a:srgbClr val="313131"/>
                </a:solidFill>
                <a:latin typeface="Arial"/>
                <a:cs typeface="Arial"/>
              </a:rPr>
              <a:t>to</a:t>
            </a:r>
            <a:r>
              <a:rPr sz="2400" spc="-50" dirty="0">
                <a:solidFill>
                  <a:srgbClr val="313131"/>
                </a:solidFill>
                <a:latin typeface="Arial"/>
                <a:cs typeface="Arial"/>
              </a:rPr>
              <a:t> </a:t>
            </a:r>
            <a:r>
              <a:rPr sz="2400" spc="-10" dirty="0">
                <a:solidFill>
                  <a:srgbClr val="313131"/>
                </a:solidFill>
                <a:latin typeface="Arial"/>
                <a:cs typeface="Arial"/>
              </a:rPr>
              <a:t>supply,</a:t>
            </a:r>
            <a:r>
              <a:rPr sz="2400" spc="-15" dirty="0">
                <a:solidFill>
                  <a:srgbClr val="313131"/>
                </a:solidFill>
                <a:latin typeface="Arial"/>
                <a:cs typeface="Arial"/>
              </a:rPr>
              <a:t> </a:t>
            </a:r>
            <a:r>
              <a:rPr sz="2400" dirty="0">
                <a:solidFill>
                  <a:srgbClr val="313131"/>
                </a:solidFill>
                <a:latin typeface="Arial"/>
                <a:cs typeface="Arial"/>
              </a:rPr>
              <a:t>support</a:t>
            </a:r>
            <a:r>
              <a:rPr lang="en-US" sz="2400" dirty="0">
                <a:solidFill>
                  <a:srgbClr val="313131"/>
                </a:solidFill>
                <a:latin typeface="Arial"/>
                <a:cs typeface="Arial"/>
              </a:rPr>
              <a:t>,</a:t>
            </a:r>
            <a:r>
              <a:rPr sz="2400" spc="-50" dirty="0">
                <a:solidFill>
                  <a:srgbClr val="313131"/>
                </a:solidFill>
                <a:latin typeface="Arial"/>
                <a:cs typeface="Arial"/>
              </a:rPr>
              <a:t> </a:t>
            </a:r>
            <a:r>
              <a:rPr sz="2400" dirty="0">
                <a:solidFill>
                  <a:srgbClr val="313131"/>
                </a:solidFill>
                <a:latin typeface="Arial"/>
                <a:cs typeface="Arial"/>
              </a:rPr>
              <a:t>and</a:t>
            </a:r>
            <a:r>
              <a:rPr sz="2400" spc="-50" dirty="0">
                <a:solidFill>
                  <a:srgbClr val="313131"/>
                </a:solidFill>
                <a:latin typeface="Arial"/>
                <a:cs typeface="Arial"/>
              </a:rPr>
              <a:t> </a:t>
            </a:r>
            <a:r>
              <a:rPr sz="2400" dirty="0">
                <a:solidFill>
                  <a:srgbClr val="313131"/>
                </a:solidFill>
                <a:latin typeface="Arial"/>
                <a:cs typeface="Arial"/>
              </a:rPr>
              <a:t>update</a:t>
            </a:r>
            <a:r>
              <a:rPr sz="2400" spc="-40" dirty="0">
                <a:solidFill>
                  <a:srgbClr val="313131"/>
                </a:solidFill>
                <a:latin typeface="Arial"/>
                <a:cs typeface="Arial"/>
              </a:rPr>
              <a:t> </a:t>
            </a:r>
            <a:r>
              <a:rPr sz="2400" dirty="0">
                <a:solidFill>
                  <a:srgbClr val="313131"/>
                </a:solidFill>
                <a:latin typeface="Arial"/>
                <a:cs typeface="Arial"/>
              </a:rPr>
              <a:t>communication</a:t>
            </a:r>
            <a:r>
              <a:rPr sz="2400" spc="-30" dirty="0">
                <a:solidFill>
                  <a:srgbClr val="313131"/>
                </a:solidFill>
                <a:latin typeface="Arial"/>
                <a:cs typeface="Arial"/>
              </a:rPr>
              <a:t> </a:t>
            </a:r>
            <a:r>
              <a:rPr sz="2400" spc="-25" dirty="0">
                <a:solidFill>
                  <a:srgbClr val="313131"/>
                </a:solidFill>
                <a:latin typeface="Arial"/>
                <a:cs typeface="Arial"/>
              </a:rPr>
              <a:t>and</a:t>
            </a:r>
            <a:r>
              <a:rPr lang="en-US" sz="2400" spc="-25" dirty="0">
                <a:solidFill>
                  <a:srgbClr val="313131"/>
                </a:solidFill>
                <a:latin typeface="Arial"/>
                <a:cs typeface="Arial"/>
              </a:rPr>
              <a:t> </a:t>
            </a:r>
            <a:r>
              <a:rPr sz="2400" dirty="0">
                <a:solidFill>
                  <a:srgbClr val="313131"/>
                </a:solidFill>
                <a:latin typeface="Arial"/>
                <a:cs typeface="Arial"/>
              </a:rPr>
              <a:t>configuration</a:t>
            </a:r>
            <a:r>
              <a:rPr sz="2400" spc="-30" dirty="0">
                <a:solidFill>
                  <a:srgbClr val="313131"/>
                </a:solidFill>
                <a:latin typeface="Arial"/>
                <a:cs typeface="Arial"/>
              </a:rPr>
              <a:t> </a:t>
            </a:r>
            <a:r>
              <a:rPr sz="2400" dirty="0">
                <a:solidFill>
                  <a:srgbClr val="313131"/>
                </a:solidFill>
                <a:latin typeface="Arial"/>
                <a:cs typeface="Arial"/>
              </a:rPr>
              <a:t>software</a:t>
            </a:r>
            <a:r>
              <a:rPr sz="2400" spc="-10" dirty="0">
                <a:solidFill>
                  <a:srgbClr val="313131"/>
                </a:solidFill>
                <a:latin typeface="Arial"/>
                <a:cs typeface="Arial"/>
              </a:rPr>
              <a:t>.</a:t>
            </a:r>
            <a:endParaRPr sz="2400" dirty="0">
              <a:latin typeface="Arial"/>
              <a:cs typeface="Arial"/>
            </a:endParaRPr>
          </a:p>
          <a:p>
            <a:pPr marL="355600" marR="576580" indent="-342900">
              <a:spcBef>
                <a:spcPts val="600"/>
              </a:spcBef>
              <a:buChar char="•"/>
              <a:tabLst>
                <a:tab pos="355600" algn="l"/>
              </a:tabLst>
            </a:pPr>
            <a:r>
              <a:rPr lang="en-US" sz="2400" dirty="0">
                <a:solidFill>
                  <a:srgbClr val="313131"/>
                </a:solidFill>
                <a:latin typeface="Arial"/>
                <a:cs typeface="Arial"/>
              </a:rPr>
              <a:t>IID</a:t>
            </a:r>
            <a:r>
              <a:rPr lang="en-US" sz="2400" spc="-55" dirty="0">
                <a:solidFill>
                  <a:srgbClr val="313131"/>
                </a:solidFill>
                <a:latin typeface="Arial"/>
                <a:cs typeface="Arial"/>
              </a:rPr>
              <a:t> </a:t>
            </a:r>
            <a:r>
              <a:rPr lang="en-US" sz="2400" dirty="0">
                <a:solidFill>
                  <a:srgbClr val="313131"/>
                </a:solidFill>
                <a:latin typeface="Arial"/>
                <a:cs typeface="Arial"/>
              </a:rPr>
              <a:t>Implementation</a:t>
            </a:r>
            <a:r>
              <a:rPr lang="en-US" sz="2400" spc="-25" dirty="0">
                <a:solidFill>
                  <a:srgbClr val="313131"/>
                </a:solidFill>
                <a:latin typeface="Arial"/>
                <a:cs typeface="Arial"/>
              </a:rPr>
              <a:t> </a:t>
            </a:r>
            <a:r>
              <a:rPr lang="en-US" sz="2400" spc="-10" dirty="0">
                <a:solidFill>
                  <a:srgbClr val="313131"/>
                </a:solidFill>
                <a:latin typeface="Arial"/>
                <a:cs typeface="Arial"/>
              </a:rPr>
              <a:t>failures have </a:t>
            </a:r>
            <a:r>
              <a:rPr sz="2400" dirty="0">
                <a:solidFill>
                  <a:srgbClr val="313131"/>
                </a:solidFill>
                <a:latin typeface="Arial"/>
                <a:cs typeface="Arial"/>
              </a:rPr>
              <a:t>cost</a:t>
            </a:r>
            <a:r>
              <a:rPr sz="2400" spc="-25" dirty="0">
                <a:solidFill>
                  <a:srgbClr val="313131"/>
                </a:solidFill>
                <a:latin typeface="Arial"/>
                <a:cs typeface="Arial"/>
              </a:rPr>
              <a:t> </a:t>
            </a:r>
            <a:r>
              <a:rPr sz="2400" dirty="0">
                <a:solidFill>
                  <a:srgbClr val="313131"/>
                </a:solidFill>
                <a:latin typeface="Arial"/>
                <a:cs typeface="Arial"/>
              </a:rPr>
              <a:t>$</a:t>
            </a:r>
            <a:r>
              <a:rPr sz="2400" spc="-35" dirty="0">
                <a:solidFill>
                  <a:srgbClr val="313131"/>
                </a:solidFill>
                <a:latin typeface="Arial"/>
                <a:cs typeface="Arial"/>
              </a:rPr>
              <a:t> </a:t>
            </a:r>
            <a:r>
              <a:rPr sz="2400" dirty="0">
                <a:solidFill>
                  <a:srgbClr val="313131"/>
                </a:solidFill>
                <a:latin typeface="Arial"/>
                <a:cs typeface="Arial"/>
              </a:rPr>
              <a:t>billions</a:t>
            </a:r>
            <a:r>
              <a:rPr lang="en-US" sz="2400" dirty="0">
                <a:solidFill>
                  <a:srgbClr val="313131"/>
                </a:solidFill>
                <a:latin typeface="Arial"/>
                <a:cs typeface="Arial"/>
              </a:rPr>
              <a:t> of dollars</a:t>
            </a:r>
            <a:r>
              <a:rPr sz="2400" spc="-10" dirty="0">
                <a:solidFill>
                  <a:srgbClr val="313131"/>
                </a:solidFill>
                <a:latin typeface="Arial"/>
                <a:cs typeface="Arial"/>
              </a:rPr>
              <a:t>.</a:t>
            </a:r>
            <a:endParaRPr sz="2400" dirty="0">
              <a:latin typeface="Arial"/>
              <a:cs typeface="Arial"/>
            </a:endParaRPr>
          </a:p>
          <a:p>
            <a:pPr marL="354965" indent="-342265">
              <a:spcBef>
                <a:spcPts val="600"/>
              </a:spcBef>
              <a:buChar char="•"/>
              <a:tabLst>
                <a:tab pos="354965" algn="l"/>
              </a:tabLst>
            </a:pPr>
            <a:r>
              <a:rPr lang="en-US" sz="2400" dirty="0">
                <a:solidFill>
                  <a:srgbClr val="313131"/>
                </a:solidFill>
                <a:latin typeface="Arial"/>
                <a:cs typeface="Arial"/>
              </a:rPr>
              <a:t>F</a:t>
            </a:r>
            <a:r>
              <a:rPr sz="2400" dirty="0">
                <a:solidFill>
                  <a:srgbClr val="313131"/>
                </a:solidFill>
                <a:latin typeface="Arial"/>
                <a:cs typeface="Arial"/>
              </a:rPr>
              <a:t>ailure</a:t>
            </a:r>
            <a:r>
              <a:rPr sz="2400" spc="-35" dirty="0">
                <a:solidFill>
                  <a:srgbClr val="313131"/>
                </a:solidFill>
                <a:latin typeface="Arial"/>
                <a:cs typeface="Arial"/>
              </a:rPr>
              <a:t> </a:t>
            </a:r>
            <a:r>
              <a:rPr sz="2400" spc="-25" dirty="0">
                <a:solidFill>
                  <a:srgbClr val="313131"/>
                </a:solidFill>
                <a:latin typeface="Arial"/>
                <a:cs typeface="Arial"/>
              </a:rPr>
              <a:t>to</a:t>
            </a:r>
            <a:r>
              <a:rPr lang="en-US" sz="2400" spc="-25" dirty="0">
                <a:solidFill>
                  <a:srgbClr val="313131"/>
                </a:solidFill>
                <a:latin typeface="Arial"/>
                <a:cs typeface="Arial"/>
              </a:rPr>
              <a:t> </a:t>
            </a:r>
            <a:r>
              <a:rPr sz="2400" dirty="0">
                <a:solidFill>
                  <a:srgbClr val="313131"/>
                </a:solidFill>
                <a:latin typeface="Arial"/>
                <a:cs typeface="Arial"/>
              </a:rPr>
              <a:t>use</a:t>
            </a:r>
            <a:r>
              <a:rPr sz="2400" spc="-45" dirty="0">
                <a:solidFill>
                  <a:srgbClr val="313131"/>
                </a:solidFill>
                <a:latin typeface="Arial"/>
                <a:cs typeface="Arial"/>
              </a:rPr>
              <a:t> </a:t>
            </a:r>
            <a:r>
              <a:rPr sz="2400" dirty="0">
                <a:solidFill>
                  <a:srgbClr val="313131"/>
                </a:solidFill>
                <a:latin typeface="Arial"/>
                <a:cs typeface="Arial"/>
              </a:rPr>
              <a:t>available</a:t>
            </a:r>
            <a:r>
              <a:rPr sz="2400" spc="-5" dirty="0">
                <a:solidFill>
                  <a:srgbClr val="313131"/>
                </a:solidFill>
                <a:latin typeface="Arial"/>
                <a:cs typeface="Arial"/>
              </a:rPr>
              <a:t> </a:t>
            </a:r>
            <a:r>
              <a:rPr sz="2400" dirty="0">
                <a:solidFill>
                  <a:srgbClr val="313131"/>
                </a:solidFill>
                <a:latin typeface="Arial"/>
                <a:cs typeface="Arial"/>
              </a:rPr>
              <a:t>IID</a:t>
            </a:r>
            <a:r>
              <a:rPr sz="2400" spc="-50" dirty="0">
                <a:solidFill>
                  <a:srgbClr val="313131"/>
                </a:solidFill>
                <a:latin typeface="Arial"/>
                <a:cs typeface="Arial"/>
              </a:rPr>
              <a:t> </a:t>
            </a:r>
            <a:r>
              <a:rPr sz="2400" dirty="0">
                <a:solidFill>
                  <a:srgbClr val="313131"/>
                </a:solidFill>
                <a:latin typeface="Arial"/>
                <a:cs typeface="Arial"/>
              </a:rPr>
              <a:t>Health</a:t>
            </a:r>
            <a:r>
              <a:rPr sz="2400" spc="-20" dirty="0">
                <a:solidFill>
                  <a:srgbClr val="313131"/>
                </a:solidFill>
                <a:latin typeface="Arial"/>
                <a:cs typeface="Arial"/>
              </a:rPr>
              <a:t> </a:t>
            </a:r>
            <a:r>
              <a:rPr sz="2400" dirty="0">
                <a:solidFill>
                  <a:srgbClr val="313131"/>
                </a:solidFill>
                <a:latin typeface="Arial"/>
                <a:cs typeface="Arial"/>
              </a:rPr>
              <a:t>and</a:t>
            </a:r>
            <a:r>
              <a:rPr sz="2400" spc="-30" dirty="0">
                <a:solidFill>
                  <a:srgbClr val="313131"/>
                </a:solidFill>
                <a:latin typeface="Arial"/>
                <a:cs typeface="Arial"/>
              </a:rPr>
              <a:t> </a:t>
            </a:r>
            <a:r>
              <a:rPr sz="2400" dirty="0">
                <a:solidFill>
                  <a:srgbClr val="313131"/>
                </a:solidFill>
                <a:latin typeface="Arial"/>
                <a:cs typeface="Arial"/>
              </a:rPr>
              <a:t>Diagnostic</a:t>
            </a:r>
            <a:r>
              <a:rPr lang="en-US" sz="2400" dirty="0">
                <a:solidFill>
                  <a:srgbClr val="313131"/>
                </a:solidFill>
                <a:latin typeface="Arial"/>
                <a:cs typeface="Arial"/>
              </a:rPr>
              <a:t>s</a:t>
            </a:r>
            <a:r>
              <a:rPr sz="2400" spc="-20" dirty="0">
                <a:solidFill>
                  <a:srgbClr val="313131"/>
                </a:solidFill>
                <a:latin typeface="Arial"/>
                <a:cs typeface="Arial"/>
              </a:rPr>
              <a:t> </a:t>
            </a:r>
            <a:r>
              <a:rPr lang="en-US" sz="2400" spc="-10" dirty="0">
                <a:solidFill>
                  <a:srgbClr val="313131"/>
                </a:solidFill>
                <a:latin typeface="Arial"/>
                <a:cs typeface="Arial"/>
              </a:rPr>
              <a:t>have caused plant </a:t>
            </a:r>
            <a:r>
              <a:rPr lang="en-US" sz="2400" dirty="0">
                <a:solidFill>
                  <a:srgbClr val="313131"/>
                </a:solidFill>
                <a:latin typeface="Arial"/>
                <a:cs typeface="Arial"/>
              </a:rPr>
              <a:t>shutdowns.</a:t>
            </a:r>
            <a:endParaRPr sz="2400" dirty="0">
              <a:latin typeface="Arial"/>
              <a:cs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933268" y="384776"/>
            <a:ext cx="8115300" cy="520655"/>
          </a:xfrm>
          <a:prstGeom prst="rect">
            <a:avLst/>
          </a:prstGeom>
        </p:spPr>
        <p:txBody>
          <a:bodyPr vert="horz" wrap="square" lIns="0" tIns="12700" rIns="0" bIns="0" rtlCol="0">
            <a:spAutoFit/>
          </a:bodyPr>
          <a:lstStyle/>
          <a:p>
            <a:pPr marL="12700">
              <a:spcBef>
                <a:spcPts val="100"/>
              </a:spcBef>
            </a:pPr>
            <a:r>
              <a:rPr sz="3300" dirty="0">
                <a:solidFill>
                  <a:srgbClr val="164B6C"/>
                </a:solidFill>
              </a:rPr>
              <a:t>Why</a:t>
            </a:r>
            <a:r>
              <a:rPr sz="3300" spc="-55" dirty="0">
                <a:solidFill>
                  <a:srgbClr val="164B6C"/>
                </a:solidFill>
              </a:rPr>
              <a:t> </a:t>
            </a:r>
            <a:r>
              <a:rPr sz="3300" dirty="0">
                <a:solidFill>
                  <a:srgbClr val="164B6C"/>
                </a:solidFill>
              </a:rPr>
              <a:t>is</a:t>
            </a:r>
            <a:r>
              <a:rPr sz="3300" spc="-40" dirty="0">
                <a:solidFill>
                  <a:srgbClr val="164B6C"/>
                </a:solidFill>
              </a:rPr>
              <a:t> </a:t>
            </a:r>
            <a:r>
              <a:rPr sz="3300" spc="-10" dirty="0">
                <a:solidFill>
                  <a:srgbClr val="164B6C"/>
                </a:solidFill>
              </a:rPr>
              <a:t>ISA-</a:t>
            </a:r>
            <a:r>
              <a:rPr sz="3300" dirty="0">
                <a:solidFill>
                  <a:srgbClr val="164B6C"/>
                </a:solidFill>
              </a:rPr>
              <a:t>108</a:t>
            </a:r>
            <a:r>
              <a:rPr sz="3300" spc="-40" dirty="0">
                <a:solidFill>
                  <a:srgbClr val="164B6C"/>
                </a:solidFill>
              </a:rPr>
              <a:t> </a:t>
            </a:r>
            <a:r>
              <a:rPr sz="3300" dirty="0">
                <a:solidFill>
                  <a:srgbClr val="164B6C"/>
                </a:solidFill>
              </a:rPr>
              <a:t>Standard</a:t>
            </a:r>
            <a:r>
              <a:rPr sz="3300" spc="-40" dirty="0">
                <a:solidFill>
                  <a:srgbClr val="164B6C"/>
                </a:solidFill>
              </a:rPr>
              <a:t> </a:t>
            </a:r>
            <a:r>
              <a:rPr sz="3300" spc="-10" dirty="0">
                <a:solidFill>
                  <a:srgbClr val="164B6C"/>
                </a:solidFill>
              </a:rPr>
              <a:t>Needed?</a:t>
            </a:r>
            <a:endParaRPr sz="3300" dirty="0"/>
          </a:p>
        </p:txBody>
      </p:sp>
      <p:sp>
        <p:nvSpPr>
          <p:cNvPr id="3" name="object 3"/>
          <p:cNvSpPr txBox="1"/>
          <p:nvPr/>
        </p:nvSpPr>
        <p:spPr>
          <a:xfrm>
            <a:off x="1133475" y="1352461"/>
            <a:ext cx="9871982" cy="4274888"/>
          </a:xfrm>
          <a:prstGeom prst="rect">
            <a:avLst/>
          </a:prstGeom>
        </p:spPr>
        <p:txBody>
          <a:bodyPr vert="horz" wrap="square" lIns="0" tIns="149225" rIns="0" bIns="0" rtlCol="0">
            <a:spAutoFit/>
          </a:bodyPr>
          <a:lstStyle/>
          <a:p>
            <a:pPr marL="12700" marR="5080">
              <a:spcBef>
                <a:spcPts val="1485"/>
              </a:spcBef>
            </a:pPr>
            <a:r>
              <a:rPr sz="2800" dirty="0">
                <a:solidFill>
                  <a:srgbClr val="313131"/>
                </a:solidFill>
                <a:latin typeface="Arial"/>
                <a:cs typeface="Arial"/>
              </a:rPr>
              <a:t>As</a:t>
            </a:r>
            <a:r>
              <a:rPr sz="2800" spc="-70" dirty="0">
                <a:solidFill>
                  <a:srgbClr val="313131"/>
                </a:solidFill>
                <a:latin typeface="Arial"/>
                <a:cs typeface="Arial"/>
              </a:rPr>
              <a:t> </a:t>
            </a:r>
            <a:r>
              <a:rPr sz="2800" dirty="0">
                <a:solidFill>
                  <a:srgbClr val="313131"/>
                </a:solidFill>
                <a:latin typeface="Arial"/>
                <a:cs typeface="Arial"/>
              </a:rPr>
              <a:t>IIDs</a:t>
            </a:r>
            <a:r>
              <a:rPr sz="2800" spc="-70" dirty="0">
                <a:solidFill>
                  <a:srgbClr val="313131"/>
                </a:solidFill>
                <a:latin typeface="Arial"/>
                <a:cs typeface="Arial"/>
              </a:rPr>
              <a:t> </a:t>
            </a:r>
            <a:r>
              <a:rPr sz="2800" dirty="0">
                <a:solidFill>
                  <a:srgbClr val="313131"/>
                </a:solidFill>
                <a:latin typeface="Arial"/>
                <a:cs typeface="Arial"/>
              </a:rPr>
              <a:t>become</a:t>
            </a:r>
            <a:r>
              <a:rPr sz="2800" spc="-65" dirty="0">
                <a:solidFill>
                  <a:srgbClr val="313131"/>
                </a:solidFill>
                <a:latin typeface="Arial"/>
                <a:cs typeface="Arial"/>
              </a:rPr>
              <a:t> </a:t>
            </a:r>
            <a:r>
              <a:rPr sz="2800" dirty="0">
                <a:solidFill>
                  <a:srgbClr val="313131"/>
                </a:solidFill>
                <a:latin typeface="Arial"/>
                <a:cs typeface="Arial"/>
              </a:rPr>
              <a:t>more</a:t>
            </a:r>
            <a:r>
              <a:rPr sz="2800" spc="-50" dirty="0">
                <a:solidFill>
                  <a:srgbClr val="313131"/>
                </a:solidFill>
                <a:latin typeface="Arial"/>
                <a:cs typeface="Arial"/>
              </a:rPr>
              <a:t> </a:t>
            </a:r>
            <a:r>
              <a:rPr sz="2800" dirty="0">
                <a:solidFill>
                  <a:srgbClr val="313131"/>
                </a:solidFill>
                <a:latin typeface="Arial"/>
                <a:cs typeface="Arial"/>
              </a:rPr>
              <a:t>complex,</a:t>
            </a:r>
            <a:r>
              <a:rPr sz="2800" spc="-60" dirty="0">
                <a:solidFill>
                  <a:srgbClr val="313131"/>
                </a:solidFill>
                <a:latin typeface="Arial"/>
                <a:cs typeface="Arial"/>
              </a:rPr>
              <a:t> </a:t>
            </a:r>
            <a:r>
              <a:rPr lang="en-US" sz="2800" dirty="0">
                <a:solidFill>
                  <a:srgbClr val="313131"/>
                </a:solidFill>
                <a:latin typeface="Arial"/>
                <a:cs typeface="Arial"/>
              </a:rPr>
              <a:t>managing associated data and design decisions becomes</a:t>
            </a:r>
            <a:r>
              <a:rPr sz="2800" spc="-75" dirty="0">
                <a:solidFill>
                  <a:srgbClr val="313131"/>
                </a:solidFill>
                <a:latin typeface="Arial"/>
                <a:cs typeface="Arial"/>
              </a:rPr>
              <a:t> </a:t>
            </a:r>
            <a:r>
              <a:rPr sz="2800" dirty="0">
                <a:solidFill>
                  <a:srgbClr val="313131"/>
                </a:solidFill>
                <a:latin typeface="Arial"/>
                <a:cs typeface="Arial"/>
              </a:rPr>
              <a:t>increasingly</a:t>
            </a:r>
            <a:r>
              <a:rPr sz="2800" spc="-75" dirty="0">
                <a:solidFill>
                  <a:srgbClr val="313131"/>
                </a:solidFill>
                <a:latin typeface="Arial"/>
                <a:cs typeface="Arial"/>
              </a:rPr>
              <a:t> </a:t>
            </a:r>
            <a:r>
              <a:rPr sz="2800" spc="-10" dirty="0">
                <a:solidFill>
                  <a:srgbClr val="313131"/>
                </a:solidFill>
                <a:latin typeface="Arial"/>
                <a:cs typeface="Arial"/>
              </a:rPr>
              <a:t>difficult.</a:t>
            </a:r>
            <a:endParaRPr sz="2800" dirty="0">
              <a:latin typeface="Arial"/>
              <a:cs typeface="Arial"/>
            </a:endParaRPr>
          </a:p>
          <a:p>
            <a:pPr marL="355600" marR="288290" indent="-342900">
              <a:spcBef>
                <a:spcPts val="600"/>
              </a:spcBef>
              <a:buChar char="•"/>
              <a:tabLst>
                <a:tab pos="355600" algn="l"/>
              </a:tabLst>
            </a:pPr>
            <a:r>
              <a:rPr sz="2400" spc="-60" dirty="0">
                <a:solidFill>
                  <a:srgbClr val="313131"/>
                </a:solidFill>
                <a:latin typeface="Arial"/>
                <a:cs typeface="Arial"/>
              </a:rPr>
              <a:t>IIDs may </a:t>
            </a:r>
            <a:r>
              <a:rPr lang="en-US" sz="2400" spc="-60" dirty="0">
                <a:solidFill>
                  <a:srgbClr val="313131"/>
                </a:solidFill>
                <a:latin typeface="Arial"/>
                <a:cs typeface="Arial"/>
              </a:rPr>
              <a:t>involve </a:t>
            </a:r>
            <a:r>
              <a:rPr sz="2400" spc="-60" dirty="0">
                <a:solidFill>
                  <a:srgbClr val="313131"/>
                </a:solidFill>
                <a:latin typeface="Arial"/>
                <a:cs typeface="Arial"/>
              </a:rPr>
              <a:t>hundreds or even thousands of data values</a:t>
            </a:r>
            <a:endParaRPr lang="en-US" sz="2400" spc="-60" dirty="0">
              <a:solidFill>
                <a:srgbClr val="313131"/>
              </a:solidFill>
              <a:latin typeface="Arial"/>
              <a:cs typeface="Arial"/>
            </a:endParaRPr>
          </a:p>
          <a:p>
            <a:pPr marL="355600" marR="288290" indent="-342900">
              <a:spcBef>
                <a:spcPts val="600"/>
              </a:spcBef>
              <a:buChar char="•"/>
              <a:tabLst>
                <a:tab pos="355600" algn="l"/>
              </a:tabLst>
            </a:pPr>
            <a:r>
              <a:rPr lang="en-US" sz="2400" spc="-60" dirty="0">
                <a:solidFill>
                  <a:srgbClr val="313131"/>
                </a:solidFill>
                <a:latin typeface="Arial"/>
                <a:cs typeface="Arial"/>
              </a:rPr>
              <a:t>R</a:t>
            </a:r>
            <a:r>
              <a:rPr sz="2400" spc="-60" dirty="0">
                <a:solidFill>
                  <a:srgbClr val="313131"/>
                </a:solidFill>
                <a:latin typeface="Arial"/>
                <a:cs typeface="Arial"/>
              </a:rPr>
              <a:t>easons for design choices </a:t>
            </a:r>
            <a:r>
              <a:rPr lang="en-US" sz="2400" spc="-60" dirty="0">
                <a:solidFill>
                  <a:srgbClr val="313131"/>
                </a:solidFill>
                <a:latin typeface="Arial"/>
                <a:cs typeface="Arial"/>
              </a:rPr>
              <a:t>may be </a:t>
            </a:r>
            <a:r>
              <a:rPr sz="2400" spc="-60" dirty="0">
                <a:solidFill>
                  <a:srgbClr val="313131"/>
                </a:solidFill>
                <a:latin typeface="Arial"/>
                <a:cs typeface="Arial"/>
              </a:rPr>
              <a:t>lost between Engineering and</a:t>
            </a:r>
            <a:r>
              <a:rPr lang="en-US" sz="2400" spc="-60" dirty="0">
                <a:solidFill>
                  <a:srgbClr val="313131"/>
                </a:solidFill>
                <a:latin typeface="Arial"/>
                <a:cs typeface="Arial"/>
              </a:rPr>
              <a:t> </a:t>
            </a:r>
            <a:r>
              <a:rPr sz="2400" spc="-60" dirty="0">
                <a:solidFill>
                  <a:srgbClr val="313131"/>
                </a:solidFill>
                <a:latin typeface="Arial"/>
                <a:cs typeface="Arial"/>
              </a:rPr>
              <a:t>Operations.</a:t>
            </a:r>
          </a:p>
          <a:p>
            <a:pPr marL="355600" marR="288290" indent="-342900">
              <a:spcBef>
                <a:spcPts val="600"/>
              </a:spcBef>
              <a:buChar char="•"/>
              <a:tabLst>
                <a:tab pos="355600" algn="l"/>
              </a:tabLst>
            </a:pPr>
            <a:r>
              <a:rPr sz="2400" spc="-60" dirty="0">
                <a:solidFill>
                  <a:srgbClr val="313131"/>
                </a:solidFill>
                <a:latin typeface="Arial"/>
                <a:cs typeface="Arial"/>
              </a:rPr>
              <a:t>Tag</a:t>
            </a:r>
            <a:r>
              <a:rPr sz="2400" spc="-30" dirty="0">
                <a:solidFill>
                  <a:srgbClr val="313131"/>
                </a:solidFill>
                <a:latin typeface="Arial"/>
                <a:cs typeface="Arial"/>
              </a:rPr>
              <a:t> </a:t>
            </a:r>
            <a:r>
              <a:rPr sz="2400" dirty="0">
                <a:solidFill>
                  <a:srgbClr val="313131"/>
                </a:solidFill>
                <a:latin typeface="Arial"/>
                <a:cs typeface="Arial"/>
              </a:rPr>
              <a:t>and</a:t>
            </a:r>
            <a:r>
              <a:rPr sz="2400" spc="-25" dirty="0">
                <a:solidFill>
                  <a:srgbClr val="313131"/>
                </a:solidFill>
                <a:latin typeface="Arial"/>
                <a:cs typeface="Arial"/>
              </a:rPr>
              <a:t> </a:t>
            </a:r>
            <a:r>
              <a:rPr sz="2400" dirty="0">
                <a:solidFill>
                  <a:srgbClr val="313131"/>
                </a:solidFill>
                <a:latin typeface="Arial"/>
                <a:cs typeface="Arial"/>
              </a:rPr>
              <a:t>Loop</a:t>
            </a:r>
            <a:r>
              <a:rPr sz="2400" spc="-25" dirty="0">
                <a:solidFill>
                  <a:srgbClr val="313131"/>
                </a:solidFill>
                <a:latin typeface="Arial"/>
                <a:cs typeface="Arial"/>
              </a:rPr>
              <a:t> </a:t>
            </a:r>
            <a:r>
              <a:rPr sz="2400" dirty="0">
                <a:solidFill>
                  <a:srgbClr val="313131"/>
                </a:solidFill>
                <a:latin typeface="Arial"/>
                <a:cs typeface="Arial"/>
              </a:rPr>
              <a:t>Data</a:t>
            </a:r>
            <a:r>
              <a:rPr sz="2400" spc="-50" dirty="0">
                <a:solidFill>
                  <a:srgbClr val="313131"/>
                </a:solidFill>
                <a:latin typeface="Arial"/>
                <a:cs typeface="Arial"/>
              </a:rPr>
              <a:t> </a:t>
            </a:r>
            <a:r>
              <a:rPr sz="2400" dirty="0">
                <a:solidFill>
                  <a:srgbClr val="313131"/>
                </a:solidFill>
                <a:latin typeface="Arial"/>
                <a:cs typeface="Arial"/>
              </a:rPr>
              <a:t>may</a:t>
            </a:r>
            <a:r>
              <a:rPr sz="2400" spc="-20" dirty="0">
                <a:solidFill>
                  <a:srgbClr val="313131"/>
                </a:solidFill>
                <a:latin typeface="Arial"/>
                <a:cs typeface="Arial"/>
              </a:rPr>
              <a:t> </a:t>
            </a:r>
            <a:r>
              <a:rPr sz="2400" dirty="0">
                <a:solidFill>
                  <a:srgbClr val="313131"/>
                </a:solidFill>
                <a:latin typeface="Arial"/>
                <a:cs typeface="Arial"/>
              </a:rPr>
              <a:t>be</a:t>
            </a:r>
            <a:r>
              <a:rPr sz="2400" spc="-35" dirty="0">
                <a:solidFill>
                  <a:srgbClr val="313131"/>
                </a:solidFill>
                <a:latin typeface="Arial"/>
                <a:cs typeface="Arial"/>
              </a:rPr>
              <a:t> </a:t>
            </a:r>
            <a:r>
              <a:rPr sz="2400" dirty="0">
                <a:solidFill>
                  <a:srgbClr val="313131"/>
                </a:solidFill>
                <a:latin typeface="Arial"/>
                <a:cs typeface="Arial"/>
              </a:rPr>
              <a:t>corrupted</a:t>
            </a:r>
            <a:r>
              <a:rPr sz="2400" spc="-65" dirty="0">
                <a:solidFill>
                  <a:srgbClr val="313131"/>
                </a:solidFill>
                <a:latin typeface="Arial"/>
                <a:cs typeface="Arial"/>
              </a:rPr>
              <a:t> </a:t>
            </a:r>
            <a:r>
              <a:rPr sz="2400" dirty="0">
                <a:solidFill>
                  <a:srgbClr val="313131"/>
                </a:solidFill>
                <a:latin typeface="Arial"/>
                <a:cs typeface="Arial"/>
              </a:rPr>
              <a:t>as</a:t>
            </a:r>
            <a:r>
              <a:rPr sz="2400" spc="-25" dirty="0">
                <a:solidFill>
                  <a:srgbClr val="313131"/>
                </a:solidFill>
                <a:latin typeface="Arial"/>
                <a:cs typeface="Arial"/>
              </a:rPr>
              <a:t> </a:t>
            </a:r>
            <a:r>
              <a:rPr sz="2400" dirty="0">
                <a:solidFill>
                  <a:srgbClr val="313131"/>
                </a:solidFill>
                <a:latin typeface="Arial"/>
                <a:cs typeface="Arial"/>
              </a:rPr>
              <a:t>it</a:t>
            </a:r>
            <a:r>
              <a:rPr sz="2400" spc="-20" dirty="0">
                <a:solidFill>
                  <a:srgbClr val="313131"/>
                </a:solidFill>
                <a:latin typeface="Arial"/>
                <a:cs typeface="Arial"/>
              </a:rPr>
              <a:t> </a:t>
            </a:r>
            <a:r>
              <a:rPr sz="2400" dirty="0">
                <a:solidFill>
                  <a:srgbClr val="313131"/>
                </a:solidFill>
                <a:latin typeface="Arial"/>
                <a:cs typeface="Arial"/>
              </a:rPr>
              <a:t>is</a:t>
            </a:r>
            <a:r>
              <a:rPr sz="2400" spc="-10" dirty="0">
                <a:solidFill>
                  <a:srgbClr val="313131"/>
                </a:solidFill>
                <a:latin typeface="Arial"/>
                <a:cs typeface="Arial"/>
              </a:rPr>
              <a:t> </a:t>
            </a:r>
            <a:r>
              <a:rPr sz="2400" dirty="0">
                <a:solidFill>
                  <a:srgbClr val="313131"/>
                </a:solidFill>
                <a:latin typeface="Arial"/>
                <a:cs typeface="Arial"/>
              </a:rPr>
              <a:t>passed</a:t>
            </a:r>
            <a:r>
              <a:rPr sz="2400" spc="-50" dirty="0">
                <a:solidFill>
                  <a:srgbClr val="313131"/>
                </a:solidFill>
                <a:latin typeface="Arial"/>
                <a:cs typeface="Arial"/>
              </a:rPr>
              <a:t> </a:t>
            </a:r>
            <a:r>
              <a:rPr sz="2400" spc="-10" dirty="0">
                <a:solidFill>
                  <a:srgbClr val="313131"/>
                </a:solidFill>
                <a:latin typeface="Arial"/>
                <a:cs typeface="Arial"/>
              </a:rPr>
              <a:t>between </a:t>
            </a:r>
            <a:r>
              <a:rPr sz="2400" dirty="0">
                <a:solidFill>
                  <a:srgbClr val="313131"/>
                </a:solidFill>
                <a:latin typeface="Arial"/>
                <a:cs typeface="Arial"/>
              </a:rPr>
              <a:t>incompatible</a:t>
            </a:r>
            <a:r>
              <a:rPr sz="2400" spc="-65" dirty="0">
                <a:solidFill>
                  <a:srgbClr val="313131"/>
                </a:solidFill>
                <a:latin typeface="Arial"/>
                <a:cs typeface="Arial"/>
              </a:rPr>
              <a:t> </a:t>
            </a:r>
            <a:r>
              <a:rPr sz="2400" dirty="0">
                <a:solidFill>
                  <a:srgbClr val="313131"/>
                </a:solidFill>
                <a:latin typeface="Arial"/>
                <a:cs typeface="Arial"/>
              </a:rPr>
              <a:t>Engineering,</a:t>
            </a:r>
            <a:r>
              <a:rPr sz="2400" spc="-75" dirty="0">
                <a:solidFill>
                  <a:srgbClr val="313131"/>
                </a:solidFill>
                <a:latin typeface="Arial"/>
                <a:cs typeface="Arial"/>
              </a:rPr>
              <a:t> </a:t>
            </a:r>
            <a:r>
              <a:rPr sz="2400" dirty="0">
                <a:solidFill>
                  <a:srgbClr val="313131"/>
                </a:solidFill>
                <a:latin typeface="Arial"/>
                <a:cs typeface="Arial"/>
              </a:rPr>
              <a:t>Construction</a:t>
            </a:r>
            <a:r>
              <a:rPr sz="2400" spc="-10" dirty="0">
                <a:solidFill>
                  <a:srgbClr val="313131"/>
                </a:solidFill>
                <a:latin typeface="Arial"/>
                <a:cs typeface="Arial"/>
              </a:rPr>
              <a:t>, </a:t>
            </a:r>
            <a:r>
              <a:rPr sz="2400" dirty="0">
                <a:solidFill>
                  <a:srgbClr val="313131"/>
                </a:solidFill>
                <a:latin typeface="Arial"/>
                <a:cs typeface="Arial"/>
              </a:rPr>
              <a:t>Operations</a:t>
            </a:r>
            <a:r>
              <a:rPr lang="en-US" sz="2400" dirty="0">
                <a:solidFill>
                  <a:srgbClr val="313131"/>
                </a:solidFill>
                <a:latin typeface="Arial"/>
                <a:cs typeface="Arial"/>
              </a:rPr>
              <a:t>,</a:t>
            </a:r>
            <a:r>
              <a:rPr sz="2400" spc="-60" dirty="0">
                <a:solidFill>
                  <a:srgbClr val="313131"/>
                </a:solidFill>
                <a:latin typeface="Arial"/>
                <a:cs typeface="Arial"/>
              </a:rPr>
              <a:t> </a:t>
            </a:r>
            <a:r>
              <a:rPr sz="2400" dirty="0">
                <a:solidFill>
                  <a:srgbClr val="313131"/>
                </a:solidFill>
                <a:latin typeface="Arial"/>
                <a:cs typeface="Arial"/>
              </a:rPr>
              <a:t>and</a:t>
            </a:r>
            <a:r>
              <a:rPr sz="2400" spc="-15" dirty="0">
                <a:solidFill>
                  <a:srgbClr val="313131"/>
                </a:solidFill>
                <a:latin typeface="Arial"/>
                <a:cs typeface="Arial"/>
              </a:rPr>
              <a:t> </a:t>
            </a:r>
            <a:r>
              <a:rPr sz="2400" dirty="0">
                <a:solidFill>
                  <a:srgbClr val="313131"/>
                </a:solidFill>
                <a:latin typeface="Arial"/>
                <a:cs typeface="Arial"/>
              </a:rPr>
              <a:t>Maintenance</a:t>
            </a:r>
            <a:r>
              <a:rPr sz="2400" spc="-40" dirty="0">
                <a:solidFill>
                  <a:srgbClr val="313131"/>
                </a:solidFill>
                <a:latin typeface="Arial"/>
                <a:cs typeface="Arial"/>
              </a:rPr>
              <a:t> </a:t>
            </a:r>
            <a:r>
              <a:rPr sz="2400" spc="-10" dirty="0">
                <a:solidFill>
                  <a:srgbClr val="313131"/>
                </a:solidFill>
                <a:latin typeface="Arial"/>
                <a:cs typeface="Arial"/>
              </a:rPr>
              <a:t>systems.</a:t>
            </a:r>
            <a:endParaRPr sz="2400" dirty="0">
              <a:latin typeface="Arial"/>
              <a:cs typeface="Arial"/>
            </a:endParaRPr>
          </a:p>
          <a:p>
            <a:pPr marL="354965" indent="-342265">
              <a:spcBef>
                <a:spcPts val="600"/>
              </a:spcBef>
              <a:buChar char="•"/>
              <a:tabLst>
                <a:tab pos="354965" algn="l"/>
              </a:tabLst>
            </a:pPr>
            <a:r>
              <a:rPr sz="2400" dirty="0">
                <a:solidFill>
                  <a:srgbClr val="313131"/>
                </a:solidFill>
                <a:latin typeface="Arial"/>
                <a:cs typeface="Arial"/>
              </a:rPr>
              <a:t>Plant</a:t>
            </a:r>
            <a:r>
              <a:rPr sz="2400" spc="-15" dirty="0">
                <a:solidFill>
                  <a:srgbClr val="313131"/>
                </a:solidFill>
                <a:latin typeface="Arial"/>
                <a:cs typeface="Arial"/>
              </a:rPr>
              <a:t> </a:t>
            </a:r>
            <a:r>
              <a:rPr sz="2400" dirty="0">
                <a:solidFill>
                  <a:srgbClr val="313131"/>
                </a:solidFill>
                <a:latin typeface="Arial"/>
                <a:cs typeface="Arial"/>
              </a:rPr>
              <a:t>maintenance</a:t>
            </a:r>
            <a:r>
              <a:rPr sz="2400" spc="-40" dirty="0">
                <a:solidFill>
                  <a:srgbClr val="313131"/>
                </a:solidFill>
                <a:latin typeface="Arial"/>
                <a:cs typeface="Arial"/>
              </a:rPr>
              <a:t> </a:t>
            </a:r>
            <a:r>
              <a:rPr lang="en-US" sz="2400" dirty="0">
                <a:solidFill>
                  <a:srgbClr val="313131"/>
                </a:solidFill>
                <a:latin typeface="Arial"/>
                <a:cs typeface="Arial"/>
              </a:rPr>
              <a:t>may not be able to </a:t>
            </a:r>
            <a:r>
              <a:rPr sz="2400" dirty="0">
                <a:solidFill>
                  <a:srgbClr val="313131"/>
                </a:solidFill>
                <a:latin typeface="Arial"/>
                <a:cs typeface="Arial"/>
              </a:rPr>
              <a:t>determine</a:t>
            </a:r>
            <a:r>
              <a:rPr sz="2400" spc="-25" dirty="0">
                <a:solidFill>
                  <a:srgbClr val="313131"/>
                </a:solidFill>
                <a:latin typeface="Arial"/>
                <a:cs typeface="Arial"/>
              </a:rPr>
              <a:t> </a:t>
            </a:r>
            <a:r>
              <a:rPr sz="2400" spc="-10" dirty="0">
                <a:solidFill>
                  <a:srgbClr val="313131"/>
                </a:solidFill>
                <a:latin typeface="Arial"/>
                <a:cs typeface="Arial"/>
              </a:rPr>
              <a:t>“like-for-like”</a:t>
            </a:r>
            <a:endParaRPr sz="2400" dirty="0">
              <a:latin typeface="Arial"/>
              <a:cs typeface="Arial"/>
            </a:endParaRPr>
          </a:p>
          <a:p>
            <a:pPr marL="355600"/>
            <a:r>
              <a:rPr lang="en-US" sz="2400" dirty="0">
                <a:solidFill>
                  <a:srgbClr val="313131"/>
                </a:solidFill>
                <a:latin typeface="Arial"/>
                <a:cs typeface="Arial"/>
              </a:rPr>
              <a:t>replacement</a:t>
            </a:r>
            <a:r>
              <a:rPr sz="2400" spc="-65" dirty="0">
                <a:solidFill>
                  <a:srgbClr val="313131"/>
                </a:solidFill>
                <a:latin typeface="Arial"/>
                <a:cs typeface="Arial"/>
              </a:rPr>
              <a:t> </a:t>
            </a:r>
            <a:r>
              <a:rPr sz="2400" dirty="0">
                <a:solidFill>
                  <a:srgbClr val="313131"/>
                </a:solidFill>
                <a:latin typeface="Arial"/>
                <a:cs typeface="Arial"/>
              </a:rPr>
              <a:t>of</a:t>
            </a:r>
            <a:r>
              <a:rPr sz="2400" spc="-15" dirty="0">
                <a:solidFill>
                  <a:srgbClr val="313131"/>
                </a:solidFill>
                <a:latin typeface="Arial"/>
                <a:cs typeface="Arial"/>
              </a:rPr>
              <a:t> </a:t>
            </a:r>
            <a:r>
              <a:rPr sz="2400" dirty="0">
                <a:solidFill>
                  <a:srgbClr val="313131"/>
                </a:solidFill>
                <a:latin typeface="Arial"/>
                <a:cs typeface="Arial"/>
              </a:rPr>
              <a:t>IIDs</a:t>
            </a:r>
            <a:r>
              <a:rPr sz="2400" spc="-10" dirty="0">
                <a:solidFill>
                  <a:srgbClr val="313131"/>
                </a:solidFill>
                <a:latin typeface="Arial"/>
                <a:cs typeface="Arial"/>
              </a:rPr>
              <a:t>.</a:t>
            </a:r>
            <a:endParaRPr sz="2400" dirty="0">
              <a:latin typeface="Arial"/>
              <a:cs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340631" y="145615"/>
            <a:ext cx="8527269" cy="714555"/>
          </a:xfrm>
          <a:prstGeom prst="rect">
            <a:avLst/>
          </a:prstGeom>
        </p:spPr>
        <p:txBody>
          <a:bodyPr vert="horz" wrap="square" lIns="0" tIns="204724" rIns="0" bIns="0" rtlCol="0">
            <a:spAutoFit/>
          </a:bodyPr>
          <a:lstStyle/>
          <a:p>
            <a:pPr marL="1029969">
              <a:spcBef>
                <a:spcPts val="100"/>
              </a:spcBef>
            </a:pPr>
            <a:r>
              <a:rPr sz="3300" dirty="0">
                <a:solidFill>
                  <a:srgbClr val="164B6C"/>
                </a:solidFill>
              </a:rPr>
              <a:t>Why</a:t>
            </a:r>
            <a:r>
              <a:rPr sz="3300" spc="-55" dirty="0">
                <a:solidFill>
                  <a:srgbClr val="164B6C"/>
                </a:solidFill>
              </a:rPr>
              <a:t> </a:t>
            </a:r>
            <a:r>
              <a:rPr sz="3300" dirty="0">
                <a:solidFill>
                  <a:srgbClr val="164B6C"/>
                </a:solidFill>
              </a:rPr>
              <a:t>is</a:t>
            </a:r>
            <a:r>
              <a:rPr sz="3300" spc="-40" dirty="0">
                <a:solidFill>
                  <a:srgbClr val="164B6C"/>
                </a:solidFill>
              </a:rPr>
              <a:t> </a:t>
            </a:r>
            <a:r>
              <a:rPr sz="3300" spc="-10" dirty="0">
                <a:solidFill>
                  <a:srgbClr val="164B6C"/>
                </a:solidFill>
              </a:rPr>
              <a:t>ISA-</a:t>
            </a:r>
            <a:r>
              <a:rPr sz="3300" dirty="0">
                <a:solidFill>
                  <a:srgbClr val="164B6C"/>
                </a:solidFill>
              </a:rPr>
              <a:t>108</a:t>
            </a:r>
            <a:r>
              <a:rPr sz="3300" spc="-40" dirty="0">
                <a:solidFill>
                  <a:srgbClr val="164B6C"/>
                </a:solidFill>
              </a:rPr>
              <a:t> </a:t>
            </a:r>
            <a:r>
              <a:rPr sz="3300" dirty="0">
                <a:solidFill>
                  <a:srgbClr val="164B6C"/>
                </a:solidFill>
              </a:rPr>
              <a:t>Standard</a:t>
            </a:r>
            <a:r>
              <a:rPr sz="3300" spc="-40" dirty="0">
                <a:solidFill>
                  <a:srgbClr val="164B6C"/>
                </a:solidFill>
              </a:rPr>
              <a:t> </a:t>
            </a:r>
            <a:r>
              <a:rPr sz="3300" spc="-10" dirty="0">
                <a:solidFill>
                  <a:srgbClr val="164B6C"/>
                </a:solidFill>
              </a:rPr>
              <a:t>Needed?</a:t>
            </a:r>
            <a:endParaRPr sz="3300" dirty="0"/>
          </a:p>
        </p:txBody>
      </p:sp>
      <p:sp>
        <p:nvSpPr>
          <p:cNvPr id="3" name="object 3"/>
          <p:cNvSpPr txBox="1"/>
          <p:nvPr/>
        </p:nvSpPr>
        <p:spPr>
          <a:xfrm>
            <a:off x="1143000" y="1398067"/>
            <a:ext cx="10205357" cy="3905556"/>
          </a:xfrm>
          <a:prstGeom prst="rect">
            <a:avLst/>
          </a:prstGeom>
        </p:spPr>
        <p:txBody>
          <a:bodyPr vert="horz" wrap="square" lIns="0" tIns="12065" rIns="0" bIns="0" rtlCol="0">
            <a:spAutoFit/>
          </a:bodyPr>
          <a:lstStyle/>
          <a:p>
            <a:pPr marL="12700" marR="5080">
              <a:spcBef>
                <a:spcPts val="1485"/>
              </a:spcBef>
            </a:pPr>
            <a:r>
              <a:rPr lang="en-US" sz="2400" dirty="0">
                <a:solidFill>
                  <a:srgbClr val="313131"/>
                </a:solidFill>
                <a:latin typeface="Arial"/>
                <a:cs typeface="Arial"/>
              </a:rPr>
              <a:t>Accuracy of </a:t>
            </a:r>
            <a:r>
              <a:rPr sz="2400" dirty="0">
                <a:solidFill>
                  <a:srgbClr val="313131"/>
                </a:solidFill>
                <a:latin typeface="Arial"/>
                <a:cs typeface="Arial"/>
              </a:rPr>
              <a:t>IID</a:t>
            </a:r>
            <a:r>
              <a:rPr sz="2400" spc="-20" dirty="0">
                <a:solidFill>
                  <a:srgbClr val="313131"/>
                </a:solidFill>
                <a:latin typeface="Arial"/>
                <a:cs typeface="Arial"/>
              </a:rPr>
              <a:t> </a:t>
            </a:r>
            <a:r>
              <a:rPr sz="2400" spc="-10" dirty="0">
                <a:solidFill>
                  <a:srgbClr val="313131"/>
                </a:solidFill>
                <a:latin typeface="Arial"/>
                <a:cs typeface="Arial"/>
              </a:rPr>
              <a:t>configuration </a:t>
            </a:r>
            <a:r>
              <a:rPr lang="en-US" sz="2400" spc="-10" dirty="0">
                <a:solidFill>
                  <a:srgbClr val="313131"/>
                </a:solidFill>
                <a:latin typeface="Arial"/>
                <a:cs typeface="Arial"/>
              </a:rPr>
              <a:t>may </a:t>
            </a:r>
            <a:r>
              <a:rPr sz="2400" dirty="0">
                <a:solidFill>
                  <a:srgbClr val="313131"/>
                </a:solidFill>
                <a:latin typeface="Arial"/>
                <a:cs typeface="Arial"/>
              </a:rPr>
              <a:t>deteriorate</a:t>
            </a:r>
            <a:r>
              <a:rPr sz="2400" spc="-60" dirty="0">
                <a:solidFill>
                  <a:srgbClr val="313131"/>
                </a:solidFill>
                <a:latin typeface="Arial"/>
                <a:cs typeface="Arial"/>
              </a:rPr>
              <a:t> </a:t>
            </a:r>
            <a:r>
              <a:rPr sz="2400" dirty="0">
                <a:solidFill>
                  <a:srgbClr val="313131"/>
                </a:solidFill>
                <a:latin typeface="Arial"/>
                <a:cs typeface="Arial"/>
              </a:rPr>
              <a:t>with</a:t>
            </a:r>
            <a:r>
              <a:rPr sz="2400" spc="-10" dirty="0">
                <a:solidFill>
                  <a:srgbClr val="313131"/>
                </a:solidFill>
                <a:latin typeface="Arial"/>
                <a:cs typeface="Arial"/>
              </a:rPr>
              <a:t> </a:t>
            </a:r>
            <a:r>
              <a:rPr sz="2400" dirty="0">
                <a:solidFill>
                  <a:srgbClr val="313131"/>
                </a:solidFill>
                <a:latin typeface="Arial"/>
                <a:cs typeface="Arial"/>
              </a:rPr>
              <a:t>time,</a:t>
            </a:r>
            <a:r>
              <a:rPr sz="2400" spc="-30" dirty="0">
                <a:solidFill>
                  <a:srgbClr val="313131"/>
                </a:solidFill>
                <a:latin typeface="Arial"/>
                <a:cs typeface="Arial"/>
              </a:rPr>
              <a:t> </a:t>
            </a:r>
            <a:r>
              <a:rPr sz="2400" dirty="0">
                <a:solidFill>
                  <a:srgbClr val="313131"/>
                </a:solidFill>
                <a:latin typeface="Arial"/>
                <a:cs typeface="Arial"/>
              </a:rPr>
              <a:t>with</a:t>
            </a:r>
            <a:r>
              <a:rPr lang="en-US" sz="2400" dirty="0">
                <a:solidFill>
                  <a:srgbClr val="313131"/>
                </a:solidFill>
                <a:latin typeface="Arial"/>
                <a:cs typeface="Arial"/>
              </a:rPr>
              <a:t> </a:t>
            </a:r>
            <a:r>
              <a:rPr sz="2400" dirty="0">
                <a:solidFill>
                  <a:srgbClr val="313131"/>
                </a:solidFill>
                <a:latin typeface="Arial"/>
                <a:cs typeface="Arial"/>
              </a:rPr>
              <a:t>errors</a:t>
            </a:r>
            <a:r>
              <a:rPr sz="2400" spc="-55" dirty="0">
                <a:solidFill>
                  <a:srgbClr val="313131"/>
                </a:solidFill>
                <a:latin typeface="Arial"/>
                <a:cs typeface="Arial"/>
              </a:rPr>
              <a:t> </a:t>
            </a:r>
            <a:r>
              <a:rPr lang="en-US" sz="2400" spc="-55" dirty="0">
                <a:solidFill>
                  <a:srgbClr val="313131"/>
                </a:solidFill>
                <a:latin typeface="Arial"/>
                <a:cs typeface="Arial"/>
              </a:rPr>
              <a:t>of</a:t>
            </a:r>
            <a:r>
              <a:rPr sz="2400" spc="-5" dirty="0">
                <a:solidFill>
                  <a:srgbClr val="313131"/>
                </a:solidFill>
                <a:latin typeface="Arial"/>
                <a:cs typeface="Arial"/>
              </a:rPr>
              <a:t> </a:t>
            </a:r>
            <a:r>
              <a:rPr sz="2400" dirty="0">
                <a:solidFill>
                  <a:srgbClr val="313131"/>
                </a:solidFill>
                <a:latin typeface="Arial"/>
                <a:cs typeface="Arial"/>
              </a:rPr>
              <a:t>30%</a:t>
            </a:r>
            <a:r>
              <a:rPr sz="2400" spc="-35" dirty="0">
                <a:solidFill>
                  <a:srgbClr val="313131"/>
                </a:solidFill>
                <a:latin typeface="Arial"/>
                <a:cs typeface="Arial"/>
              </a:rPr>
              <a:t> </a:t>
            </a:r>
            <a:r>
              <a:rPr sz="2400" dirty="0">
                <a:solidFill>
                  <a:srgbClr val="313131"/>
                </a:solidFill>
                <a:latin typeface="Arial"/>
                <a:cs typeface="Arial"/>
              </a:rPr>
              <a:t>or</a:t>
            </a:r>
            <a:r>
              <a:rPr sz="2400" spc="-20" dirty="0">
                <a:solidFill>
                  <a:srgbClr val="313131"/>
                </a:solidFill>
                <a:latin typeface="Arial"/>
                <a:cs typeface="Arial"/>
              </a:rPr>
              <a:t> </a:t>
            </a:r>
            <a:r>
              <a:rPr sz="2400" dirty="0">
                <a:solidFill>
                  <a:srgbClr val="313131"/>
                </a:solidFill>
                <a:latin typeface="Arial"/>
                <a:cs typeface="Arial"/>
              </a:rPr>
              <a:t>more</a:t>
            </a:r>
            <a:r>
              <a:rPr sz="2400" spc="-35" dirty="0">
                <a:solidFill>
                  <a:srgbClr val="313131"/>
                </a:solidFill>
                <a:latin typeface="Arial"/>
                <a:cs typeface="Arial"/>
              </a:rPr>
              <a:t> </a:t>
            </a:r>
            <a:r>
              <a:rPr sz="2400" dirty="0">
                <a:solidFill>
                  <a:srgbClr val="313131"/>
                </a:solidFill>
                <a:latin typeface="Arial"/>
                <a:cs typeface="Arial"/>
              </a:rPr>
              <a:t>after</a:t>
            </a:r>
            <a:r>
              <a:rPr sz="2400" spc="-20" dirty="0">
                <a:solidFill>
                  <a:srgbClr val="313131"/>
                </a:solidFill>
                <a:latin typeface="Arial"/>
                <a:cs typeface="Arial"/>
              </a:rPr>
              <a:t> </a:t>
            </a:r>
            <a:r>
              <a:rPr sz="2400" dirty="0">
                <a:solidFill>
                  <a:srgbClr val="313131"/>
                </a:solidFill>
                <a:latin typeface="Arial"/>
                <a:cs typeface="Arial"/>
              </a:rPr>
              <a:t>a</a:t>
            </a:r>
            <a:r>
              <a:rPr sz="2400" spc="-15" dirty="0">
                <a:solidFill>
                  <a:srgbClr val="313131"/>
                </a:solidFill>
                <a:latin typeface="Arial"/>
                <a:cs typeface="Arial"/>
              </a:rPr>
              <a:t> </a:t>
            </a:r>
            <a:r>
              <a:rPr sz="2400" dirty="0">
                <a:solidFill>
                  <a:srgbClr val="313131"/>
                </a:solidFill>
                <a:latin typeface="Arial"/>
                <a:cs typeface="Arial"/>
              </a:rPr>
              <a:t>few</a:t>
            </a:r>
            <a:r>
              <a:rPr sz="2400" spc="-20" dirty="0">
                <a:solidFill>
                  <a:srgbClr val="313131"/>
                </a:solidFill>
                <a:latin typeface="Arial"/>
                <a:cs typeface="Arial"/>
              </a:rPr>
              <a:t> </a:t>
            </a:r>
            <a:r>
              <a:rPr sz="2400" dirty="0">
                <a:solidFill>
                  <a:srgbClr val="313131"/>
                </a:solidFill>
                <a:latin typeface="Arial"/>
                <a:cs typeface="Arial"/>
              </a:rPr>
              <a:t>years</a:t>
            </a:r>
            <a:r>
              <a:rPr lang="en-US" sz="2400" dirty="0">
                <a:solidFill>
                  <a:srgbClr val="313131"/>
                </a:solidFill>
                <a:latin typeface="Arial"/>
                <a:cs typeface="Arial"/>
              </a:rPr>
              <a:t> such as:</a:t>
            </a:r>
            <a:endParaRPr sz="2400" dirty="0">
              <a:latin typeface="Arial"/>
              <a:cs typeface="Arial"/>
            </a:endParaRPr>
          </a:p>
          <a:p>
            <a:pPr marL="354965" marR="303530" indent="-342900">
              <a:spcBef>
                <a:spcPts val="610"/>
              </a:spcBef>
              <a:buChar char="•"/>
              <a:tabLst>
                <a:tab pos="812165" algn="l"/>
              </a:tabLst>
            </a:pPr>
            <a:r>
              <a:rPr sz="2000" spc="-10" dirty="0">
                <a:solidFill>
                  <a:srgbClr val="313131"/>
                </a:solidFill>
                <a:latin typeface="Arial"/>
                <a:cs typeface="Arial"/>
              </a:rPr>
              <a:t>Hand-</a:t>
            </a:r>
            <a:r>
              <a:rPr sz="2000" dirty="0">
                <a:solidFill>
                  <a:srgbClr val="313131"/>
                </a:solidFill>
                <a:latin typeface="Arial"/>
                <a:cs typeface="Arial"/>
              </a:rPr>
              <a:t>held</a:t>
            </a:r>
            <a:r>
              <a:rPr sz="2000" spc="-15" dirty="0">
                <a:solidFill>
                  <a:srgbClr val="313131"/>
                </a:solidFill>
                <a:latin typeface="Arial"/>
                <a:cs typeface="Arial"/>
              </a:rPr>
              <a:t> </a:t>
            </a:r>
            <a:r>
              <a:rPr lang="en-US" sz="2000" dirty="0">
                <a:solidFill>
                  <a:srgbClr val="313131"/>
                </a:solidFill>
                <a:latin typeface="Arial"/>
                <a:cs typeface="Arial"/>
              </a:rPr>
              <a:t>programming</a:t>
            </a:r>
            <a:r>
              <a:rPr sz="2000" spc="5" dirty="0">
                <a:solidFill>
                  <a:srgbClr val="313131"/>
                </a:solidFill>
                <a:latin typeface="Arial"/>
                <a:cs typeface="Arial"/>
              </a:rPr>
              <a:t> </a:t>
            </a:r>
            <a:r>
              <a:rPr sz="2000" dirty="0">
                <a:solidFill>
                  <a:srgbClr val="313131"/>
                </a:solidFill>
                <a:latin typeface="Arial"/>
                <a:cs typeface="Arial"/>
              </a:rPr>
              <a:t>devices</a:t>
            </a:r>
            <a:r>
              <a:rPr sz="2000" spc="-15" dirty="0">
                <a:solidFill>
                  <a:srgbClr val="313131"/>
                </a:solidFill>
                <a:latin typeface="Arial"/>
                <a:cs typeface="Arial"/>
              </a:rPr>
              <a:t> </a:t>
            </a:r>
            <a:r>
              <a:rPr lang="en-US" sz="2000" spc="-15" dirty="0">
                <a:solidFill>
                  <a:srgbClr val="313131"/>
                </a:solidFill>
                <a:latin typeface="Arial"/>
                <a:cs typeface="Arial"/>
              </a:rPr>
              <a:t>allow</a:t>
            </a:r>
            <a:r>
              <a:rPr sz="2000" spc="-20" dirty="0">
                <a:solidFill>
                  <a:srgbClr val="313131"/>
                </a:solidFill>
                <a:latin typeface="Arial"/>
                <a:cs typeface="Arial"/>
              </a:rPr>
              <a:t> </a:t>
            </a:r>
            <a:r>
              <a:rPr sz="2000" spc="-10" dirty="0">
                <a:solidFill>
                  <a:srgbClr val="313131"/>
                </a:solidFill>
                <a:latin typeface="Arial"/>
                <a:cs typeface="Arial"/>
              </a:rPr>
              <a:t>“ad-</a:t>
            </a:r>
            <a:r>
              <a:rPr sz="2000" spc="-20" dirty="0">
                <a:solidFill>
                  <a:srgbClr val="313131"/>
                </a:solidFill>
                <a:latin typeface="Arial"/>
                <a:cs typeface="Arial"/>
              </a:rPr>
              <a:t>hoc”</a:t>
            </a:r>
            <a:r>
              <a:rPr sz="2000" spc="-35" dirty="0">
                <a:solidFill>
                  <a:srgbClr val="313131"/>
                </a:solidFill>
                <a:latin typeface="Arial"/>
                <a:cs typeface="Arial"/>
              </a:rPr>
              <a:t> </a:t>
            </a:r>
            <a:r>
              <a:rPr sz="2000" dirty="0">
                <a:solidFill>
                  <a:srgbClr val="313131"/>
                </a:solidFill>
                <a:latin typeface="Arial"/>
                <a:cs typeface="Arial"/>
              </a:rPr>
              <a:t>change</a:t>
            </a:r>
            <a:r>
              <a:rPr lang="en-US" sz="2000" dirty="0">
                <a:solidFill>
                  <a:srgbClr val="313131"/>
                </a:solidFill>
                <a:latin typeface="Arial"/>
                <a:cs typeface="Arial"/>
              </a:rPr>
              <a:t>s that</a:t>
            </a:r>
            <a:r>
              <a:rPr sz="2000" dirty="0">
                <a:solidFill>
                  <a:srgbClr val="313131"/>
                </a:solidFill>
                <a:latin typeface="Arial"/>
                <a:cs typeface="Arial"/>
              </a:rPr>
              <a:t> may</a:t>
            </a:r>
            <a:r>
              <a:rPr lang="en-US" sz="2000" dirty="0">
                <a:solidFill>
                  <a:srgbClr val="313131"/>
                </a:solidFill>
                <a:latin typeface="Arial"/>
                <a:cs typeface="Arial"/>
              </a:rPr>
              <a:t> not even be documented and may</a:t>
            </a:r>
            <a:r>
              <a:rPr sz="2000" spc="-20" dirty="0">
                <a:solidFill>
                  <a:srgbClr val="313131"/>
                </a:solidFill>
                <a:latin typeface="Arial"/>
                <a:cs typeface="Arial"/>
              </a:rPr>
              <a:t> </a:t>
            </a:r>
            <a:r>
              <a:rPr lang="en-US" sz="2000" dirty="0">
                <a:solidFill>
                  <a:srgbClr val="313131"/>
                </a:solidFill>
                <a:latin typeface="Arial"/>
                <a:cs typeface="Arial"/>
              </a:rPr>
              <a:t>remain</a:t>
            </a:r>
            <a:r>
              <a:rPr sz="2000" spc="-35" dirty="0">
                <a:solidFill>
                  <a:srgbClr val="313131"/>
                </a:solidFill>
                <a:latin typeface="Arial"/>
                <a:cs typeface="Arial"/>
              </a:rPr>
              <a:t> </a:t>
            </a:r>
            <a:r>
              <a:rPr sz="2000" dirty="0">
                <a:solidFill>
                  <a:srgbClr val="313131"/>
                </a:solidFill>
                <a:latin typeface="Arial"/>
                <a:cs typeface="Arial"/>
              </a:rPr>
              <a:t>for</a:t>
            </a:r>
            <a:r>
              <a:rPr sz="2000" spc="-25" dirty="0">
                <a:solidFill>
                  <a:srgbClr val="313131"/>
                </a:solidFill>
                <a:latin typeface="Arial"/>
                <a:cs typeface="Arial"/>
              </a:rPr>
              <a:t> </a:t>
            </a:r>
            <a:r>
              <a:rPr sz="2000" spc="-10" dirty="0">
                <a:solidFill>
                  <a:srgbClr val="313131"/>
                </a:solidFill>
                <a:latin typeface="Arial"/>
                <a:cs typeface="Arial"/>
              </a:rPr>
              <a:t>years.</a:t>
            </a:r>
            <a:endParaRPr sz="2000" dirty="0">
              <a:latin typeface="Arial"/>
              <a:cs typeface="Arial"/>
            </a:endParaRPr>
          </a:p>
          <a:p>
            <a:pPr marL="354965" marR="505459" indent="-342900">
              <a:spcBef>
                <a:spcPts val="605"/>
              </a:spcBef>
              <a:buChar char="•"/>
              <a:tabLst>
                <a:tab pos="812165" algn="l"/>
              </a:tabLst>
            </a:pPr>
            <a:r>
              <a:rPr sz="2000" dirty="0">
                <a:solidFill>
                  <a:srgbClr val="313131"/>
                </a:solidFill>
                <a:latin typeface="Arial"/>
                <a:cs typeface="Arial"/>
              </a:rPr>
              <a:t>Field</a:t>
            </a:r>
            <a:r>
              <a:rPr sz="2000" spc="-25" dirty="0">
                <a:solidFill>
                  <a:srgbClr val="313131"/>
                </a:solidFill>
                <a:latin typeface="Arial"/>
                <a:cs typeface="Arial"/>
              </a:rPr>
              <a:t> </a:t>
            </a:r>
            <a:r>
              <a:rPr sz="2000" dirty="0">
                <a:solidFill>
                  <a:srgbClr val="313131"/>
                </a:solidFill>
                <a:latin typeface="Arial"/>
                <a:cs typeface="Arial"/>
              </a:rPr>
              <a:t>devices</a:t>
            </a:r>
            <a:r>
              <a:rPr sz="2000" spc="-25" dirty="0">
                <a:solidFill>
                  <a:srgbClr val="313131"/>
                </a:solidFill>
                <a:latin typeface="Arial"/>
                <a:cs typeface="Arial"/>
              </a:rPr>
              <a:t> </a:t>
            </a:r>
            <a:r>
              <a:rPr sz="2000" dirty="0">
                <a:solidFill>
                  <a:srgbClr val="313131"/>
                </a:solidFill>
                <a:latin typeface="Arial"/>
                <a:cs typeface="Arial"/>
              </a:rPr>
              <a:t>may</a:t>
            </a:r>
            <a:r>
              <a:rPr sz="2000" spc="-25" dirty="0">
                <a:solidFill>
                  <a:srgbClr val="313131"/>
                </a:solidFill>
                <a:latin typeface="Arial"/>
                <a:cs typeface="Arial"/>
              </a:rPr>
              <a:t> </a:t>
            </a:r>
            <a:r>
              <a:rPr sz="2000" dirty="0">
                <a:solidFill>
                  <a:srgbClr val="313131"/>
                </a:solidFill>
                <a:latin typeface="Arial"/>
                <a:cs typeface="Arial"/>
              </a:rPr>
              <a:t>be</a:t>
            </a:r>
            <a:r>
              <a:rPr sz="2000" spc="-45" dirty="0">
                <a:solidFill>
                  <a:srgbClr val="313131"/>
                </a:solidFill>
                <a:latin typeface="Arial"/>
                <a:cs typeface="Arial"/>
              </a:rPr>
              <a:t> </a:t>
            </a:r>
            <a:r>
              <a:rPr sz="2000" dirty="0">
                <a:solidFill>
                  <a:srgbClr val="313131"/>
                </a:solidFill>
                <a:latin typeface="Arial"/>
                <a:cs typeface="Arial"/>
              </a:rPr>
              <a:t>changed</a:t>
            </a:r>
            <a:r>
              <a:rPr sz="2000" spc="-15" dirty="0">
                <a:solidFill>
                  <a:srgbClr val="313131"/>
                </a:solidFill>
                <a:latin typeface="Arial"/>
                <a:cs typeface="Arial"/>
              </a:rPr>
              <a:t> </a:t>
            </a:r>
            <a:r>
              <a:rPr sz="2000" spc="-10" dirty="0">
                <a:solidFill>
                  <a:srgbClr val="313131"/>
                </a:solidFill>
                <a:latin typeface="Arial"/>
                <a:cs typeface="Arial"/>
              </a:rPr>
              <a:t>without </a:t>
            </a:r>
            <a:r>
              <a:rPr sz="2000" dirty="0">
                <a:solidFill>
                  <a:srgbClr val="313131"/>
                </a:solidFill>
                <a:latin typeface="Arial"/>
                <a:cs typeface="Arial"/>
              </a:rPr>
              <a:t>updating</a:t>
            </a:r>
            <a:r>
              <a:rPr sz="2000" spc="-15" dirty="0">
                <a:solidFill>
                  <a:srgbClr val="313131"/>
                </a:solidFill>
                <a:latin typeface="Arial"/>
                <a:cs typeface="Arial"/>
              </a:rPr>
              <a:t> </a:t>
            </a:r>
            <a:r>
              <a:rPr lang="en-US" sz="2000" spc="-15" dirty="0">
                <a:solidFill>
                  <a:srgbClr val="313131"/>
                </a:solidFill>
                <a:latin typeface="Arial"/>
                <a:cs typeface="Arial"/>
              </a:rPr>
              <a:t>related </a:t>
            </a:r>
            <a:r>
              <a:rPr lang="en-US" sz="2000" dirty="0">
                <a:solidFill>
                  <a:srgbClr val="313131"/>
                </a:solidFill>
                <a:latin typeface="Arial"/>
                <a:cs typeface="Arial"/>
              </a:rPr>
              <a:t>higher-level systems (e.g., DCS or SAP).</a:t>
            </a:r>
            <a:endParaRPr sz="2000" dirty="0">
              <a:latin typeface="Arial"/>
              <a:cs typeface="Arial"/>
            </a:endParaRPr>
          </a:p>
          <a:p>
            <a:pPr marL="354965" indent="-342265">
              <a:spcBef>
                <a:spcPts val="600"/>
              </a:spcBef>
              <a:buChar char="•"/>
              <a:tabLst>
                <a:tab pos="812165" algn="l"/>
              </a:tabLst>
            </a:pPr>
            <a:r>
              <a:rPr sz="2000" dirty="0">
                <a:solidFill>
                  <a:srgbClr val="313131"/>
                </a:solidFill>
                <a:latin typeface="Arial"/>
                <a:cs typeface="Arial"/>
              </a:rPr>
              <a:t>Undocumented</a:t>
            </a:r>
            <a:r>
              <a:rPr sz="2000" spc="-10" dirty="0">
                <a:solidFill>
                  <a:srgbClr val="313131"/>
                </a:solidFill>
                <a:latin typeface="Arial"/>
                <a:cs typeface="Arial"/>
              </a:rPr>
              <a:t> </a:t>
            </a:r>
            <a:r>
              <a:rPr sz="2000" dirty="0">
                <a:solidFill>
                  <a:srgbClr val="313131"/>
                </a:solidFill>
                <a:latin typeface="Arial"/>
                <a:cs typeface="Arial"/>
              </a:rPr>
              <a:t>Changes</a:t>
            </a:r>
            <a:r>
              <a:rPr sz="2000" spc="-5" dirty="0">
                <a:solidFill>
                  <a:srgbClr val="313131"/>
                </a:solidFill>
                <a:latin typeface="Arial"/>
                <a:cs typeface="Arial"/>
              </a:rPr>
              <a:t> </a:t>
            </a:r>
            <a:r>
              <a:rPr sz="2000" i="1" dirty="0">
                <a:solidFill>
                  <a:srgbClr val="313131"/>
                </a:solidFill>
                <a:latin typeface="Arial"/>
                <a:cs typeface="Arial"/>
              </a:rPr>
              <a:t>–</a:t>
            </a:r>
            <a:r>
              <a:rPr sz="2000" i="1" spc="-40" dirty="0">
                <a:solidFill>
                  <a:srgbClr val="313131"/>
                </a:solidFill>
                <a:latin typeface="Arial"/>
                <a:cs typeface="Arial"/>
              </a:rPr>
              <a:t> </a:t>
            </a:r>
            <a:r>
              <a:rPr sz="2000" spc="-10" dirty="0">
                <a:solidFill>
                  <a:srgbClr val="313131"/>
                </a:solidFill>
                <a:latin typeface="Arial"/>
                <a:cs typeface="Arial"/>
              </a:rPr>
              <a:t>Hand-</a:t>
            </a:r>
            <a:r>
              <a:rPr sz="2000" dirty="0">
                <a:solidFill>
                  <a:srgbClr val="313131"/>
                </a:solidFill>
                <a:latin typeface="Arial"/>
                <a:cs typeface="Arial"/>
              </a:rPr>
              <a:t>held</a:t>
            </a:r>
            <a:r>
              <a:rPr sz="2000" spc="-20" dirty="0">
                <a:solidFill>
                  <a:srgbClr val="313131"/>
                </a:solidFill>
                <a:latin typeface="Arial"/>
                <a:cs typeface="Arial"/>
              </a:rPr>
              <a:t> </a:t>
            </a:r>
            <a:r>
              <a:rPr sz="2000" dirty="0">
                <a:solidFill>
                  <a:srgbClr val="313131"/>
                </a:solidFill>
                <a:latin typeface="Arial"/>
                <a:cs typeface="Arial"/>
              </a:rPr>
              <a:t>programmers</a:t>
            </a:r>
            <a:r>
              <a:rPr sz="2000" spc="10" dirty="0">
                <a:solidFill>
                  <a:srgbClr val="313131"/>
                </a:solidFill>
                <a:latin typeface="Arial"/>
                <a:cs typeface="Arial"/>
              </a:rPr>
              <a:t> </a:t>
            </a:r>
            <a:r>
              <a:rPr sz="2000" dirty="0">
                <a:solidFill>
                  <a:srgbClr val="313131"/>
                </a:solidFill>
                <a:latin typeface="Arial"/>
                <a:cs typeface="Arial"/>
              </a:rPr>
              <a:t>may</a:t>
            </a:r>
            <a:r>
              <a:rPr sz="2000" spc="-30" dirty="0">
                <a:solidFill>
                  <a:srgbClr val="313131"/>
                </a:solidFill>
                <a:latin typeface="Arial"/>
                <a:cs typeface="Arial"/>
              </a:rPr>
              <a:t> </a:t>
            </a:r>
            <a:r>
              <a:rPr sz="2000" dirty="0">
                <a:solidFill>
                  <a:srgbClr val="313131"/>
                </a:solidFill>
                <a:latin typeface="Arial"/>
                <a:cs typeface="Arial"/>
              </a:rPr>
              <a:t>be</a:t>
            </a:r>
            <a:r>
              <a:rPr sz="2000" spc="-45" dirty="0">
                <a:solidFill>
                  <a:srgbClr val="313131"/>
                </a:solidFill>
                <a:latin typeface="Arial"/>
                <a:cs typeface="Arial"/>
              </a:rPr>
              <a:t> </a:t>
            </a:r>
            <a:r>
              <a:rPr sz="2000" dirty="0">
                <a:solidFill>
                  <a:srgbClr val="313131"/>
                </a:solidFill>
                <a:latin typeface="Arial"/>
                <a:cs typeface="Arial"/>
              </a:rPr>
              <a:t>used</a:t>
            </a:r>
            <a:r>
              <a:rPr sz="2000" spc="-30" dirty="0">
                <a:solidFill>
                  <a:srgbClr val="313131"/>
                </a:solidFill>
                <a:latin typeface="Arial"/>
                <a:cs typeface="Arial"/>
              </a:rPr>
              <a:t> </a:t>
            </a:r>
            <a:r>
              <a:rPr sz="2000" spc="-25" dirty="0">
                <a:solidFill>
                  <a:srgbClr val="313131"/>
                </a:solidFill>
                <a:latin typeface="Arial"/>
                <a:cs typeface="Arial"/>
              </a:rPr>
              <a:t>to</a:t>
            </a:r>
            <a:r>
              <a:rPr lang="en-US" sz="2000" spc="-25" dirty="0">
                <a:solidFill>
                  <a:srgbClr val="313131"/>
                </a:solidFill>
                <a:latin typeface="Arial"/>
                <a:cs typeface="Arial"/>
              </a:rPr>
              <a:t> </a:t>
            </a:r>
            <a:r>
              <a:rPr sz="2000" i="1" dirty="0">
                <a:solidFill>
                  <a:srgbClr val="313131"/>
                </a:solidFill>
                <a:latin typeface="Arial"/>
                <a:cs typeface="Arial"/>
              </a:rPr>
              <a:t>change</a:t>
            </a:r>
            <a:r>
              <a:rPr sz="2000" i="1" spc="-65" dirty="0">
                <a:solidFill>
                  <a:srgbClr val="313131"/>
                </a:solidFill>
                <a:latin typeface="Arial"/>
                <a:cs typeface="Arial"/>
              </a:rPr>
              <a:t> </a:t>
            </a:r>
            <a:r>
              <a:rPr sz="2000" i="1" dirty="0">
                <a:solidFill>
                  <a:srgbClr val="313131"/>
                </a:solidFill>
                <a:latin typeface="Arial"/>
                <a:cs typeface="Arial"/>
              </a:rPr>
              <a:t>configurations</a:t>
            </a:r>
            <a:r>
              <a:rPr sz="2000" i="1" spc="-40" dirty="0">
                <a:solidFill>
                  <a:srgbClr val="313131"/>
                </a:solidFill>
                <a:latin typeface="Arial"/>
                <a:cs typeface="Arial"/>
              </a:rPr>
              <a:t> </a:t>
            </a:r>
            <a:r>
              <a:rPr sz="2000" i="1" dirty="0">
                <a:solidFill>
                  <a:srgbClr val="313131"/>
                </a:solidFill>
                <a:latin typeface="Arial"/>
                <a:cs typeface="Arial"/>
              </a:rPr>
              <a:t>without</a:t>
            </a:r>
            <a:r>
              <a:rPr sz="2000" i="1" spc="-55" dirty="0">
                <a:solidFill>
                  <a:srgbClr val="313131"/>
                </a:solidFill>
                <a:latin typeface="Arial"/>
                <a:cs typeface="Arial"/>
              </a:rPr>
              <a:t> </a:t>
            </a:r>
            <a:r>
              <a:rPr sz="2000" i="1" dirty="0">
                <a:solidFill>
                  <a:srgbClr val="313131"/>
                </a:solidFill>
                <a:latin typeface="Arial"/>
                <a:cs typeface="Arial"/>
              </a:rPr>
              <a:t>updating</a:t>
            </a:r>
            <a:r>
              <a:rPr sz="2000" i="1" spc="-40" dirty="0">
                <a:solidFill>
                  <a:srgbClr val="313131"/>
                </a:solidFill>
                <a:latin typeface="Arial"/>
                <a:cs typeface="Arial"/>
              </a:rPr>
              <a:t> </a:t>
            </a:r>
            <a:r>
              <a:rPr sz="2000" i="1" dirty="0">
                <a:solidFill>
                  <a:srgbClr val="313131"/>
                </a:solidFill>
                <a:latin typeface="Arial"/>
                <a:cs typeface="Arial"/>
              </a:rPr>
              <a:t>central</a:t>
            </a:r>
            <a:r>
              <a:rPr sz="2000" i="1" spc="-65" dirty="0">
                <a:solidFill>
                  <a:srgbClr val="313131"/>
                </a:solidFill>
                <a:latin typeface="Arial"/>
                <a:cs typeface="Arial"/>
              </a:rPr>
              <a:t> </a:t>
            </a:r>
            <a:r>
              <a:rPr sz="2000" i="1" dirty="0">
                <a:solidFill>
                  <a:srgbClr val="313131"/>
                </a:solidFill>
                <a:latin typeface="Arial"/>
                <a:cs typeface="Arial"/>
              </a:rPr>
              <a:t>“approved”</a:t>
            </a:r>
            <a:r>
              <a:rPr sz="2000" i="1" spc="-35" dirty="0">
                <a:solidFill>
                  <a:srgbClr val="313131"/>
                </a:solidFill>
                <a:latin typeface="Arial"/>
                <a:cs typeface="Arial"/>
              </a:rPr>
              <a:t> </a:t>
            </a:r>
            <a:r>
              <a:rPr sz="2000" i="1" spc="-10" dirty="0">
                <a:solidFill>
                  <a:srgbClr val="313131"/>
                </a:solidFill>
                <a:latin typeface="Arial"/>
                <a:cs typeface="Arial"/>
              </a:rPr>
              <a:t>records.</a:t>
            </a:r>
            <a:endParaRPr sz="2000" dirty="0">
              <a:latin typeface="Arial"/>
              <a:cs typeface="Arial"/>
            </a:endParaRPr>
          </a:p>
          <a:p>
            <a:pPr marL="354965" marR="87630" indent="-342900">
              <a:spcBef>
                <a:spcPts val="600"/>
              </a:spcBef>
              <a:buChar char="•"/>
              <a:tabLst>
                <a:tab pos="812165" algn="l"/>
              </a:tabLst>
            </a:pPr>
            <a:r>
              <a:rPr sz="2000" dirty="0">
                <a:solidFill>
                  <a:srgbClr val="313131"/>
                </a:solidFill>
                <a:latin typeface="Arial"/>
                <a:cs typeface="Arial"/>
              </a:rPr>
              <a:t>Lack</a:t>
            </a:r>
            <a:r>
              <a:rPr sz="2000" spc="-35" dirty="0">
                <a:solidFill>
                  <a:srgbClr val="313131"/>
                </a:solidFill>
                <a:latin typeface="Arial"/>
                <a:cs typeface="Arial"/>
              </a:rPr>
              <a:t> </a:t>
            </a:r>
            <a:r>
              <a:rPr sz="2000" dirty="0">
                <a:solidFill>
                  <a:srgbClr val="313131"/>
                </a:solidFill>
                <a:latin typeface="Arial"/>
                <a:cs typeface="Arial"/>
              </a:rPr>
              <a:t>of</a:t>
            </a:r>
            <a:r>
              <a:rPr sz="2000" spc="-20" dirty="0">
                <a:solidFill>
                  <a:srgbClr val="313131"/>
                </a:solidFill>
                <a:latin typeface="Arial"/>
                <a:cs typeface="Arial"/>
              </a:rPr>
              <a:t> </a:t>
            </a:r>
            <a:r>
              <a:rPr sz="2000" dirty="0">
                <a:solidFill>
                  <a:srgbClr val="313131"/>
                </a:solidFill>
                <a:latin typeface="Arial"/>
                <a:cs typeface="Arial"/>
              </a:rPr>
              <a:t>Consistency </a:t>
            </a:r>
            <a:r>
              <a:rPr sz="2000" i="1" dirty="0">
                <a:solidFill>
                  <a:srgbClr val="313131"/>
                </a:solidFill>
                <a:latin typeface="Arial"/>
                <a:cs typeface="Arial"/>
              </a:rPr>
              <a:t>–</a:t>
            </a:r>
            <a:r>
              <a:rPr sz="2000" i="1" spc="-25" dirty="0">
                <a:solidFill>
                  <a:srgbClr val="313131"/>
                </a:solidFill>
                <a:latin typeface="Arial"/>
                <a:cs typeface="Arial"/>
              </a:rPr>
              <a:t> </a:t>
            </a:r>
            <a:r>
              <a:rPr sz="2000" dirty="0">
                <a:solidFill>
                  <a:srgbClr val="313131"/>
                </a:solidFill>
                <a:latin typeface="Arial"/>
                <a:cs typeface="Arial"/>
              </a:rPr>
              <a:t>IID</a:t>
            </a:r>
            <a:r>
              <a:rPr sz="2000" spc="-20" dirty="0">
                <a:solidFill>
                  <a:srgbClr val="313131"/>
                </a:solidFill>
                <a:latin typeface="Arial"/>
                <a:cs typeface="Arial"/>
              </a:rPr>
              <a:t> </a:t>
            </a:r>
            <a:r>
              <a:rPr sz="2000" dirty="0">
                <a:solidFill>
                  <a:srgbClr val="313131"/>
                </a:solidFill>
                <a:latin typeface="Arial"/>
                <a:cs typeface="Arial"/>
              </a:rPr>
              <a:t>replacement or</a:t>
            </a:r>
            <a:r>
              <a:rPr sz="2000" spc="-15" dirty="0">
                <a:solidFill>
                  <a:srgbClr val="313131"/>
                </a:solidFill>
                <a:latin typeface="Arial"/>
                <a:cs typeface="Arial"/>
              </a:rPr>
              <a:t> </a:t>
            </a:r>
            <a:r>
              <a:rPr sz="2000" dirty="0">
                <a:solidFill>
                  <a:srgbClr val="313131"/>
                </a:solidFill>
                <a:latin typeface="Arial"/>
                <a:cs typeface="Arial"/>
              </a:rPr>
              <a:t>repair procedures</a:t>
            </a:r>
            <a:r>
              <a:rPr sz="2000" spc="10" dirty="0">
                <a:solidFill>
                  <a:srgbClr val="313131"/>
                </a:solidFill>
                <a:latin typeface="Arial"/>
                <a:cs typeface="Arial"/>
              </a:rPr>
              <a:t> </a:t>
            </a:r>
            <a:r>
              <a:rPr sz="2000" dirty="0">
                <a:solidFill>
                  <a:srgbClr val="313131"/>
                </a:solidFill>
                <a:latin typeface="Arial"/>
                <a:cs typeface="Arial"/>
              </a:rPr>
              <a:t>are</a:t>
            </a:r>
            <a:r>
              <a:rPr sz="2000" spc="-20" dirty="0">
                <a:solidFill>
                  <a:srgbClr val="313131"/>
                </a:solidFill>
                <a:latin typeface="Arial"/>
                <a:cs typeface="Arial"/>
              </a:rPr>
              <a:t> </a:t>
            </a:r>
            <a:r>
              <a:rPr sz="2000" spc="-10" dirty="0">
                <a:solidFill>
                  <a:srgbClr val="313131"/>
                </a:solidFill>
                <a:latin typeface="Arial"/>
                <a:cs typeface="Arial"/>
              </a:rPr>
              <a:t>often </a:t>
            </a:r>
            <a:r>
              <a:rPr sz="2000" dirty="0">
                <a:solidFill>
                  <a:srgbClr val="313131"/>
                </a:solidFill>
                <a:latin typeface="Arial"/>
                <a:cs typeface="Arial"/>
              </a:rPr>
              <a:t>not</a:t>
            </a:r>
            <a:r>
              <a:rPr sz="2000" spc="-20" dirty="0">
                <a:solidFill>
                  <a:srgbClr val="313131"/>
                </a:solidFill>
                <a:latin typeface="Arial"/>
                <a:cs typeface="Arial"/>
              </a:rPr>
              <a:t> </a:t>
            </a:r>
            <a:r>
              <a:rPr sz="2000" dirty="0">
                <a:solidFill>
                  <a:srgbClr val="313131"/>
                </a:solidFill>
                <a:latin typeface="Arial"/>
                <a:cs typeface="Arial"/>
              </a:rPr>
              <a:t>documented</a:t>
            </a:r>
            <a:endParaRPr lang="en-US" sz="2000" dirty="0">
              <a:solidFill>
                <a:srgbClr val="313131"/>
              </a:solidFill>
              <a:latin typeface="Arial"/>
              <a:cs typeface="Arial"/>
            </a:endParaRPr>
          </a:p>
          <a:p>
            <a:pPr marL="354965" marR="87630" indent="-342900">
              <a:spcBef>
                <a:spcPts val="600"/>
              </a:spcBef>
              <a:buChar char="•"/>
              <a:tabLst>
                <a:tab pos="812165" algn="l"/>
              </a:tabLst>
            </a:pPr>
            <a:r>
              <a:rPr lang="en-US" sz="2000" dirty="0">
                <a:solidFill>
                  <a:srgbClr val="313131"/>
                </a:solidFill>
                <a:latin typeface="Arial"/>
                <a:cs typeface="Arial"/>
              </a:rPr>
              <a:t>Cybersecurity incidents (by external or internal actors) may result in safety, quality, or financial impacts.</a:t>
            </a:r>
            <a:endParaRPr sz="2000" dirty="0">
              <a:latin typeface="Arial"/>
              <a:cs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90601" y="222250"/>
            <a:ext cx="9200534" cy="714555"/>
          </a:xfrm>
          <a:prstGeom prst="rect">
            <a:avLst/>
          </a:prstGeom>
        </p:spPr>
        <p:txBody>
          <a:bodyPr vert="horz" wrap="square" lIns="0" tIns="204724" rIns="0" bIns="0" rtlCol="0">
            <a:spAutoFit/>
          </a:bodyPr>
          <a:lstStyle/>
          <a:p>
            <a:pPr algn="ctr">
              <a:spcBef>
                <a:spcPts val="100"/>
              </a:spcBef>
            </a:pPr>
            <a:r>
              <a:rPr sz="3300" dirty="0">
                <a:solidFill>
                  <a:srgbClr val="164B6C"/>
                </a:solidFill>
              </a:rPr>
              <a:t>Why</a:t>
            </a:r>
            <a:r>
              <a:rPr sz="3300" spc="-55" dirty="0">
                <a:solidFill>
                  <a:srgbClr val="164B6C"/>
                </a:solidFill>
              </a:rPr>
              <a:t> </a:t>
            </a:r>
            <a:r>
              <a:rPr sz="3300" dirty="0">
                <a:solidFill>
                  <a:srgbClr val="164B6C"/>
                </a:solidFill>
              </a:rPr>
              <a:t>is</a:t>
            </a:r>
            <a:r>
              <a:rPr sz="3300" spc="-40" dirty="0">
                <a:solidFill>
                  <a:srgbClr val="164B6C"/>
                </a:solidFill>
              </a:rPr>
              <a:t> </a:t>
            </a:r>
            <a:r>
              <a:rPr lang="en-US" sz="3300" spc="-40" dirty="0">
                <a:solidFill>
                  <a:srgbClr val="164B6C"/>
                </a:solidFill>
              </a:rPr>
              <a:t>the </a:t>
            </a:r>
            <a:r>
              <a:rPr sz="3300" spc="-10" dirty="0">
                <a:solidFill>
                  <a:srgbClr val="164B6C"/>
                </a:solidFill>
              </a:rPr>
              <a:t>ISA-</a:t>
            </a:r>
            <a:r>
              <a:rPr sz="3300" dirty="0">
                <a:solidFill>
                  <a:srgbClr val="164B6C"/>
                </a:solidFill>
              </a:rPr>
              <a:t>108</a:t>
            </a:r>
            <a:r>
              <a:rPr sz="3300" spc="-40" dirty="0">
                <a:solidFill>
                  <a:srgbClr val="164B6C"/>
                </a:solidFill>
              </a:rPr>
              <a:t> </a:t>
            </a:r>
            <a:r>
              <a:rPr sz="3300" dirty="0">
                <a:solidFill>
                  <a:srgbClr val="164B6C"/>
                </a:solidFill>
              </a:rPr>
              <a:t>Standard</a:t>
            </a:r>
            <a:r>
              <a:rPr sz="3300" spc="-40" dirty="0">
                <a:solidFill>
                  <a:srgbClr val="164B6C"/>
                </a:solidFill>
              </a:rPr>
              <a:t> </a:t>
            </a:r>
            <a:r>
              <a:rPr sz="3300" spc="-10" dirty="0">
                <a:solidFill>
                  <a:srgbClr val="164B6C"/>
                </a:solidFill>
              </a:rPr>
              <a:t>Needed?</a:t>
            </a:r>
            <a:endParaRPr sz="3300" dirty="0"/>
          </a:p>
        </p:txBody>
      </p:sp>
      <p:sp>
        <p:nvSpPr>
          <p:cNvPr id="3" name="object 3"/>
          <p:cNvSpPr txBox="1"/>
          <p:nvPr/>
        </p:nvSpPr>
        <p:spPr>
          <a:xfrm>
            <a:off x="990600" y="1536955"/>
            <a:ext cx="10070690" cy="3413114"/>
          </a:xfrm>
          <a:prstGeom prst="rect">
            <a:avLst/>
          </a:prstGeom>
        </p:spPr>
        <p:txBody>
          <a:bodyPr vert="horz" wrap="square" lIns="0" tIns="12065" rIns="0" bIns="0" rtlCol="0">
            <a:spAutoFit/>
          </a:bodyPr>
          <a:lstStyle/>
          <a:p>
            <a:pPr marL="12700">
              <a:spcBef>
                <a:spcPts val="1485"/>
              </a:spcBef>
            </a:pPr>
            <a:r>
              <a:rPr sz="2800" dirty="0">
                <a:solidFill>
                  <a:srgbClr val="313131"/>
                </a:solidFill>
                <a:latin typeface="Arial"/>
                <a:cs typeface="Arial"/>
              </a:rPr>
              <a:t>IIDs</a:t>
            </a:r>
            <a:r>
              <a:rPr sz="2800" spc="-25" dirty="0">
                <a:solidFill>
                  <a:srgbClr val="313131"/>
                </a:solidFill>
                <a:latin typeface="Arial"/>
                <a:cs typeface="Arial"/>
              </a:rPr>
              <a:t> </a:t>
            </a:r>
            <a:r>
              <a:rPr sz="2800" dirty="0">
                <a:solidFill>
                  <a:srgbClr val="313131"/>
                </a:solidFill>
                <a:latin typeface="Arial"/>
                <a:cs typeface="Arial"/>
              </a:rPr>
              <a:t>often</a:t>
            </a:r>
            <a:r>
              <a:rPr sz="2800" spc="-35" dirty="0">
                <a:solidFill>
                  <a:srgbClr val="313131"/>
                </a:solidFill>
                <a:latin typeface="Arial"/>
                <a:cs typeface="Arial"/>
              </a:rPr>
              <a:t> </a:t>
            </a:r>
            <a:r>
              <a:rPr sz="2800" dirty="0">
                <a:solidFill>
                  <a:srgbClr val="313131"/>
                </a:solidFill>
                <a:latin typeface="Arial"/>
                <a:cs typeface="Arial"/>
              </a:rPr>
              <a:t>require</a:t>
            </a:r>
            <a:r>
              <a:rPr sz="2800" spc="-40" dirty="0">
                <a:solidFill>
                  <a:srgbClr val="313131"/>
                </a:solidFill>
                <a:latin typeface="Arial"/>
                <a:cs typeface="Arial"/>
              </a:rPr>
              <a:t> </a:t>
            </a:r>
            <a:r>
              <a:rPr sz="2800" dirty="0">
                <a:solidFill>
                  <a:srgbClr val="313131"/>
                </a:solidFill>
                <a:latin typeface="Arial"/>
                <a:cs typeface="Arial"/>
              </a:rPr>
              <a:t>support</a:t>
            </a:r>
            <a:r>
              <a:rPr sz="2800" spc="-55" dirty="0">
                <a:solidFill>
                  <a:srgbClr val="313131"/>
                </a:solidFill>
                <a:latin typeface="Arial"/>
                <a:cs typeface="Arial"/>
              </a:rPr>
              <a:t> </a:t>
            </a:r>
            <a:r>
              <a:rPr sz="2800" dirty="0">
                <a:solidFill>
                  <a:srgbClr val="313131"/>
                </a:solidFill>
                <a:latin typeface="Arial"/>
                <a:cs typeface="Arial"/>
              </a:rPr>
              <a:t>from</a:t>
            </a:r>
            <a:r>
              <a:rPr sz="2800" spc="-45" dirty="0">
                <a:solidFill>
                  <a:srgbClr val="313131"/>
                </a:solidFill>
                <a:latin typeface="Arial"/>
                <a:cs typeface="Arial"/>
              </a:rPr>
              <a:t> </a:t>
            </a:r>
            <a:r>
              <a:rPr sz="2800" dirty="0">
                <a:solidFill>
                  <a:srgbClr val="313131"/>
                </a:solidFill>
                <a:latin typeface="Arial"/>
                <a:cs typeface="Arial"/>
              </a:rPr>
              <a:t>the</a:t>
            </a:r>
            <a:r>
              <a:rPr sz="2800" spc="-35" dirty="0">
                <a:solidFill>
                  <a:srgbClr val="313131"/>
                </a:solidFill>
                <a:latin typeface="Arial"/>
                <a:cs typeface="Arial"/>
              </a:rPr>
              <a:t> </a:t>
            </a:r>
            <a:r>
              <a:rPr sz="2800" spc="-10" dirty="0">
                <a:solidFill>
                  <a:srgbClr val="313131"/>
                </a:solidFill>
                <a:latin typeface="Arial"/>
                <a:cs typeface="Arial"/>
              </a:rPr>
              <a:t>supplier</a:t>
            </a:r>
            <a:r>
              <a:rPr lang="en-US" sz="2800" spc="-10" dirty="0">
                <a:solidFill>
                  <a:srgbClr val="313131"/>
                </a:solidFill>
                <a:latin typeface="Arial"/>
                <a:cs typeface="Arial"/>
              </a:rPr>
              <a:t>,</a:t>
            </a:r>
            <a:r>
              <a:rPr sz="2800" spc="-60" dirty="0">
                <a:solidFill>
                  <a:srgbClr val="313131"/>
                </a:solidFill>
                <a:latin typeface="Arial"/>
                <a:cs typeface="Arial"/>
              </a:rPr>
              <a:t> </a:t>
            </a:r>
            <a:r>
              <a:rPr lang="en-US" sz="2800" spc="-60" dirty="0">
                <a:solidFill>
                  <a:srgbClr val="313131"/>
                </a:solidFill>
                <a:latin typeface="Arial"/>
                <a:cs typeface="Arial"/>
              </a:rPr>
              <a:t>such as</a:t>
            </a:r>
            <a:r>
              <a:rPr sz="2800" spc="-10" dirty="0">
                <a:solidFill>
                  <a:srgbClr val="313131"/>
                </a:solidFill>
                <a:latin typeface="Arial"/>
                <a:cs typeface="Arial"/>
              </a:rPr>
              <a:t>:</a:t>
            </a:r>
            <a:endParaRPr lang="en-US" sz="2800" dirty="0">
              <a:latin typeface="Arial"/>
              <a:cs typeface="Arial"/>
            </a:endParaRPr>
          </a:p>
          <a:p>
            <a:pPr marL="812165" indent="-342265">
              <a:spcBef>
                <a:spcPts val="610"/>
              </a:spcBef>
              <a:buChar char="•"/>
              <a:tabLst>
                <a:tab pos="812165" algn="l"/>
              </a:tabLst>
            </a:pPr>
            <a:r>
              <a:rPr lang="en-US" sz="2400" dirty="0">
                <a:solidFill>
                  <a:srgbClr val="313131"/>
                </a:solidFill>
                <a:latin typeface="Arial"/>
                <a:cs typeface="Arial"/>
              </a:rPr>
              <a:t>Custody</a:t>
            </a:r>
            <a:r>
              <a:rPr lang="en-US" sz="2400" spc="-40" dirty="0">
                <a:solidFill>
                  <a:srgbClr val="313131"/>
                </a:solidFill>
                <a:latin typeface="Arial"/>
                <a:cs typeface="Arial"/>
              </a:rPr>
              <a:t> </a:t>
            </a:r>
            <a:r>
              <a:rPr lang="en-US" sz="2400" dirty="0">
                <a:solidFill>
                  <a:srgbClr val="313131"/>
                </a:solidFill>
                <a:latin typeface="Arial"/>
                <a:cs typeface="Arial"/>
              </a:rPr>
              <a:t>transfer</a:t>
            </a:r>
            <a:r>
              <a:rPr lang="en-US" sz="2400" spc="-35" dirty="0">
                <a:solidFill>
                  <a:srgbClr val="313131"/>
                </a:solidFill>
                <a:latin typeface="Arial"/>
                <a:cs typeface="Arial"/>
              </a:rPr>
              <a:t> </a:t>
            </a:r>
            <a:r>
              <a:rPr lang="en-US" sz="2400" dirty="0">
                <a:solidFill>
                  <a:srgbClr val="313131"/>
                </a:solidFill>
                <a:latin typeface="Arial"/>
                <a:cs typeface="Arial"/>
              </a:rPr>
              <a:t>meters</a:t>
            </a:r>
            <a:r>
              <a:rPr lang="en-US" sz="2400" spc="-25" dirty="0">
                <a:solidFill>
                  <a:srgbClr val="313131"/>
                </a:solidFill>
                <a:latin typeface="Arial"/>
                <a:cs typeface="Arial"/>
              </a:rPr>
              <a:t> </a:t>
            </a:r>
            <a:r>
              <a:rPr lang="en-US" sz="2400" dirty="0">
                <a:solidFill>
                  <a:srgbClr val="313131"/>
                </a:solidFill>
                <a:latin typeface="Arial"/>
                <a:cs typeface="Arial"/>
              </a:rPr>
              <a:t>that</a:t>
            </a:r>
            <a:r>
              <a:rPr lang="en-US" sz="2400" spc="-35" dirty="0">
                <a:solidFill>
                  <a:srgbClr val="313131"/>
                </a:solidFill>
                <a:latin typeface="Arial"/>
                <a:cs typeface="Arial"/>
              </a:rPr>
              <a:t> </a:t>
            </a:r>
            <a:r>
              <a:rPr lang="en-US" sz="2400" dirty="0">
                <a:solidFill>
                  <a:srgbClr val="313131"/>
                </a:solidFill>
                <a:latin typeface="Arial"/>
                <a:cs typeface="Arial"/>
              </a:rPr>
              <a:t>require</a:t>
            </a:r>
            <a:r>
              <a:rPr lang="en-US" sz="2400" spc="-20" dirty="0">
                <a:solidFill>
                  <a:srgbClr val="313131"/>
                </a:solidFill>
                <a:latin typeface="Arial"/>
                <a:cs typeface="Arial"/>
              </a:rPr>
              <a:t> </a:t>
            </a:r>
            <a:r>
              <a:rPr lang="en-US" sz="2400" dirty="0">
                <a:solidFill>
                  <a:srgbClr val="313131"/>
                </a:solidFill>
                <a:latin typeface="Arial"/>
                <a:cs typeface="Arial"/>
              </a:rPr>
              <a:t>regular</a:t>
            </a:r>
            <a:r>
              <a:rPr lang="en-US" sz="2400" spc="-30" dirty="0">
                <a:solidFill>
                  <a:srgbClr val="313131"/>
                </a:solidFill>
                <a:latin typeface="Arial"/>
                <a:cs typeface="Arial"/>
              </a:rPr>
              <a:t> </a:t>
            </a:r>
            <a:r>
              <a:rPr lang="en-US" sz="2400" dirty="0">
                <a:solidFill>
                  <a:srgbClr val="313131"/>
                </a:solidFill>
                <a:latin typeface="Arial"/>
                <a:cs typeface="Arial"/>
              </a:rPr>
              <a:t>certification</a:t>
            </a:r>
            <a:r>
              <a:rPr lang="en-US" sz="2400" spc="-30" dirty="0">
                <a:solidFill>
                  <a:srgbClr val="313131"/>
                </a:solidFill>
                <a:latin typeface="Arial"/>
                <a:cs typeface="Arial"/>
              </a:rPr>
              <a:t>.</a:t>
            </a:r>
            <a:endParaRPr lang="en-US" sz="2400" dirty="0">
              <a:latin typeface="Arial"/>
              <a:cs typeface="Arial"/>
            </a:endParaRPr>
          </a:p>
          <a:p>
            <a:pPr marL="812165" indent="-342265">
              <a:spcBef>
                <a:spcPts val="590"/>
              </a:spcBef>
              <a:buChar char="•"/>
              <a:tabLst>
                <a:tab pos="812165" algn="l"/>
              </a:tabLst>
            </a:pPr>
            <a:r>
              <a:rPr lang="en-US" sz="2400" dirty="0">
                <a:solidFill>
                  <a:srgbClr val="313131"/>
                </a:solidFill>
                <a:latin typeface="Arial"/>
                <a:cs typeface="Arial"/>
              </a:rPr>
              <a:t>Diagnostic </a:t>
            </a:r>
            <a:r>
              <a:rPr sz="2400" dirty="0">
                <a:solidFill>
                  <a:srgbClr val="313131"/>
                </a:solidFill>
                <a:latin typeface="Arial"/>
                <a:cs typeface="Arial"/>
              </a:rPr>
              <a:t>devices</a:t>
            </a:r>
            <a:r>
              <a:rPr sz="2400" spc="-55" dirty="0">
                <a:solidFill>
                  <a:srgbClr val="313131"/>
                </a:solidFill>
                <a:latin typeface="Arial"/>
                <a:cs typeface="Arial"/>
              </a:rPr>
              <a:t> </a:t>
            </a:r>
            <a:r>
              <a:rPr sz="2400" dirty="0">
                <a:solidFill>
                  <a:srgbClr val="313131"/>
                </a:solidFill>
                <a:latin typeface="Arial"/>
                <a:cs typeface="Arial"/>
              </a:rPr>
              <a:t>like</a:t>
            </a:r>
            <a:r>
              <a:rPr sz="2400" spc="-25" dirty="0">
                <a:solidFill>
                  <a:srgbClr val="313131"/>
                </a:solidFill>
                <a:latin typeface="Arial"/>
                <a:cs typeface="Arial"/>
              </a:rPr>
              <a:t> </a:t>
            </a:r>
            <a:r>
              <a:rPr sz="2400" dirty="0">
                <a:solidFill>
                  <a:srgbClr val="313131"/>
                </a:solidFill>
                <a:latin typeface="Arial"/>
                <a:cs typeface="Arial"/>
              </a:rPr>
              <a:t>vibration</a:t>
            </a:r>
            <a:r>
              <a:rPr sz="2400" spc="-60" dirty="0">
                <a:solidFill>
                  <a:srgbClr val="313131"/>
                </a:solidFill>
                <a:latin typeface="Arial"/>
                <a:cs typeface="Arial"/>
              </a:rPr>
              <a:t> </a:t>
            </a:r>
            <a:r>
              <a:rPr sz="2400" dirty="0">
                <a:solidFill>
                  <a:srgbClr val="313131"/>
                </a:solidFill>
                <a:latin typeface="Arial"/>
                <a:cs typeface="Arial"/>
              </a:rPr>
              <a:t>analyzers</a:t>
            </a:r>
            <a:endParaRPr sz="2400" dirty="0">
              <a:latin typeface="Arial"/>
              <a:cs typeface="Arial"/>
            </a:endParaRPr>
          </a:p>
          <a:p>
            <a:pPr marL="812165" marR="608330" indent="-342900">
              <a:spcBef>
                <a:spcPts val="600"/>
              </a:spcBef>
              <a:buChar char="•"/>
              <a:tabLst>
                <a:tab pos="812165" algn="l"/>
              </a:tabLst>
            </a:pPr>
            <a:r>
              <a:rPr sz="2400" dirty="0">
                <a:solidFill>
                  <a:srgbClr val="313131"/>
                </a:solidFill>
                <a:latin typeface="Arial"/>
                <a:cs typeface="Arial"/>
              </a:rPr>
              <a:t>Boiler</a:t>
            </a:r>
            <a:r>
              <a:rPr sz="2400" spc="-20" dirty="0">
                <a:solidFill>
                  <a:srgbClr val="313131"/>
                </a:solidFill>
                <a:latin typeface="Arial"/>
                <a:cs typeface="Arial"/>
              </a:rPr>
              <a:t> </a:t>
            </a:r>
            <a:r>
              <a:rPr lang="en-US" sz="2400" spc="-20" dirty="0">
                <a:solidFill>
                  <a:srgbClr val="313131"/>
                </a:solidFill>
                <a:latin typeface="Arial"/>
                <a:cs typeface="Arial"/>
              </a:rPr>
              <a:t>stack gas analyzers and fuel </a:t>
            </a:r>
            <a:r>
              <a:rPr sz="2400" dirty="0">
                <a:solidFill>
                  <a:srgbClr val="313131"/>
                </a:solidFill>
                <a:latin typeface="Arial"/>
                <a:cs typeface="Arial"/>
              </a:rPr>
              <a:t>optimizer</a:t>
            </a:r>
            <a:r>
              <a:rPr sz="2400" spc="-10" dirty="0">
                <a:solidFill>
                  <a:srgbClr val="313131"/>
                </a:solidFill>
                <a:latin typeface="Arial"/>
                <a:cs typeface="Arial"/>
              </a:rPr>
              <a:t>s</a:t>
            </a:r>
            <a:endParaRPr lang="en-US" sz="2400" spc="-10" dirty="0">
              <a:solidFill>
                <a:srgbClr val="313131"/>
              </a:solidFill>
              <a:latin typeface="Arial"/>
              <a:cs typeface="Arial"/>
            </a:endParaRPr>
          </a:p>
          <a:p>
            <a:pPr marL="812165" marR="608330" indent="-342900">
              <a:spcBef>
                <a:spcPts val="600"/>
              </a:spcBef>
              <a:buChar char="•"/>
              <a:tabLst>
                <a:tab pos="812165" algn="l"/>
              </a:tabLst>
            </a:pPr>
            <a:r>
              <a:rPr lang="en-US" sz="2400" spc="-10" dirty="0">
                <a:solidFill>
                  <a:srgbClr val="313131"/>
                </a:solidFill>
                <a:latin typeface="Arial"/>
                <a:cs typeface="Arial"/>
              </a:rPr>
              <a:t>Fleet management (e.g. analyzers) including maintenance support and training</a:t>
            </a:r>
            <a:endParaRPr sz="2400" dirty="0">
              <a:latin typeface="Arial"/>
              <a:cs typeface="Arial"/>
            </a:endParaRPr>
          </a:p>
          <a:p>
            <a:pPr marL="12700" marR="389890">
              <a:spcBef>
                <a:spcPts val="600"/>
              </a:spcBef>
            </a:pPr>
            <a:r>
              <a:rPr lang="en-US" sz="2400" dirty="0">
                <a:solidFill>
                  <a:srgbClr val="313131"/>
                </a:solidFill>
                <a:latin typeface="Arial"/>
                <a:cs typeface="Arial"/>
              </a:rPr>
              <a:t>F</a:t>
            </a:r>
            <a:r>
              <a:rPr sz="2400" dirty="0">
                <a:solidFill>
                  <a:srgbClr val="313131"/>
                </a:solidFill>
                <a:latin typeface="Arial"/>
                <a:cs typeface="Arial"/>
              </a:rPr>
              <a:t>or</a:t>
            </a:r>
            <a:r>
              <a:rPr sz="2400" spc="-30" dirty="0">
                <a:solidFill>
                  <a:srgbClr val="313131"/>
                </a:solidFill>
                <a:latin typeface="Arial"/>
                <a:cs typeface="Arial"/>
              </a:rPr>
              <a:t> </a:t>
            </a:r>
            <a:r>
              <a:rPr sz="2400" dirty="0">
                <a:solidFill>
                  <a:srgbClr val="313131"/>
                </a:solidFill>
                <a:latin typeface="Arial"/>
                <a:cs typeface="Arial"/>
              </a:rPr>
              <a:t>cybersecurity</a:t>
            </a:r>
            <a:r>
              <a:rPr sz="2400" spc="-40" dirty="0">
                <a:solidFill>
                  <a:srgbClr val="313131"/>
                </a:solidFill>
                <a:latin typeface="Arial"/>
                <a:cs typeface="Arial"/>
              </a:rPr>
              <a:t> </a:t>
            </a:r>
            <a:r>
              <a:rPr sz="2400" dirty="0">
                <a:solidFill>
                  <a:srgbClr val="313131"/>
                </a:solidFill>
                <a:latin typeface="Arial"/>
                <a:cs typeface="Arial"/>
              </a:rPr>
              <a:t>reasons,</a:t>
            </a:r>
            <a:r>
              <a:rPr sz="2400" spc="-55" dirty="0">
                <a:solidFill>
                  <a:srgbClr val="313131"/>
                </a:solidFill>
                <a:latin typeface="Arial"/>
                <a:cs typeface="Arial"/>
              </a:rPr>
              <a:t> </a:t>
            </a:r>
            <a:r>
              <a:rPr sz="2400" dirty="0">
                <a:solidFill>
                  <a:srgbClr val="313131"/>
                </a:solidFill>
                <a:latin typeface="Arial"/>
                <a:cs typeface="Arial"/>
              </a:rPr>
              <a:t>site</a:t>
            </a:r>
            <a:r>
              <a:rPr sz="2400" spc="-25" dirty="0">
                <a:solidFill>
                  <a:srgbClr val="313131"/>
                </a:solidFill>
                <a:latin typeface="Arial"/>
                <a:cs typeface="Arial"/>
              </a:rPr>
              <a:t> </a:t>
            </a:r>
            <a:r>
              <a:rPr sz="2400" dirty="0">
                <a:solidFill>
                  <a:srgbClr val="313131"/>
                </a:solidFill>
                <a:latin typeface="Arial"/>
                <a:cs typeface="Arial"/>
              </a:rPr>
              <a:t>personnel</a:t>
            </a:r>
            <a:r>
              <a:rPr sz="2400" spc="-50" dirty="0">
                <a:solidFill>
                  <a:srgbClr val="313131"/>
                </a:solidFill>
                <a:latin typeface="Arial"/>
                <a:cs typeface="Arial"/>
              </a:rPr>
              <a:t> </a:t>
            </a:r>
            <a:r>
              <a:rPr sz="2400" dirty="0">
                <a:solidFill>
                  <a:srgbClr val="313131"/>
                </a:solidFill>
                <a:latin typeface="Arial"/>
                <a:cs typeface="Arial"/>
              </a:rPr>
              <a:t>are</a:t>
            </a:r>
            <a:r>
              <a:rPr sz="2400" spc="-20" dirty="0">
                <a:solidFill>
                  <a:srgbClr val="313131"/>
                </a:solidFill>
                <a:latin typeface="Arial"/>
                <a:cs typeface="Arial"/>
              </a:rPr>
              <a:t> </a:t>
            </a:r>
            <a:r>
              <a:rPr sz="2400" dirty="0">
                <a:solidFill>
                  <a:srgbClr val="313131"/>
                </a:solidFill>
                <a:latin typeface="Arial"/>
                <a:cs typeface="Arial"/>
              </a:rPr>
              <a:t>reluctant</a:t>
            </a:r>
            <a:r>
              <a:rPr sz="2400" spc="-55" dirty="0">
                <a:solidFill>
                  <a:srgbClr val="313131"/>
                </a:solidFill>
                <a:latin typeface="Arial"/>
                <a:cs typeface="Arial"/>
              </a:rPr>
              <a:t> </a:t>
            </a:r>
            <a:r>
              <a:rPr sz="2400" spc="-25" dirty="0">
                <a:solidFill>
                  <a:srgbClr val="313131"/>
                </a:solidFill>
                <a:latin typeface="Arial"/>
                <a:cs typeface="Arial"/>
              </a:rPr>
              <a:t>to </a:t>
            </a:r>
            <a:r>
              <a:rPr sz="2400" dirty="0">
                <a:solidFill>
                  <a:srgbClr val="313131"/>
                </a:solidFill>
                <a:latin typeface="Arial"/>
                <a:cs typeface="Arial"/>
              </a:rPr>
              <a:t>allow</a:t>
            </a:r>
            <a:r>
              <a:rPr sz="2400" spc="-15" dirty="0">
                <a:solidFill>
                  <a:srgbClr val="313131"/>
                </a:solidFill>
                <a:latin typeface="Arial"/>
                <a:cs typeface="Arial"/>
              </a:rPr>
              <a:t> </a:t>
            </a:r>
            <a:r>
              <a:rPr sz="2400" dirty="0">
                <a:solidFill>
                  <a:srgbClr val="313131"/>
                </a:solidFill>
                <a:latin typeface="Arial"/>
                <a:cs typeface="Arial"/>
              </a:rPr>
              <a:t>remote</a:t>
            </a:r>
            <a:r>
              <a:rPr sz="2400" spc="-45" dirty="0">
                <a:solidFill>
                  <a:srgbClr val="313131"/>
                </a:solidFill>
                <a:latin typeface="Arial"/>
                <a:cs typeface="Arial"/>
              </a:rPr>
              <a:t> </a:t>
            </a:r>
            <a:r>
              <a:rPr sz="2400" dirty="0">
                <a:solidFill>
                  <a:srgbClr val="313131"/>
                </a:solidFill>
                <a:latin typeface="Arial"/>
                <a:cs typeface="Arial"/>
              </a:rPr>
              <a:t>access</a:t>
            </a:r>
            <a:r>
              <a:rPr sz="2400" spc="-65" dirty="0">
                <a:solidFill>
                  <a:srgbClr val="313131"/>
                </a:solidFill>
                <a:latin typeface="Arial"/>
                <a:cs typeface="Arial"/>
              </a:rPr>
              <a:t> </a:t>
            </a:r>
            <a:r>
              <a:rPr lang="en-US" sz="2400" spc="-65" dirty="0">
                <a:solidFill>
                  <a:srgbClr val="313131"/>
                </a:solidFill>
                <a:latin typeface="Arial"/>
                <a:cs typeface="Arial"/>
              </a:rPr>
              <a:t>because</a:t>
            </a:r>
            <a:r>
              <a:rPr sz="2400" spc="-30" dirty="0">
                <a:solidFill>
                  <a:srgbClr val="313131"/>
                </a:solidFill>
                <a:latin typeface="Arial"/>
                <a:cs typeface="Arial"/>
              </a:rPr>
              <a:t> </a:t>
            </a:r>
            <a:r>
              <a:rPr sz="2400" dirty="0">
                <a:solidFill>
                  <a:srgbClr val="313131"/>
                </a:solidFill>
                <a:latin typeface="Arial"/>
                <a:cs typeface="Arial"/>
              </a:rPr>
              <a:t>there</a:t>
            </a:r>
            <a:r>
              <a:rPr sz="2400" spc="-45" dirty="0">
                <a:solidFill>
                  <a:srgbClr val="313131"/>
                </a:solidFill>
                <a:latin typeface="Arial"/>
                <a:cs typeface="Arial"/>
              </a:rPr>
              <a:t> </a:t>
            </a:r>
            <a:r>
              <a:rPr sz="2400" dirty="0">
                <a:solidFill>
                  <a:srgbClr val="313131"/>
                </a:solidFill>
                <a:latin typeface="Arial"/>
                <a:cs typeface="Arial"/>
              </a:rPr>
              <a:t>is</a:t>
            </a:r>
            <a:r>
              <a:rPr sz="2400" spc="-15" dirty="0">
                <a:solidFill>
                  <a:srgbClr val="313131"/>
                </a:solidFill>
                <a:latin typeface="Arial"/>
                <a:cs typeface="Arial"/>
              </a:rPr>
              <a:t> </a:t>
            </a:r>
            <a:r>
              <a:rPr sz="2400" dirty="0">
                <a:solidFill>
                  <a:srgbClr val="313131"/>
                </a:solidFill>
                <a:latin typeface="Arial"/>
                <a:cs typeface="Arial"/>
              </a:rPr>
              <a:t>little</a:t>
            </a:r>
            <a:r>
              <a:rPr sz="2400" spc="-30" dirty="0">
                <a:solidFill>
                  <a:srgbClr val="313131"/>
                </a:solidFill>
                <a:latin typeface="Arial"/>
                <a:cs typeface="Arial"/>
              </a:rPr>
              <a:t> </a:t>
            </a:r>
            <a:r>
              <a:rPr sz="2400" dirty="0">
                <a:solidFill>
                  <a:srgbClr val="313131"/>
                </a:solidFill>
                <a:latin typeface="Arial"/>
                <a:cs typeface="Arial"/>
              </a:rPr>
              <a:t>guidance</a:t>
            </a:r>
            <a:r>
              <a:rPr sz="2400" spc="-45" dirty="0">
                <a:solidFill>
                  <a:srgbClr val="313131"/>
                </a:solidFill>
                <a:latin typeface="Arial"/>
                <a:cs typeface="Arial"/>
              </a:rPr>
              <a:t> </a:t>
            </a:r>
            <a:r>
              <a:rPr sz="2400" dirty="0">
                <a:solidFill>
                  <a:srgbClr val="313131"/>
                </a:solidFill>
                <a:latin typeface="Arial"/>
                <a:cs typeface="Arial"/>
              </a:rPr>
              <a:t>on</a:t>
            </a:r>
            <a:r>
              <a:rPr sz="2400" spc="-20" dirty="0">
                <a:solidFill>
                  <a:srgbClr val="313131"/>
                </a:solidFill>
                <a:latin typeface="Arial"/>
                <a:cs typeface="Arial"/>
              </a:rPr>
              <a:t> </a:t>
            </a:r>
            <a:r>
              <a:rPr sz="2400" dirty="0">
                <a:solidFill>
                  <a:srgbClr val="313131"/>
                </a:solidFill>
                <a:latin typeface="Arial"/>
                <a:cs typeface="Arial"/>
              </a:rPr>
              <a:t>how</a:t>
            </a:r>
            <a:r>
              <a:rPr sz="2400" spc="-30" dirty="0">
                <a:solidFill>
                  <a:srgbClr val="313131"/>
                </a:solidFill>
                <a:latin typeface="Arial"/>
                <a:cs typeface="Arial"/>
              </a:rPr>
              <a:t> </a:t>
            </a:r>
            <a:r>
              <a:rPr sz="2400" dirty="0">
                <a:solidFill>
                  <a:srgbClr val="313131"/>
                </a:solidFill>
                <a:latin typeface="Arial"/>
                <a:cs typeface="Arial"/>
              </a:rPr>
              <a:t>to</a:t>
            </a:r>
            <a:r>
              <a:rPr sz="2400" spc="-35" dirty="0">
                <a:solidFill>
                  <a:srgbClr val="313131"/>
                </a:solidFill>
                <a:latin typeface="Arial"/>
                <a:cs typeface="Arial"/>
              </a:rPr>
              <a:t> </a:t>
            </a:r>
            <a:r>
              <a:rPr sz="2400" spc="-10" dirty="0">
                <a:solidFill>
                  <a:srgbClr val="313131"/>
                </a:solidFill>
                <a:latin typeface="Arial"/>
                <a:cs typeface="Arial"/>
              </a:rPr>
              <a:t>manage </a:t>
            </a:r>
            <a:r>
              <a:rPr sz="2400" dirty="0">
                <a:solidFill>
                  <a:srgbClr val="313131"/>
                </a:solidFill>
                <a:latin typeface="Arial"/>
                <a:cs typeface="Arial"/>
              </a:rPr>
              <a:t>access</a:t>
            </a:r>
            <a:r>
              <a:rPr sz="2400" spc="-10" dirty="0">
                <a:solidFill>
                  <a:srgbClr val="313131"/>
                </a:solidFill>
                <a:latin typeface="Arial"/>
                <a:cs typeface="Arial"/>
              </a:rPr>
              <a:t>.</a:t>
            </a:r>
            <a:endParaRPr sz="2400" dirty="0">
              <a:latin typeface="Arial"/>
              <a:cs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028701" y="222250"/>
            <a:ext cx="9250926" cy="858568"/>
          </a:xfrm>
          <a:prstGeom prst="rect">
            <a:avLst/>
          </a:prstGeom>
        </p:spPr>
        <p:txBody>
          <a:bodyPr vert="horz" wrap="square" lIns="0" tIns="362585" rIns="0" bIns="0" rtlCol="0">
            <a:spAutoFit/>
          </a:bodyPr>
          <a:lstStyle/>
          <a:p>
            <a:pPr marL="1076960" algn="ctr">
              <a:spcBef>
                <a:spcPts val="95"/>
              </a:spcBef>
            </a:pPr>
            <a:r>
              <a:rPr lang="en-US" sz="3200" dirty="0">
                <a:latin typeface="Aptos ExtraBold" panose="020B0004020202020204" pitchFamily="34" charset="0"/>
              </a:rPr>
              <a:t>How is </a:t>
            </a:r>
            <a:r>
              <a:rPr sz="3200" dirty="0">
                <a:latin typeface="Aptos ExtraBold" panose="020B0004020202020204" pitchFamily="34" charset="0"/>
              </a:rPr>
              <a:t>ISA</a:t>
            </a:r>
            <a:r>
              <a:rPr sz="3200" spc="-190" dirty="0">
                <a:latin typeface="Aptos ExtraBold" panose="020B0004020202020204" pitchFamily="34" charset="0"/>
              </a:rPr>
              <a:t> </a:t>
            </a:r>
            <a:r>
              <a:rPr sz="3200" dirty="0">
                <a:latin typeface="Aptos ExtraBold" panose="020B0004020202020204" pitchFamily="34" charset="0"/>
              </a:rPr>
              <a:t>108</a:t>
            </a:r>
            <a:r>
              <a:rPr sz="3200" spc="-55" dirty="0">
                <a:latin typeface="Aptos ExtraBold" panose="020B0004020202020204" pitchFamily="34" charset="0"/>
              </a:rPr>
              <a:t> </a:t>
            </a:r>
            <a:r>
              <a:rPr lang="en-US" sz="3200" spc="-55" dirty="0">
                <a:latin typeface="Aptos ExtraBold" panose="020B0004020202020204" pitchFamily="34" charset="0"/>
              </a:rPr>
              <a:t>Used by Engineering </a:t>
            </a:r>
            <a:r>
              <a:rPr sz="3200" spc="-50" dirty="0">
                <a:latin typeface="Aptos ExtraBold" panose="020B0004020202020204" pitchFamily="34" charset="0"/>
              </a:rPr>
              <a:t>?</a:t>
            </a:r>
          </a:p>
        </p:txBody>
      </p:sp>
      <p:sp>
        <p:nvSpPr>
          <p:cNvPr id="4" name="object 4"/>
          <p:cNvSpPr txBox="1">
            <a:spLocks noGrp="1"/>
          </p:cNvSpPr>
          <p:nvPr>
            <p:ph type="sldNum" sz="quarter" idx="7"/>
          </p:nvPr>
        </p:nvSpPr>
        <p:spPr>
          <a:xfrm>
            <a:off x="5643879" y="6445208"/>
            <a:ext cx="843280" cy="179536"/>
          </a:xfrm>
          <a:prstGeom prst="rect">
            <a:avLst/>
          </a:prstGeom>
        </p:spPr>
        <p:txBody>
          <a:bodyPr vert="horz" wrap="square" lIns="0" tIns="0" rIns="0" bIns="0" rtlCol="0">
            <a:spAutoFit/>
          </a:bodyPr>
          <a:lstStyle>
            <a:defPPr>
              <a:defRPr kern="0"/>
            </a:defPPr>
            <a:lvl1pPr>
              <a:defRPr sz="1200" b="0" i="0">
                <a:solidFill>
                  <a:schemeClr val="bg1"/>
                </a:solidFill>
                <a:latin typeface="Arial"/>
                <a:cs typeface="Arial"/>
              </a:defRPr>
            </a:lvl1pPr>
          </a:lstStyle>
          <a:p>
            <a:pPr marL="55244">
              <a:lnSpc>
                <a:spcPts val="1425"/>
              </a:lnSpc>
            </a:pPr>
            <a:r>
              <a:rPr lang="en-US"/>
              <a:t>Page</a:t>
            </a:r>
            <a:r>
              <a:rPr lang="en-US" spc="-25"/>
              <a:t> </a:t>
            </a:r>
            <a:fld id="{81D60167-4931-47E6-BA6A-407CBD079E47}" type="slidenum">
              <a:rPr spc="-50" smtClean="0"/>
              <a:pPr marL="55244">
                <a:lnSpc>
                  <a:spcPts val="1425"/>
                </a:lnSpc>
              </a:pPr>
              <a:t>8</a:t>
            </a:fld>
            <a:endParaRPr spc="-25" dirty="0"/>
          </a:p>
        </p:txBody>
      </p:sp>
      <p:sp>
        <p:nvSpPr>
          <p:cNvPr id="3" name="object 3"/>
          <p:cNvSpPr txBox="1">
            <a:spLocks noGrp="1"/>
          </p:cNvSpPr>
          <p:nvPr>
            <p:ph type="body" idx="1"/>
          </p:nvPr>
        </p:nvSpPr>
        <p:spPr>
          <a:xfrm>
            <a:off x="1028699" y="1368987"/>
            <a:ext cx="10150577" cy="3795910"/>
          </a:xfrm>
          <a:prstGeom prst="rect">
            <a:avLst/>
          </a:prstGeom>
        </p:spPr>
        <p:txBody>
          <a:bodyPr vert="horz" wrap="square" lIns="0" tIns="116839" rIns="0" bIns="0" rtlCol="0">
            <a:spAutoFit/>
          </a:bodyPr>
          <a:lstStyle/>
          <a:p>
            <a:pPr marL="0" indent="0">
              <a:spcBef>
                <a:spcPts val="919"/>
              </a:spcBef>
              <a:buNone/>
            </a:pPr>
            <a:r>
              <a:rPr lang="en-US" sz="2400" b="1" dirty="0"/>
              <a:t>During Engineering Phase, </a:t>
            </a:r>
            <a:r>
              <a:rPr sz="2400" b="1" dirty="0"/>
              <a:t>ISA</a:t>
            </a:r>
            <a:r>
              <a:rPr sz="2400" b="1" spc="-170" dirty="0"/>
              <a:t> </a:t>
            </a:r>
            <a:r>
              <a:rPr sz="2400" b="1" dirty="0"/>
              <a:t>108</a:t>
            </a:r>
            <a:r>
              <a:rPr sz="2400" b="1" spc="-40" dirty="0"/>
              <a:t> </a:t>
            </a:r>
            <a:r>
              <a:rPr lang="en-US" sz="2400" b="1" dirty="0"/>
              <a:t>provides</a:t>
            </a:r>
            <a:r>
              <a:rPr sz="2400" b="1" spc="-10" dirty="0"/>
              <a:t>:</a:t>
            </a:r>
          </a:p>
          <a:p>
            <a:pPr marL="354965" marR="142875" indent="-342900">
              <a:spcBef>
                <a:spcPts val="615"/>
              </a:spcBef>
              <a:tabLst>
                <a:tab pos="354965" algn="l"/>
              </a:tabLst>
            </a:pPr>
            <a:r>
              <a:rPr sz="2000" dirty="0"/>
              <a:t>Standardized</a:t>
            </a:r>
            <a:r>
              <a:rPr sz="2000" spc="-30" dirty="0"/>
              <a:t> </a:t>
            </a:r>
            <a:r>
              <a:rPr sz="2000" dirty="0"/>
              <a:t>Work</a:t>
            </a:r>
            <a:r>
              <a:rPr sz="2000" spc="-45" dirty="0"/>
              <a:t> </a:t>
            </a:r>
            <a:r>
              <a:rPr sz="2000" spc="-10" dirty="0"/>
              <a:t>Processes/Procedures/Tasks</a:t>
            </a:r>
            <a:r>
              <a:rPr sz="2000" spc="-40" dirty="0"/>
              <a:t> </a:t>
            </a:r>
            <a:r>
              <a:rPr sz="2000" dirty="0"/>
              <a:t>for</a:t>
            </a:r>
            <a:r>
              <a:rPr sz="2000" spc="-40" dirty="0"/>
              <a:t> </a:t>
            </a:r>
            <a:r>
              <a:rPr lang="en-US" sz="2000" dirty="0"/>
              <a:t>design of</a:t>
            </a:r>
            <a:r>
              <a:rPr sz="2000" spc="-25" dirty="0"/>
              <a:t> </a:t>
            </a:r>
            <a:r>
              <a:rPr lang="en-US" sz="2000" dirty="0"/>
              <a:t>IDM devices and systems that</a:t>
            </a:r>
            <a:r>
              <a:rPr lang="en-US" sz="2000" spc="-45" dirty="0"/>
              <a:t> </a:t>
            </a:r>
            <a:r>
              <a:rPr lang="en-US" sz="2000" dirty="0"/>
              <a:t>integrate</a:t>
            </a:r>
            <a:r>
              <a:rPr lang="en-US" sz="2000" spc="-35" dirty="0"/>
              <a:t> </a:t>
            </a:r>
            <a:r>
              <a:rPr lang="en-US" sz="2000" dirty="0"/>
              <a:t>with</a:t>
            </a:r>
            <a:r>
              <a:rPr lang="en-US" sz="2000" spc="-10" dirty="0"/>
              <a:t> </a:t>
            </a:r>
            <a:r>
              <a:rPr lang="en-US" sz="2000" dirty="0"/>
              <a:t>other</a:t>
            </a:r>
            <a:r>
              <a:rPr lang="en-US" sz="2000" spc="-30" dirty="0"/>
              <a:t> </a:t>
            </a:r>
            <a:r>
              <a:rPr lang="en-US" sz="2000" spc="-10" dirty="0"/>
              <a:t>engineering </a:t>
            </a:r>
            <a:r>
              <a:rPr lang="en-US" sz="2000" dirty="0"/>
              <a:t>standards.</a:t>
            </a:r>
          </a:p>
          <a:p>
            <a:pPr marL="354965" marR="224790" indent="-342900">
              <a:spcBef>
                <a:spcPts val="1200"/>
              </a:spcBef>
              <a:tabLst>
                <a:tab pos="354965" algn="l"/>
              </a:tabLst>
            </a:pPr>
            <a:r>
              <a:rPr sz="2000" dirty="0"/>
              <a:t>interfaces</a:t>
            </a:r>
            <a:r>
              <a:rPr sz="2000" spc="-50" dirty="0"/>
              <a:t> </a:t>
            </a:r>
            <a:r>
              <a:rPr sz="2000" dirty="0"/>
              <a:t>between</a:t>
            </a:r>
            <a:r>
              <a:rPr sz="2000" spc="-10" dirty="0"/>
              <a:t> </a:t>
            </a:r>
            <a:r>
              <a:rPr sz="2000" dirty="0"/>
              <a:t>Roles</a:t>
            </a:r>
            <a:r>
              <a:rPr lang="en-US" sz="2000" dirty="0"/>
              <a:t>,</a:t>
            </a:r>
            <a:r>
              <a:rPr sz="2000" spc="-40" dirty="0"/>
              <a:t> </a:t>
            </a:r>
            <a:r>
              <a:rPr sz="2000" dirty="0"/>
              <a:t>including</a:t>
            </a:r>
            <a:r>
              <a:rPr sz="2000" spc="-30" dirty="0"/>
              <a:t> </a:t>
            </a:r>
            <a:r>
              <a:rPr sz="2000" dirty="0"/>
              <a:t>“Swim</a:t>
            </a:r>
            <a:r>
              <a:rPr sz="2000" spc="-10" dirty="0"/>
              <a:t> </a:t>
            </a:r>
            <a:r>
              <a:rPr sz="2000" dirty="0"/>
              <a:t>Lane</a:t>
            </a:r>
            <a:r>
              <a:rPr sz="2000" spc="-45" dirty="0"/>
              <a:t> </a:t>
            </a:r>
            <a:r>
              <a:rPr sz="2000" dirty="0"/>
              <a:t>Charts”</a:t>
            </a:r>
            <a:r>
              <a:rPr sz="2000" spc="-45" dirty="0"/>
              <a:t> </a:t>
            </a:r>
            <a:r>
              <a:rPr sz="2000" dirty="0"/>
              <a:t>and</a:t>
            </a:r>
            <a:r>
              <a:rPr sz="2000" spc="-45" dirty="0"/>
              <a:t> </a:t>
            </a:r>
            <a:r>
              <a:rPr sz="2000" dirty="0"/>
              <a:t>Work</a:t>
            </a:r>
            <a:r>
              <a:rPr lang="en-US" sz="2000" spc="-45" dirty="0"/>
              <a:t>f</a:t>
            </a:r>
            <a:r>
              <a:rPr sz="2000" spc="-20" dirty="0"/>
              <a:t>low </a:t>
            </a:r>
            <a:r>
              <a:rPr sz="2000" dirty="0"/>
              <a:t>Diagrams.</a:t>
            </a:r>
            <a:r>
              <a:rPr sz="2000" spc="405" dirty="0"/>
              <a:t> </a:t>
            </a:r>
            <a:endParaRPr lang="en-US" sz="2000" spc="405" dirty="0"/>
          </a:p>
          <a:p>
            <a:pPr marL="354965" indent="-342265">
              <a:spcBef>
                <a:spcPts val="1200"/>
              </a:spcBef>
              <a:tabLst>
                <a:tab pos="354965" algn="l"/>
              </a:tabLst>
            </a:pPr>
            <a:r>
              <a:rPr sz="2000" dirty="0"/>
              <a:t>Example(s)</a:t>
            </a:r>
            <a:r>
              <a:rPr sz="2000" spc="-5" dirty="0"/>
              <a:t> </a:t>
            </a:r>
            <a:r>
              <a:rPr sz="2000" dirty="0"/>
              <a:t>of</a:t>
            </a:r>
            <a:r>
              <a:rPr sz="2000" spc="-25" dirty="0"/>
              <a:t> </a:t>
            </a:r>
            <a:r>
              <a:rPr sz="2000" dirty="0"/>
              <a:t>how</a:t>
            </a:r>
            <a:r>
              <a:rPr sz="2000" spc="-35" dirty="0"/>
              <a:t> </a:t>
            </a:r>
            <a:r>
              <a:rPr sz="2000" dirty="0"/>
              <a:t>a</a:t>
            </a:r>
            <a:r>
              <a:rPr sz="2000" spc="-25" dirty="0"/>
              <a:t> </a:t>
            </a:r>
            <a:r>
              <a:rPr sz="2000" dirty="0"/>
              <a:t>Repository</a:t>
            </a:r>
            <a:r>
              <a:rPr sz="2000" spc="-25" dirty="0"/>
              <a:t> </a:t>
            </a:r>
            <a:r>
              <a:rPr sz="2000" dirty="0"/>
              <a:t>can</a:t>
            </a:r>
            <a:r>
              <a:rPr sz="2000" spc="-20" dirty="0"/>
              <a:t> </a:t>
            </a:r>
            <a:r>
              <a:rPr sz="2000" dirty="0"/>
              <a:t>be</a:t>
            </a:r>
            <a:r>
              <a:rPr sz="2000" spc="-35" dirty="0"/>
              <a:t> </a:t>
            </a:r>
            <a:r>
              <a:rPr sz="2000" dirty="0"/>
              <a:t>used</a:t>
            </a:r>
            <a:r>
              <a:rPr sz="2000" spc="-20" dirty="0"/>
              <a:t> </a:t>
            </a:r>
            <a:r>
              <a:rPr lang="en-US" sz="2000" spc="-20" dirty="0"/>
              <a:t>t</a:t>
            </a:r>
            <a:r>
              <a:rPr sz="2000" dirty="0"/>
              <a:t>o</a:t>
            </a:r>
            <a:r>
              <a:rPr sz="2000" spc="-55" dirty="0"/>
              <a:t> </a:t>
            </a:r>
            <a:r>
              <a:rPr sz="2000" dirty="0"/>
              <a:t>manage</a:t>
            </a:r>
            <a:r>
              <a:rPr sz="2000" spc="-20" dirty="0"/>
              <a:t> </a:t>
            </a:r>
            <a:r>
              <a:rPr sz="2000" dirty="0"/>
              <a:t>IID</a:t>
            </a:r>
            <a:r>
              <a:rPr sz="2000" spc="-50" dirty="0"/>
              <a:t> </a:t>
            </a:r>
            <a:r>
              <a:rPr sz="2000" spc="-10" dirty="0"/>
              <a:t>Information</a:t>
            </a:r>
            <a:r>
              <a:rPr lang="en-US" sz="2000" spc="-10" dirty="0"/>
              <a:t> that are </a:t>
            </a:r>
            <a:r>
              <a:rPr lang="en-US" sz="2000" dirty="0"/>
              <a:t>structured</a:t>
            </a:r>
            <a:r>
              <a:rPr lang="en-US" sz="2000" spc="-35" dirty="0"/>
              <a:t> </a:t>
            </a:r>
            <a:r>
              <a:rPr lang="en-US" sz="2000" spc="-25" dirty="0"/>
              <a:t>by </a:t>
            </a:r>
            <a:r>
              <a:rPr lang="en-US" sz="2000" dirty="0"/>
              <a:t>“Industry”</a:t>
            </a:r>
            <a:r>
              <a:rPr lang="en-US" sz="2000" spc="-10" dirty="0"/>
              <a:t> </a:t>
            </a:r>
            <a:r>
              <a:rPr lang="en-US" sz="2000" spc="-25" dirty="0"/>
              <a:t>or Technology</a:t>
            </a:r>
            <a:r>
              <a:rPr sz="2000" spc="-10" dirty="0"/>
              <a:t>.</a:t>
            </a:r>
            <a:endParaRPr sz="2000" dirty="0"/>
          </a:p>
          <a:p>
            <a:pPr marL="354965" marR="5080" indent="-342900">
              <a:spcBef>
                <a:spcPts val="1205"/>
              </a:spcBef>
              <a:buChar char="•"/>
              <a:tabLst>
                <a:tab pos="354965" algn="l"/>
              </a:tabLst>
            </a:pPr>
            <a:r>
              <a:rPr sz="2000" dirty="0"/>
              <a:t>Example</a:t>
            </a:r>
            <a:r>
              <a:rPr sz="2000" spc="-20" dirty="0"/>
              <a:t> </a:t>
            </a:r>
            <a:r>
              <a:rPr sz="2000" dirty="0"/>
              <a:t>standard</a:t>
            </a:r>
            <a:r>
              <a:rPr sz="2000" spc="-15" dirty="0"/>
              <a:t> </a:t>
            </a:r>
            <a:r>
              <a:rPr sz="2000" dirty="0"/>
              <a:t>formats</a:t>
            </a:r>
            <a:r>
              <a:rPr sz="2000" spc="-25" dirty="0"/>
              <a:t> </a:t>
            </a:r>
            <a:r>
              <a:rPr sz="2000" dirty="0"/>
              <a:t>for</a:t>
            </a:r>
            <a:r>
              <a:rPr sz="2000" spc="-35" dirty="0"/>
              <a:t> </a:t>
            </a:r>
            <a:r>
              <a:rPr sz="2000" dirty="0"/>
              <a:t>Engineering data</a:t>
            </a:r>
            <a:r>
              <a:rPr sz="2000" spc="-20" dirty="0"/>
              <a:t> </a:t>
            </a:r>
            <a:r>
              <a:rPr sz="2000" dirty="0"/>
              <a:t>in</a:t>
            </a:r>
            <a:r>
              <a:rPr sz="2000" spc="-25" dirty="0"/>
              <a:t> </a:t>
            </a:r>
            <a:r>
              <a:rPr sz="2000" dirty="0"/>
              <a:t>the</a:t>
            </a:r>
            <a:r>
              <a:rPr sz="2000" spc="-35" dirty="0"/>
              <a:t> </a:t>
            </a:r>
            <a:r>
              <a:rPr sz="2000" dirty="0"/>
              <a:t>Enterprise</a:t>
            </a:r>
            <a:r>
              <a:rPr sz="2000" spc="-25" dirty="0"/>
              <a:t> </a:t>
            </a:r>
            <a:r>
              <a:rPr sz="2000" dirty="0"/>
              <a:t>IDM</a:t>
            </a:r>
            <a:r>
              <a:rPr sz="2000" spc="-35" dirty="0"/>
              <a:t> </a:t>
            </a:r>
            <a:r>
              <a:rPr sz="2000" spc="-10" dirty="0"/>
              <a:t>Program.</a:t>
            </a:r>
            <a:endParaRPr lang="en-US" sz="2000" spc="-10" dirty="0"/>
          </a:p>
          <a:p>
            <a:pPr marL="354965" marR="5080" indent="-342900">
              <a:spcBef>
                <a:spcPts val="1205"/>
              </a:spcBef>
              <a:tabLst>
                <a:tab pos="354965" algn="l"/>
              </a:tabLst>
            </a:pPr>
            <a:r>
              <a:rPr lang="en-US" sz="2000" dirty="0"/>
              <a:t>How to</a:t>
            </a:r>
            <a:r>
              <a:rPr lang="en-US" sz="2000" spc="-35" dirty="0"/>
              <a:t> </a:t>
            </a:r>
            <a:r>
              <a:rPr lang="en-US" sz="2000" dirty="0"/>
              <a:t>facilitate</a:t>
            </a:r>
            <a:r>
              <a:rPr lang="en-US" sz="2000" spc="-30" dirty="0"/>
              <a:t> </a:t>
            </a:r>
            <a:r>
              <a:rPr lang="en-US" sz="2000" dirty="0"/>
              <a:t>“handover”</a:t>
            </a:r>
            <a:r>
              <a:rPr lang="en-US" sz="2000" spc="-50" dirty="0"/>
              <a:t> </a:t>
            </a:r>
            <a:r>
              <a:rPr lang="en-US" sz="2000" dirty="0"/>
              <a:t>of</a:t>
            </a:r>
            <a:r>
              <a:rPr lang="en-US" sz="2000" spc="-30" dirty="0"/>
              <a:t> </a:t>
            </a:r>
            <a:r>
              <a:rPr lang="en-US" sz="2000" dirty="0"/>
              <a:t>information</a:t>
            </a:r>
            <a:r>
              <a:rPr lang="en-US" sz="2000" spc="-45" dirty="0"/>
              <a:t> </a:t>
            </a:r>
            <a:r>
              <a:rPr lang="en-US" sz="2000" dirty="0"/>
              <a:t>between</a:t>
            </a:r>
            <a:r>
              <a:rPr lang="en-US" sz="2000" spc="-45" dirty="0"/>
              <a:t> </a:t>
            </a:r>
            <a:r>
              <a:rPr lang="en-US" sz="2000" dirty="0"/>
              <a:t>Project</a:t>
            </a:r>
            <a:r>
              <a:rPr lang="en-US" sz="2000" spc="-35" dirty="0"/>
              <a:t> </a:t>
            </a:r>
            <a:r>
              <a:rPr lang="en-US" sz="2000" dirty="0"/>
              <a:t>and Operations</a:t>
            </a:r>
            <a:r>
              <a:rPr lang="en-US" sz="2000" spc="-10" dirty="0"/>
              <a:t>.</a:t>
            </a:r>
            <a:endParaRPr lang="en-US" sz="2000" dirty="0"/>
          </a:p>
          <a:p>
            <a:pPr marL="354965" marR="5080" indent="-342900">
              <a:spcBef>
                <a:spcPts val="1205"/>
              </a:spcBef>
              <a:buChar char="•"/>
              <a:tabLst>
                <a:tab pos="354965" algn="l"/>
              </a:tabLst>
            </a:pPr>
            <a:endParaRPr sz="2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69471" y="222250"/>
            <a:ext cx="9846129" cy="746358"/>
          </a:xfrm>
          <a:prstGeom prst="rect">
            <a:avLst/>
          </a:prstGeom>
        </p:spPr>
        <p:txBody>
          <a:bodyPr vert="horz" wrap="square" lIns="0" tIns="362585" rIns="0" bIns="0" rtlCol="0">
            <a:spAutoFit/>
          </a:bodyPr>
          <a:lstStyle/>
          <a:p>
            <a:pPr marL="1076960">
              <a:spcBef>
                <a:spcPts val="95"/>
              </a:spcBef>
            </a:pPr>
            <a:r>
              <a:rPr lang="en-US" dirty="0"/>
              <a:t>How is </a:t>
            </a:r>
            <a:r>
              <a:rPr dirty="0"/>
              <a:t>ISA</a:t>
            </a:r>
            <a:r>
              <a:rPr spc="-190" dirty="0"/>
              <a:t> </a:t>
            </a:r>
            <a:r>
              <a:rPr dirty="0"/>
              <a:t>108</a:t>
            </a:r>
            <a:r>
              <a:rPr spc="-55" dirty="0"/>
              <a:t> </a:t>
            </a:r>
            <a:r>
              <a:rPr lang="en-US" spc="-55" dirty="0"/>
              <a:t>Used by Operations &amp; Maintenance</a:t>
            </a:r>
            <a:r>
              <a:rPr spc="-50" dirty="0"/>
              <a:t>?</a:t>
            </a:r>
          </a:p>
        </p:txBody>
      </p:sp>
      <p:sp>
        <p:nvSpPr>
          <p:cNvPr id="4" name="object 4"/>
          <p:cNvSpPr txBox="1">
            <a:spLocks noGrp="1"/>
          </p:cNvSpPr>
          <p:nvPr>
            <p:ph type="sldNum" sz="quarter" idx="7"/>
          </p:nvPr>
        </p:nvSpPr>
        <p:spPr>
          <a:xfrm>
            <a:off x="5643879" y="6445208"/>
            <a:ext cx="843280" cy="179536"/>
          </a:xfrm>
          <a:prstGeom prst="rect">
            <a:avLst/>
          </a:prstGeom>
        </p:spPr>
        <p:txBody>
          <a:bodyPr vert="horz" wrap="square" lIns="0" tIns="0" rIns="0" bIns="0" rtlCol="0">
            <a:spAutoFit/>
          </a:bodyPr>
          <a:lstStyle>
            <a:defPPr>
              <a:defRPr kern="0"/>
            </a:defPPr>
            <a:lvl1pPr>
              <a:defRPr sz="1200" b="0" i="0">
                <a:solidFill>
                  <a:schemeClr val="bg1"/>
                </a:solidFill>
                <a:latin typeface="Arial"/>
                <a:cs typeface="Arial"/>
              </a:defRPr>
            </a:lvl1pPr>
          </a:lstStyle>
          <a:p>
            <a:pPr marL="55244">
              <a:lnSpc>
                <a:spcPts val="1425"/>
              </a:lnSpc>
            </a:pPr>
            <a:r>
              <a:rPr lang="en-US"/>
              <a:t>Page</a:t>
            </a:r>
            <a:r>
              <a:rPr lang="en-US" spc="-25"/>
              <a:t> </a:t>
            </a:r>
            <a:fld id="{81D60167-4931-47E6-BA6A-407CBD079E47}" type="slidenum">
              <a:rPr spc="-50" smtClean="0"/>
              <a:pPr marL="55244">
                <a:lnSpc>
                  <a:spcPts val="1425"/>
                </a:lnSpc>
              </a:pPr>
              <a:t>9</a:t>
            </a:fld>
            <a:endParaRPr spc="-25" dirty="0"/>
          </a:p>
        </p:txBody>
      </p:sp>
      <p:sp>
        <p:nvSpPr>
          <p:cNvPr id="3" name="object 3"/>
          <p:cNvSpPr txBox="1"/>
          <p:nvPr/>
        </p:nvSpPr>
        <p:spPr>
          <a:xfrm>
            <a:off x="971550" y="1522602"/>
            <a:ext cx="10393136" cy="3872214"/>
          </a:xfrm>
          <a:prstGeom prst="rect">
            <a:avLst/>
          </a:prstGeom>
        </p:spPr>
        <p:txBody>
          <a:bodyPr vert="horz" wrap="square" lIns="0" tIns="116205" rIns="0" bIns="0" rtlCol="0">
            <a:spAutoFit/>
          </a:bodyPr>
          <a:lstStyle/>
          <a:p>
            <a:pPr marL="12700">
              <a:spcBef>
                <a:spcPts val="915"/>
              </a:spcBef>
            </a:pPr>
            <a:r>
              <a:rPr lang="en-US" sz="2400" b="1" dirty="0">
                <a:latin typeface="Arial"/>
                <a:cs typeface="Arial"/>
              </a:rPr>
              <a:t>During Operations Phase, </a:t>
            </a:r>
            <a:r>
              <a:rPr sz="2400" b="1" dirty="0">
                <a:latin typeface="Arial"/>
                <a:cs typeface="Arial"/>
              </a:rPr>
              <a:t>ISA</a:t>
            </a:r>
            <a:r>
              <a:rPr sz="2400" b="1" spc="-170" dirty="0">
                <a:latin typeface="Arial"/>
                <a:cs typeface="Arial"/>
              </a:rPr>
              <a:t> </a:t>
            </a:r>
            <a:r>
              <a:rPr sz="2400" b="1" dirty="0">
                <a:latin typeface="Arial"/>
                <a:cs typeface="Arial"/>
              </a:rPr>
              <a:t>108</a:t>
            </a:r>
            <a:r>
              <a:rPr sz="2400" b="1" spc="-30" dirty="0">
                <a:latin typeface="Arial"/>
                <a:cs typeface="Arial"/>
              </a:rPr>
              <a:t> </a:t>
            </a:r>
            <a:r>
              <a:rPr lang="en-US" sz="2400" b="1" dirty="0">
                <a:latin typeface="Arial"/>
                <a:cs typeface="Arial"/>
              </a:rPr>
              <a:t>provides</a:t>
            </a:r>
            <a:r>
              <a:rPr sz="2400" b="1" spc="-10" dirty="0">
                <a:latin typeface="Arial"/>
                <a:cs typeface="Arial"/>
              </a:rPr>
              <a:t>:</a:t>
            </a:r>
            <a:endParaRPr sz="2400" b="1" dirty="0">
              <a:latin typeface="Arial"/>
              <a:cs typeface="Arial"/>
            </a:endParaRPr>
          </a:p>
          <a:p>
            <a:pPr marL="419734" marR="245745" indent="-342900">
              <a:spcBef>
                <a:spcPts val="610"/>
              </a:spcBef>
              <a:buChar char="•"/>
              <a:tabLst>
                <a:tab pos="419734" algn="l"/>
              </a:tabLst>
            </a:pPr>
            <a:r>
              <a:rPr lang="en-US" sz="2000" dirty="0"/>
              <a:t>A</a:t>
            </a:r>
            <a:r>
              <a:rPr lang="en-US" sz="2000" spc="-125" dirty="0"/>
              <a:t> </a:t>
            </a:r>
            <a:r>
              <a:rPr lang="en-US" sz="2000" dirty="0"/>
              <a:t>way</a:t>
            </a:r>
            <a:r>
              <a:rPr lang="en-US" sz="2000" spc="-20" dirty="0"/>
              <a:t> </a:t>
            </a:r>
            <a:r>
              <a:rPr lang="en-US" sz="2000" dirty="0"/>
              <a:t>for</a:t>
            </a:r>
            <a:r>
              <a:rPr lang="en-US" sz="2000" spc="-40" dirty="0"/>
              <a:t> </a:t>
            </a:r>
            <a:r>
              <a:rPr lang="en-US" sz="2000" dirty="0"/>
              <a:t>maintenance</a:t>
            </a:r>
            <a:r>
              <a:rPr lang="en-US" sz="2000" spc="-50" dirty="0"/>
              <a:t> </a:t>
            </a:r>
            <a:r>
              <a:rPr lang="en-US" sz="2000" dirty="0"/>
              <a:t>to</a:t>
            </a:r>
            <a:r>
              <a:rPr lang="en-US" sz="2000" spc="-20" dirty="0"/>
              <a:t> </a:t>
            </a:r>
            <a:r>
              <a:rPr lang="en-US" sz="2000" dirty="0"/>
              <a:t>replace</a:t>
            </a:r>
            <a:r>
              <a:rPr lang="en-US" sz="2000" spc="-30" dirty="0"/>
              <a:t> </a:t>
            </a:r>
            <a:r>
              <a:rPr lang="en-US" sz="2000" spc="-10" dirty="0"/>
              <a:t>“like-for-</a:t>
            </a:r>
            <a:r>
              <a:rPr lang="en-US" sz="2000" dirty="0"/>
              <a:t>like”</a:t>
            </a:r>
            <a:r>
              <a:rPr lang="en-US" sz="2000" spc="-45" dirty="0"/>
              <a:t> </a:t>
            </a:r>
            <a:r>
              <a:rPr lang="en-US" sz="2000" dirty="0"/>
              <a:t>or</a:t>
            </a:r>
            <a:r>
              <a:rPr lang="en-US" sz="2000" spc="-10" dirty="0"/>
              <a:t> </a:t>
            </a:r>
            <a:r>
              <a:rPr lang="en-US" sz="2000" dirty="0"/>
              <a:t>require </a:t>
            </a:r>
            <a:r>
              <a:rPr lang="en-US" sz="2000" spc="-10" dirty="0"/>
              <a:t>engineering.</a:t>
            </a:r>
            <a:endParaRPr lang="en-US" sz="2000" dirty="0"/>
          </a:p>
          <a:p>
            <a:pPr marL="419734" marR="580390" indent="-342900">
              <a:spcBef>
                <a:spcPts val="1205"/>
              </a:spcBef>
              <a:buChar char="•"/>
              <a:tabLst>
                <a:tab pos="419734" algn="l"/>
              </a:tabLst>
            </a:pPr>
            <a:r>
              <a:rPr lang="en-US" sz="2000" dirty="0"/>
              <a:t>How to</a:t>
            </a:r>
            <a:r>
              <a:rPr lang="en-US" sz="2000" spc="-25" dirty="0"/>
              <a:t> </a:t>
            </a:r>
            <a:r>
              <a:rPr lang="en-US" sz="2000" dirty="0"/>
              <a:t>detect</a:t>
            </a:r>
            <a:r>
              <a:rPr lang="en-US" sz="2000" spc="-40" dirty="0"/>
              <a:t> </a:t>
            </a:r>
            <a:r>
              <a:rPr lang="en-US" sz="2000" dirty="0"/>
              <a:t>changes</a:t>
            </a:r>
            <a:r>
              <a:rPr lang="en-US" sz="2000" spc="-40" dirty="0"/>
              <a:t> </a:t>
            </a:r>
            <a:r>
              <a:rPr lang="en-US" sz="2000" dirty="0"/>
              <a:t>in </a:t>
            </a:r>
            <a:r>
              <a:rPr lang="en-US" sz="2000" spc="-25" dirty="0"/>
              <a:t>IDM </a:t>
            </a:r>
            <a:r>
              <a:rPr lang="en-US" sz="2000" dirty="0"/>
              <a:t>configuration</a:t>
            </a:r>
            <a:r>
              <a:rPr lang="en-US" sz="2000" spc="-60" dirty="0"/>
              <a:t> </a:t>
            </a:r>
            <a:r>
              <a:rPr lang="en-US" sz="2000" dirty="0"/>
              <a:t>and/or</a:t>
            </a:r>
            <a:r>
              <a:rPr lang="en-US" sz="2000" spc="-45" dirty="0"/>
              <a:t> </a:t>
            </a:r>
            <a:r>
              <a:rPr lang="en-US" sz="2000" dirty="0"/>
              <a:t>Design</a:t>
            </a:r>
            <a:r>
              <a:rPr lang="en-US" sz="2000" spc="-40" dirty="0"/>
              <a:t> </a:t>
            </a:r>
            <a:r>
              <a:rPr lang="en-US" sz="2000" dirty="0"/>
              <a:t>Parameters</a:t>
            </a:r>
            <a:r>
              <a:rPr lang="en-US" sz="2000" spc="-10" dirty="0"/>
              <a:t>.</a:t>
            </a:r>
            <a:endParaRPr lang="en-US" sz="2000" dirty="0"/>
          </a:p>
          <a:p>
            <a:pPr marL="355600" marR="584835" indent="-342900">
              <a:spcBef>
                <a:spcPts val="610"/>
              </a:spcBef>
              <a:buChar char="•"/>
              <a:tabLst>
                <a:tab pos="355600" algn="l"/>
              </a:tabLst>
            </a:pPr>
            <a:r>
              <a:rPr lang="en-US" sz="2000" dirty="0">
                <a:latin typeface="Arial"/>
                <a:cs typeface="Arial"/>
              </a:rPr>
              <a:t>P</a:t>
            </a:r>
            <a:r>
              <a:rPr sz="2000" dirty="0">
                <a:latin typeface="Arial"/>
                <a:cs typeface="Arial"/>
              </a:rPr>
              <a:t>rocedure</a:t>
            </a:r>
            <a:r>
              <a:rPr lang="en-US" sz="2000" dirty="0">
                <a:latin typeface="Arial"/>
                <a:cs typeface="Arial"/>
              </a:rPr>
              <a:t>s</a:t>
            </a:r>
            <a:r>
              <a:rPr sz="2000" dirty="0">
                <a:latin typeface="Arial"/>
                <a:cs typeface="Arial"/>
              </a:rPr>
              <a:t> for</a:t>
            </a:r>
            <a:r>
              <a:rPr sz="2000" spc="-30" dirty="0">
                <a:latin typeface="Arial"/>
                <a:cs typeface="Arial"/>
              </a:rPr>
              <a:t> </a:t>
            </a:r>
            <a:r>
              <a:rPr sz="2000" dirty="0">
                <a:latin typeface="Arial"/>
                <a:cs typeface="Arial"/>
              </a:rPr>
              <a:t>regular upload</a:t>
            </a:r>
            <a:r>
              <a:rPr sz="2000" spc="-20" dirty="0">
                <a:latin typeface="Arial"/>
                <a:cs typeface="Arial"/>
              </a:rPr>
              <a:t> </a:t>
            </a:r>
            <a:r>
              <a:rPr sz="2000" dirty="0">
                <a:latin typeface="Arial"/>
                <a:cs typeface="Arial"/>
              </a:rPr>
              <a:t>and</a:t>
            </a:r>
            <a:r>
              <a:rPr sz="2000" spc="-20" dirty="0">
                <a:latin typeface="Arial"/>
                <a:cs typeface="Arial"/>
              </a:rPr>
              <a:t> </a:t>
            </a:r>
            <a:r>
              <a:rPr sz="2000" dirty="0">
                <a:latin typeface="Arial"/>
                <a:cs typeface="Arial"/>
              </a:rPr>
              <a:t>comparison</a:t>
            </a:r>
            <a:r>
              <a:rPr sz="2000" spc="-5" dirty="0">
                <a:latin typeface="Arial"/>
                <a:cs typeface="Arial"/>
              </a:rPr>
              <a:t> </a:t>
            </a:r>
            <a:r>
              <a:rPr sz="2000" dirty="0">
                <a:latin typeface="Arial"/>
                <a:cs typeface="Arial"/>
              </a:rPr>
              <a:t>of</a:t>
            </a:r>
            <a:r>
              <a:rPr sz="2000" spc="-25" dirty="0">
                <a:latin typeface="Arial"/>
                <a:cs typeface="Arial"/>
              </a:rPr>
              <a:t> </a:t>
            </a:r>
            <a:r>
              <a:rPr sz="2000" spc="-10" dirty="0">
                <a:latin typeface="Arial"/>
                <a:cs typeface="Arial"/>
              </a:rPr>
              <a:t>Field </a:t>
            </a:r>
            <a:r>
              <a:rPr sz="2000" dirty="0">
                <a:latin typeface="Arial"/>
                <a:cs typeface="Arial"/>
              </a:rPr>
              <a:t>Device</a:t>
            </a:r>
            <a:r>
              <a:rPr sz="2000" spc="-30" dirty="0">
                <a:latin typeface="Arial"/>
                <a:cs typeface="Arial"/>
              </a:rPr>
              <a:t> </a:t>
            </a:r>
            <a:r>
              <a:rPr sz="2000" dirty="0">
                <a:latin typeface="Arial"/>
                <a:cs typeface="Arial"/>
              </a:rPr>
              <a:t>Configuration</a:t>
            </a:r>
            <a:r>
              <a:rPr sz="2000" spc="-10" dirty="0">
                <a:latin typeface="Arial"/>
                <a:cs typeface="Arial"/>
              </a:rPr>
              <a:t> </a:t>
            </a:r>
            <a:endParaRPr sz="2000" dirty="0">
              <a:latin typeface="Arial"/>
              <a:cs typeface="Arial"/>
            </a:endParaRPr>
          </a:p>
          <a:p>
            <a:pPr marL="355600" marR="589915" indent="-342900">
              <a:spcBef>
                <a:spcPts val="1200"/>
              </a:spcBef>
              <a:buChar char="•"/>
              <a:tabLst>
                <a:tab pos="355600" algn="l"/>
              </a:tabLst>
            </a:pPr>
            <a:r>
              <a:rPr lang="en-US" sz="2000" dirty="0">
                <a:latin typeface="Arial"/>
                <a:cs typeface="Arial"/>
              </a:rPr>
              <a:t>Use of s</a:t>
            </a:r>
            <a:r>
              <a:rPr sz="2000" dirty="0">
                <a:latin typeface="Arial"/>
                <a:cs typeface="Arial"/>
              </a:rPr>
              <a:t>tandard</a:t>
            </a:r>
            <a:r>
              <a:rPr sz="2000" spc="-10" dirty="0">
                <a:latin typeface="Arial"/>
                <a:cs typeface="Arial"/>
              </a:rPr>
              <a:t> </a:t>
            </a:r>
            <a:r>
              <a:rPr sz="2000" dirty="0">
                <a:latin typeface="Arial"/>
                <a:cs typeface="Arial"/>
              </a:rPr>
              <a:t>field</a:t>
            </a:r>
            <a:r>
              <a:rPr sz="2000" spc="-25" dirty="0">
                <a:latin typeface="Arial"/>
                <a:cs typeface="Arial"/>
              </a:rPr>
              <a:t> </a:t>
            </a:r>
            <a:r>
              <a:rPr sz="2000" dirty="0">
                <a:latin typeface="Arial"/>
                <a:cs typeface="Arial"/>
              </a:rPr>
              <a:t>device</a:t>
            </a:r>
            <a:r>
              <a:rPr sz="2000" spc="-15" dirty="0">
                <a:latin typeface="Arial"/>
                <a:cs typeface="Arial"/>
              </a:rPr>
              <a:t> </a:t>
            </a:r>
            <a:r>
              <a:rPr sz="2000" spc="-10" dirty="0">
                <a:latin typeface="Arial"/>
                <a:cs typeface="Arial"/>
              </a:rPr>
              <a:t>communication </a:t>
            </a:r>
            <a:r>
              <a:rPr sz="2000" dirty="0">
                <a:latin typeface="Arial"/>
                <a:cs typeface="Arial"/>
              </a:rPr>
              <a:t>protocols</a:t>
            </a:r>
            <a:r>
              <a:rPr sz="2000" spc="5" dirty="0">
                <a:latin typeface="Arial"/>
                <a:cs typeface="Arial"/>
              </a:rPr>
              <a:t> </a:t>
            </a:r>
            <a:r>
              <a:rPr sz="2000" dirty="0">
                <a:latin typeface="Arial"/>
                <a:cs typeface="Arial"/>
              </a:rPr>
              <a:t>(e.g. FDI,</a:t>
            </a:r>
            <a:r>
              <a:rPr sz="2000" spc="-5" dirty="0">
                <a:latin typeface="Arial"/>
                <a:cs typeface="Arial"/>
              </a:rPr>
              <a:t> </a:t>
            </a:r>
            <a:r>
              <a:rPr sz="2000" dirty="0">
                <a:latin typeface="Arial"/>
                <a:cs typeface="Arial"/>
              </a:rPr>
              <a:t>OPC</a:t>
            </a:r>
            <a:r>
              <a:rPr sz="2000" spc="-15" dirty="0">
                <a:latin typeface="Arial"/>
                <a:cs typeface="Arial"/>
              </a:rPr>
              <a:t> </a:t>
            </a:r>
            <a:r>
              <a:rPr sz="2000" dirty="0">
                <a:latin typeface="Arial"/>
                <a:cs typeface="Arial"/>
              </a:rPr>
              <a:t>UA, etc.)</a:t>
            </a:r>
          </a:p>
          <a:p>
            <a:pPr marL="354965" indent="-342265">
              <a:spcBef>
                <a:spcPts val="1205"/>
              </a:spcBef>
              <a:buChar char="•"/>
              <a:tabLst>
                <a:tab pos="354965" algn="l"/>
              </a:tabLst>
            </a:pPr>
            <a:r>
              <a:rPr sz="2000" dirty="0">
                <a:latin typeface="Arial"/>
                <a:cs typeface="Arial"/>
              </a:rPr>
              <a:t>Work</a:t>
            </a:r>
            <a:r>
              <a:rPr sz="2000" spc="-20" dirty="0">
                <a:latin typeface="Arial"/>
                <a:cs typeface="Arial"/>
              </a:rPr>
              <a:t> </a:t>
            </a:r>
            <a:r>
              <a:rPr sz="2000" dirty="0">
                <a:latin typeface="Arial"/>
                <a:cs typeface="Arial"/>
              </a:rPr>
              <a:t>Processes</a:t>
            </a:r>
            <a:r>
              <a:rPr sz="2000" spc="-10" dirty="0">
                <a:latin typeface="Arial"/>
                <a:cs typeface="Arial"/>
              </a:rPr>
              <a:t> </a:t>
            </a:r>
            <a:r>
              <a:rPr sz="2000" dirty="0">
                <a:latin typeface="Arial"/>
                <a:cs typeface="Arial"/>
              </a:rPr>
              <a:t>for</a:t>
            </a:r>
            <a:r>
              <a:rPr sz="2000" spc="-35" dirty="0">
                <a:latin typeface="Arial"/>
                <a:cs typeface="Arial"/>
              </a:rPr>
              <a:t> </a:t>
            </a:r>
            <a:r>
              <a:rPr sz="2000" dirty="0">
                <a:latin typeface="Arial"/>
                <a:cs typeface="Arial"/>
              </a:rPr>
              <a:t>Management</a:t>
            </a:r>
            <a:r>
              <a:rPr sz="2000" spc="5" dirty="0">
                <a:latin typeface="Arial"/>
                <a:cs typeface="Arial"/>
              </a:rPr>
              <a:t> </a:t>
            </a:r>
            <a:r>
              <a:rPr sz="2000" dirty="0">
                <a:latin typeface="Arial"/>
                <a:cs typeface="Arial"/>
              </a:rPr>
              <a:t>of</a:t>
            </a:r>
            <a:r>
              <a:rPr sz="2000" spc="-15" dirty="0">
                <a:latin typeface="Arial"/>
                <a:cs typeface="Arial"/>
              </a:rPr>
              <a:t> </a:t>
            </a:r>
            <a:r>
              <a:rPr sz="2000" dirty="0">
                <a:latin typeface="Arial"/>
                <a:cs typeface="Arial"/>
              </a:rPr>
              <a:t>Change</a:t>
            </a:r>
            <a:r>
              <a:rPr sz="2000" spc="-20" dirty="0">
                <a:latin typeface="Arial"/>
                <a:cs typeface="Arial"/>
              </a:rPr>
              <a:t> </a:t>
            </a:r>
            <a:r>
              <a:rPr sz="2000" dirty="0">
                <a:latin typeface="Arial"/>
                <a:cs typeface="Arial"/>
              </a:rPr>
              <a:t>(MoC)</a:t>
            </a:r>
            <a:r>
              <a:rPr sz="2000" spc="-15" dirty="0">
                <a:latin typeface="Arial"/>
                <a:cs typeface="Arial"/>
              </a:rPr>
              <a:t> </a:t>
            </a:r>
            <a:r>
              <a:rPr lang="en-US" sz="2000" spc="-15" dirty="0">
                <a:latin typeface="Arial"/>
                <a:cs typeface="Arial"/>
              </a:rPr>
              <a:t>of</a:t>
            </a:r>
            <a:r>
              <a:rPr sz="2000" spc="-30" dirty="0">
                <a:latin typeface="Arial"/>
                <a:cs typeface="Arial"/>
              </a:rPr>
              <a:t> </a:t>
            </a:r>
            <a:r>
              <a:rPr sz="2000" dirty="0">
                <a:latin typeface="Arial"/>
                <a:cs typeface="Arial"/>
              </a:rPr>
              <a:t>IID</a:t>
            </a:r>
            <a:r>
              <a:rPr sz="2000" spc="-25" dirty="0">
                <a:latin typeface="Arial"/>
                <a:cs typeface="Arial"/>
              </a:rPr>
              <a:t> </a:t>
            </a:r>
            <a:r>
              <a:rPr sz="2000" spc="-10" dirty="0">
                <a:latin typeface="Arial"/>
                <a:cs typeface="Arial"/>
              </a:rPr>
              <a:t>Information</a:t>
            </a:r>
            <a:endParaRPr sz="2000" dirty="0">
              <a:latin typeface="Arial"/>
              <a:cs typeface="Arial"/>
            </a:endParaRPr>
          </a:p>
          <a:p>
            <a:pPr marL="355600" marR="421640" indent="-342900">
              <a:spcBef>
                <a:spcPts val="1200"/>
              </a:spcBef>
              <a:buFontTx/>
              <a:buChar char="•"/>
              <a:tabLst>
                <a:tab pos="355600" algn="l"/>
              </a:tabLst>
            </a:pPr>
            <a:r>
              <a:rPr lang="en-US" sz="2000" dirty="0">
                <a:latin typeface="Arial"/>
                <a:cs typeface="Arial"/>
              </a:rPr>
              <a:t>KPI’s</a:t>
            </a:r>
            <a:r>
              <a:rPr lang="en-US" sz="2000" spc="-40" dirty="0">
                <a:latin typeface="Arial"/>
                <a:cs typeface="Arial"/>
              </a:rPr>
              <a:t> </a:t>
            </a:r>
            <a:r>
              <a:rPr lang="en-US" sz="2000" dirty="0">
                <a:latin typeface="Arial"/>
                <a:cs typeface="Arial"/>
              </a:rPr>
              <a:t>and</a:t>
            </a:r>
            <a:r>
              <a:rPr lang="en-US" sz="2000" spc="-125" dirty="0">
                <a:latin typeface="Arial"/>
                <a:cs typeface="Arial"/>
              </a:rPr>
              <a:t> </a:t>
            </a:r>
            <a:r>
              <a:rPr lang="en-US" sz="2000" dirty="0">
                <a:latin typeface="Arial"/>
                <a:cs typeface="Arial"/>
              </a:rPr>
              <a:t>Audit</a:t>
            </a:r>
            <a:r>
              <a:rPr lang="en-US" sz="2000" spc="-20" dirty="0">
                <a:latin typeface="Arial"/>
                <a:cs typeface="Arial"/>
              </a:rPr>
              <a:t> </a:t>
            </a:r>
            <a:r>
              <a:rPr lang="en-US" sz="2000" dirty="0">
                <a:latin typeface="Arial"/>
                <a:cs typeface="Arial"/>
              </a:rPr>
              <a:t>requirements</a:t>
            </a:r>
            <a:r>
              <a:rPr lang="en-US" sz="2000" spc="-15" dirty="0">
                <a:latin typeface="Arial"/>
                <a:cs typeface="Arial"/>
              </a:rPr>
              <a:t> </a:t>
            </a:r>
            <a:r>
              <a:rPr lang="en-US" sz="2000" dirty="0">
                <a:latin typeface="Arial"/>
                <a:cs typeface="Arial"/>
              </a:rPr>
              <a:t>for</a:t>
            </a:r>
            <a:r>
              <a:rPr lang="en-US" sz="2000" spc="-30" dirty="0">
                <a:latin typeface="Arial"/>
                <a:cs typeface="Arial"/>
              </a:rPr>
              <a:t> </a:t>
            </a:r>
            <a:r>
              <a:rPr lang="en-US" sz="2000" dirty="0">
                <a:latin typeface="Arial"/>
                <a:cs typeface="Arial"/>
              </a:rPr>
              <a:t>Intelligent</a:t>
            </a:r>
            <a:r>
              <a:rPr lang="en-US" sz="2000" spc="-20" dirty="0">
                <a:latin typeface="Arial"/>
                <a:cs typeface="Arial"/>
              </a:rPr>
              <a:t> </a:t>
            </a:r>
            <a:r>
              <a:rPr lang="en-US" sz="2000" dirty="0">
                <a:latin typeface="Arial"/>
                <a:cs typeface="Arial"/>
              </a:rPr>
              <a:t>Device</a:t>
            </a:r>
            <a:r>
              <a:rPr lang="en-US" sz="2000" spc="-20" dirty="0">
                <a:latin typeface="Arial"/>
                <a:cs typeface="Arial"/>
              </a:rPr>
              <a:t> </a:t>
            </a:r>
            <a:r>
              <a:rPr lang="en-US" sz="2000" dirty="0">
                <a:latin typeface="Arial"/>
                <a:cs typeface="Arial"/>
              </a:rPr>
              <a:t>Management</a:t>
            </a:r>
            <a:r>
              <a:rPr lang="en-US" sz="2000" spc="-5" dirty="0">
                <a:latin typeface="Arial"/>
                <a:cs typeface="Arial"/>
              </a:rPr>
              <a:t> (IDM) </a:t>
            </a:r>
            <a:r>
              <a:rPr lang="en-US" sz="2000" spc="-10" dirty="0">
                <a:latin typeface="Arial"/>
                <a:cs typeface="Arial"/>
              </a:rPr>
              <a:t>Programs.</a:t>
            </a:r>
          </a:p>
          <a:p>
            <a:pPr marL="355600" marR="421640" indent="-342900">
              <a:spcBef>
                <a:spcPts val="1200"/>
              </a:spcBef>
              <a:buChar char="•"/>
              <a:tabLst>
                <a:tab pos="355600" algn="l"/>
              </a:tabLst>
            </a:pPr>
            <a:r>
              <a:rPr sz="2000" dirty="0">
                <a:latin typeface="Arial"/>
                <a:cs typeface="Arial"/>
              </a:rPr>
              <a:t>Requirements</a:t>
            </a:r>
            <a:r>
              <a:rPr sz="2000" spc="15" dirty="0">
                <a:latin typeface="Arial"/>
                <a:cs typeface="Arial"/>
              </a:rPr>
              <a:t> </a:t>
            </a:r>
            <a:r>
              <a:rPr sz="2000" dirty="0">
                <a:latin typeface="Arial"/>
                <a:cs typeface="Arial"/>
              </a:rPr>
              <a:t>for</a:t>
            </a:r>
            <a:r>
              <a:rPr sz="2000" spc="-10" dirty="0">
                <a:latin typeface="Arial"/>
                <a:cs typeface="Arial"/>
              </a:rPr>
              <a:t> </a:t>
            </a:r>
            <a:r>
              <a:rPr lang="en-US" sz="2000" spc="-10" dirty="0">
                <a:latin typeface="Arial"/>
                <a:cs typeface="Arial"/>
              </a:rPr>
              <a:t>setup of local IDM support and management </a:t>
            </a:r>
            <a:r>
              <a:rPr sz="2000" dirty="0">
                <a:latin typeface="Arial"/>
                <a:cs typeface="Arial"/>
              </a:rPr>
              <a:t>of</a:t>
            </a:r>
            <a:r>
              <a:rPr sz="2000" spc="-10" dirty="0">
                <a:latin typeface="Arial"/>
                <a:cs typeface="Arial"/>
              </a:rPr>
              <a:t> </a:t>
            </a:r>
            <a:r>
              <a:rPr lang="en-US" sz="2000" spc="-10" dirty="0">
                <a:latin typeface="Arial"/>
                <a:cs typeface="Arial"/>
              </a:rPr>
              <a:t>Corporate </a:t>
            </a:r>
            <a:r>
              <a:rPr sz="2000" dirty="0">
                <a:latin typeface="Arial"/>
                <a:cs typeface="Arial"/>
              </a:rPr>
              <a:t>IDM</a:t>
            </a:r>
            <a:r>
              <a:rPr sz="2000" spc="-10" dirty="0">
                <a:latin typeface="Arial"/>
                <a:cs typeface="Arial"/>
              </a:rPr>
              <a:t> </a:t>
            </a:r>
            <a:r>
              <a:rPr sz="2000" dirty="0">
                <a:latin typeface="Arial"/>
                <a:cs typeface="Arial"/>
              </a:rPr>
              <a:t>Program</a:t>
            </a:r>
            <a:r>
              <a:rPr sz="2000" spc="-10" dirty="0">
                <a:latin typeface="Arial"/>
                <a:cs typeface="Arial"/>
              </a:rPr>
              <a:t> </a:t>
            </a:r>
            <a:endParaRPr lang="en-US" sz="2000" spc="-10" dirty="0">
              <a:latin typeface="Arial"/>
              <a:cs typeface="Arial"/>
            </a:endParaRP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ISPRING_SLIDE_INDENT_LEVEL" val="0"/>
  <p:tag name="ISPRING_PRESENTER_ID" val="{D305227C-98B0-4AB0-B5E1-D25CE20F7A3B}"/>
  <p:tag name="ISPRING_CUSTOM_TIMING_USED" val="0"/>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MAC_Blue">
  <a:themeElements>
    <a:clrScheme name="OMAC_Blu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2">
      <a:majorFont>
        <a:latin typeface="Montserrat"/>
        <a:ea typeface=""/>
        <a:cs typeface=""/>
      </a:majorFont>
      <a:minorFont>
        <a:latin typeface="Open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panose="02020603050405020304"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panose="02020603050405020304" pitchFamily="18" charset="0"/>
          </a:defRPr>
        </a:defPPr>
      </a:lstStyle>
    </a:lnDef>
  </a:objectDefaults>
  <a:extraClrSchemeLst>
    <a:extraClrScheme>
      <a:clrScheme name="OMAC_Blu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MAC_Blu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MAC_Blu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MAC_Blu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MAC_Blu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MAC_Blu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MAC_Blue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MAC_Blu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MAC_Blu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MAC_Blu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MAC_Blu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MAC_Blu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2012</TotalTime>
  <Words>1767</Words>
  <Application>Microsoft Office PowerPoint</Application>
  <PresentationFormat>Widescreen</PresentationFormat>
  <Paragraphs>137</Paragraphs>
  <Slides>10</Slides>
  <Notes>10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10</vt:i4>
      </vt:variant>
    </vt:vector>
  </HeadingPairs>
  <TitlesOfParts>
    <vt:vector size="19" baseType="lpstr">
      <vt:lpstr>Aptos</vt:lpstr>
      <vt:lpstr>Aptos ExtraBold</vt:lpstr>
      <vt:lpstr>Arial</vt:lpstr>
      <vt:lpstr>Arial Black</vt:lpstr>
      <vt:lpstr>Calibri</vt:lpstr>
      <vt:lpstr>Montserrat</vt:lpstr>
      <vt:lpstr>Open Sans</vt:lpstr>
      <vt:lpstr>Symbol</vt:lpstr>
      <vt:lpstr>OMAC_Blue</vt:lpstr>
      <vt:lpstr>PowerPoint Presentation</vt:lpstr>
      <vt:lpstr>What is ISA 108 ?</vt:lpstr>
      <vt:lpstr>How is ISA 108 Structured?</vt:lpstr>
      <vt:lpstr>Why is ISA 108 Standard Needed?</vt:lpstr>
      <vt:lpstr>Why is ISA-108 Standard Needed?</vt:lpstr>
      <vt:lpstr>Why is ISA-108 Standard Needed?</vt:lpstr>
      <vt:lpstr>Why is the ISA-108 Standard Needed?</vt:lpstr>
      <vt:lpstr>How is ISA 108 Used by Engineering ?</vt:lpstr>
      <vt:lpstr>How is ISA 108 Used by Operations &amp; Maintenance?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Gary Rathwell</dc:creator>
  <cp:lastModifiedBy>Gary Rathwell</cp:lastModifiedBy>
  <cp:revision>30</cp:revision>
  <cp:lastPrinted>2024-10-27T07:53:11Z</cp:lastPrinted>
  <dcterms:created xsi:type="dcterms:W3CDTF">2024-08-05T20:06:21Z</dcterms:created>
  <dcterms:modified xsi:type="dcterms:W3CDTF">2025-11-04T05:17:00Z</dcterms:modified>
</cp:coreProperties>
</file>