
<file path=[Content_Types].xml><?xml version="1.0" encoding="utf-8"?>
<Types xmlns="http://schemas.openxmlformats.org/package/2006/content-types">
  <Default Extension="gif" ContentType="image/gif"/>
  <Default Extension="jpeg" ContentType="image/jpeg"/>
  <Default Extension="mp3" ContentType="audio/mpeg"/>
  <Default Extension="png" ContentType="image/png"/>
  <Default Extension="rels" ContentType="application/vnd.openxmlformats-package.relationships+xml"/>
  <Default Extension="tmp" ContentType="image/p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ags/tag1.xml" ContentType="application/vnd.openxmlformats-officedocument.presentationml.tags+xml"/>
  <Override PartName="/ppt/ink/ink1.xml" ContentType="application/inkml+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2.xml" ContentType="application/vnd.openxmlformats-officedocument.theme+xml"/>
  <Override PartName="/ppt/tags/tag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9.xml" ContentType="application/vnd.openxmlformats-officedocument.presentationml.tags+xml"/>
  <Override PartName="/ppt/notesSlides/notesSlide3.xml" ContentType="application/vnd.openxmlformats-officedocument.presentationml.notesSlide+xml"/>
  <Override PartName="/ppt/tags/tag10.xml" ContentType="application/vnd.openxmlformats-officedocument.presentationml.tags+xml"/>
  <Override PartName="/ppt/notesSlides/notesSlide4.xml" ContentType="application/vnd.openxmlformats-officedocument.presentationml.notesSlide+xml"/>
  <Override PartName="/ppt/tags/tag11.xml" ContentType="application/vnd.openxmlformats-officedocument.presentationml.tags+xml"/>
  <Override PartName="/ppt/notesSlides/notesSlide5.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421" r:id="rId2"/>
    <p:sldId id="308" r:id="rId3"/>
    <p:sldId id="402" r:id="rId4"/>
    <p:sldId id="280" r:id="rId5"/>
    <p:sldId id="281" r:id="rId6"/>
    <p:sldId id="319" r:id="rId7"/>
    <p:sldId id="318" r:id="rId8"/>
    <p:sldId id="324" r:id="rId9"/>
    <p:sldId id="332" r:id="rId10"/>
    <p:sldId id="427" r:id="rId11"/>
    <p:sldId id="323" r:id="rId12"/>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FF"/>
    <a:srgbClr val="99CCFF"/>
    <a:srgbClr val="75D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05" autoAdjust="0"/>
    <p:restoredTop sz="75960" autoAdjust="0"/>
  </p:normalViewPr>
  <p:slideViewPr>
    <p:cSldViewPr snapToGrid="0">
      <p:cViewPr varScale="1">
        <p:scale>
          <a:sx n="67" d="100"/>
          <a:sy n="67" d="100"/>
        </p:scale>
        <p:origin x="1458" y="72"/>
      </p:cViewPr>
      <p:guideLst/>
    </p:cSldViewPr>
  </p:slideViewPr>
  <p:notesTextViewPr>
    <p:cViewPr>
      <p:scale>
        <a:sx n="1" d="1"/>
        <a:sy n="1" d="1"/>
      </p:scale>
      <p:origin x="0" y="0"/>
    </p:cViewPr>
  </p:notesTextViewPr>
  <p:notesViewPr>
    <p:cSldViewPr snapToGrid="0">
      <p:cViewPr varScale="1">
        <p:scale>
          <a:sx n="70" d="100"/>
          <a:sy n="70" d="100"/>
        </p:scale>
        <p:origin x="3426"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radarChart>
        <c:radarStyle val="filled"/>
        <c:varyColors val="0"/>
        <c:ser>
          <c:idx val="0"/>
          <c:order val="0"/>
          <c:spPr>
            <a:solidFill>
              <a:schemeClr val="accent1">
                <a:alpha val="50196"/>
              </a:schemeClr>
            </a:solidFill>
            <a:ln w="25400">
              <a:solidFill>
                <a:schemeClr val="accent1"/>
              </a:solidFill>
              <a:prstDash val="sysDot"/>
            </a:ln>
            <a:effectLst/>
          </c:spPr>
          <c:cat>
            <c:strRef>
              <c:f>Sheet1!$C$10:$C$14</c:f>
              <c:strCache>
                <c:ptCount val="5"/>
                <c:pt idx="0">
                  <c:v>Physical</c:v>
                </c:pt>
                <c:pt idx="1">
                  <c:v>Network</c:v>
                </c:pt>
                <c:pt idx="2">
                  <c:v>Wireless</c:v>
                </c:pt>
                <c:pt idx="3">
                  <c:v>Supply Chain</c:v>
                </c:pt>
                <c:pt idx="4">
                  <c:v>Portable Devices</c:v>
                </c:pt>
              </c:strCache>
            </c:strRef>
          </c:cat>
          <c:val>
            <c:numRef>
              <c:f>Sheet1!$D$10:$D$14</c:f>
              <c:numCache>
                <c:formatCode>General</c:formatCode>
                <c:ptCount val="5"/>
                <c:pt idx="0">
                  <c:v>5</c:v>
                </c:pt>
                <c:pt idx="1">
                  <c:v>7</c:v>
                </c:pt>
                <c:pt idx="2">
                  <c:v>5</c:v>
                </c:pt>
                <c:pt idx="3">
                  <c:v>9</c:v>
                </c:pt>
                <c:pt idx="4">
                  <c:v>4</c:v>
                </c:pt>
              </c:numCache>
            </c:numRef>
          </c:val>
          <c:extLst>
            <c:ext xmlns:c16="http://schemas.microsoft.com/office/drawing/2014/chart" uri="{C3380CC4-5D6E-409C-BE32-E72D297353CC}">
              <c16:uniqueId val="{00000000-8B2F-45EB-918B-C4C995A45DC0}"/>
            </c:ext>
          </c:extLst>
        </c:ser>
        <c:dLbls>
          <c:showLegendKey val="0"/>
          <c:showVal val="0"/>
          <c:showCatName val="0"/>
          <c:showSerName val="0"/>
          <c:showPercent val="0"/>
          <c:showBubbleSize val="0"/>
        </c:dLbls>
        <c:axId val="207099504"/>
        <c:axId val="207101464"/>
      </c:radarChart>
      <c:catAx>
        <c:axId val="207099504"/>
        <c:scaling>
          <c:orientation val="minMax"/>
        </c:scaling>
        <c:delete val="0"/>
        <c:axPos val="b"/>
        <c:numFmt formatCode="#,##0"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07101464"/>
        <c:crosses val="autoZero"/>
        <c:auto val="1"/>
        <c:lblAlgn val="ctr"/>
        <c:lblOffset val="100"/>
        <c:noMultiLvlLbl val="0"/>
      </c:catAx>
      <c:valAx>
        <c:axId val="207101464"/>
        <c:scaling>
          <c:orientation val="minMax"/>
        </c:scaling>
        <c:delete val="1"/>
        <c:axPos val="l"/>
        <c:majorGridlines>
          <c:spPr>
            <a:ln w="9525" cap="flat" cmpd="sng" algn="ctr">
              <a:solidFill>
                <a:sysClr val="windowText" lastClr="000000"/>
              </a:solidFill>
              <a:round/>
            </a:ln>
            <a:effectLst/>
          </c:spPr>
        </c:majorGridlines>
        <c:numFmt formatCode="General" sourceLinked="1"/>
        <c:majorTickMark val="none"/>
        <c:minorTickMark val="none"/>
        <c:tickLblPos val="nextTo"/>
        <c:crossAx val="207099504"/>
        <c:crosses val="autoZero"/>
        <c:crossBetween val="between"/>
      </c:valAx>
      <c:spPr>
        <a:noFill/>
        <a:ln>
          <a:noFill/>
        </a:ln>
        <a:effectLst/>
      </c:spPr>
    </c:plotArea>
    <c:plotVisOnly val="1"/>
    <c:dispBlanksAs val="gap"/>
    <c:showDLblsOverMax val="0"/>
  </c:chart>
  <c:spPr>
    <a:noFill/>
    <a:ln w="9525" cap="flat" cmpd="sng" algn="ctr">
      <a:solidFill>
        <a:schemeClr val="tx1"/>
      </a:solid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8">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alpha val="50196"/>
        </a:schemeClr>
      </a:solidFill>
      <a:ln w="25400">
        <a:solidFill>
          <a:schemeClr val="phClr"/>
        </a:solidFill>
        <a:prstDash val="sysDot"/>
      </a:ln>
    </cs:spPr>
  </cs:dataPoint>
  <cs:dataPoint3D>
    <cs:lnRef idx="0">
      <cs:styleClr val="auto"/>
    </cs:lnRef>
    <cs:fillRef idx="0">
      <cs:styleClr val="auto"/>
    </cs:fillRef>
    <cs:effectRef idx="0"/>
    <cs:fontRef idx="minor">
      <a:schemeClr val="tx1"/>
    </cs:fontRef>
    <cs:spPr>
      <a:solidFill>
        <a:schemeClr val="phClr">
          <a:alpha val="50196"/>
        </a:schemeClr>
      </a:solidFill>
      <a:ln w="25400">
        <a:solidFill>
          <a:schemeClr val="phClr"/>
        </a:solidFill>
        <a:prstDash val="sysDot"/>
      </a:ln>
    </cs:spPr>
  </cs:dataPoint3D>
  <cs:dataPointLine>
    <cs:lnRef idx="0">
      <cs:styleClr val="auto"/>
    </cs:lnRef>
    <cs:fillRef idx="0"/>
    <cs:effectRef idx="0"/>
    <cs:fontRef idx="minor">
      <a:schemeClr val="tx1"/>
    </cs:fontRef>
    <cs:spPr>
      <a:ln w="25400" cap="rnd" cmpd="sng" algn="ctr">
        <a:solidFill>
          <a:schemeClr val="phClr"/>
        </a:solidFill>
        <a:prstDash val="sysDot"/>
        <a:round/>
      </a:ln>
    </cs:spPr>
  </cs:dataPointLine>
  <cs:dataPointMarker>
    <cs:lnRef idx="0">
      <cs:styleClr val="auto"/>
    </cs:lnRef>
    <cs:fillRef idx="0">
      <cs:styleClr val="auto"/>
    </cs:fillRef>
    <cs:effectRef idx="0"/>
    <cs:fontRef idx="minor">
      <a:schemeClr val="tx1"/>
    </cs:fontRef>
    <cs:spPr>
      <a:solidFill>
        <a:schemeClr val="phClr"/>
      </a:solidFill>
    </cs:spPr>
  </cs:dataPointMarker>
  <cs:dataPointMarkerLayout symbol="circle" size="6"/>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7-03T19:59:03.593"/>
    </inkml:context>
    <inkml:brush xml:id="br0">
      <inkml:brushProperty name="width" value="0.05" units="cm"/>
      <inkml:brushProperty name="height" value="0.05" units="cm"/>
      <inkml:brushProperty name="color" value="#CC0066"/>
    </inkml:brush>
  </inkml:definitions>
  <inkml:trace contextRef="#ctx0" brushRef="#br0">0 0 1313,'0'0'4645,"0"0"-5094,0 0-191,0 3 544,0 5-1,0 2-928,0 2-1057</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1T19:38:57.914"/>
    </inkml:context>
    <inkml:brush xml:id="br0">
      <inkml:brushProperty name="width" value="0.1" units="cm"/>
      <inkml:brushProperty name="height" value="0.1" units="cm"/>
      <inkml:brushProperty name="color" value="#AE198D"/>
      <inkml:brushProperty name="inkEffects" value="galaxy"/>
      <inkml:brushProperty name="anchorX" value="0"/>
      <inkml:brushProperty name="anchorY" value="0"/>
      <inkml:brushProperty name="scaleFactor" value="0.5"/>
    </inkml:brush>
  </inkml:definitions>
  <inkml:trace contextRef="#ctx0" brushRef="#br0">1 153 24575,'0'0'0,"0"-6"0,0-10 0,0-5 0,0-1 0,0 12 0,0 11 0,0 12 0,0 17 0,0 15 0,0 5 0,0 0 0,7 0 0,0-5 0,8-2 0,5-3 0,0-9 0,-4-2 0,3-1 0,4 2 0,-4 1 0,4 2 0,-5 1 0,4-6 0,2-7 0,3-6 0,12-7 0,9-4 0,9-3 0,22-1 0,4-2 0,12-6 0,-9-9 0,-70 13 0,36-15 0,-44 16 0,1-2 0,-1 1 0,0 0 0,9-9 0,-13 11 0,1-2 0,-1 1 0,-1-2 0,1 2 0,0-2 0,3-5 0,-4 6 0,0 0 0,-1 0 0,0 0 0,0-1 0,0 1 0,0-7 0,5-26 0,-6-1 0,-3 1 0,5-1 0,8 1 0,0 1 0,8 7 0,-2-7 0,5 0 0,2-2 0,5 0 0,2 1 0,3 0 0,9-1 0,8 9 0,8 6 0,6 9 0,-3 6 0,-4 4 0,-7 4 0,-5 8 0,-36-4 0,-2 0 0,1-1 0,12 9 0,32 27 0,13 5 0,-9-4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1T19:40:54.637"/>
    </inkml:context>
    <inkml:brush xml:id="br0">
      <inkml:brushProperty name="width" value="0.1" units="cm"/>
      <inkml:brushProperty name="height" value="0.1" units="cm"/>
      <inkml:brushProperty name="color" value="#AE198D"/>
      <inkml:brushProperty name="inkEffects" value="galaxy"/>
      <inkml:brushProperty name="anchorX" value="-3031.00244"/>
      <inkml:brushProperty name="anchorY" value="-1018.1756"/>
      <inkml:brushProperty name="scaleFactor" value="0.5"/>
    </inkml:brush>
  </inkml:definitions>
  <inkml:trace contextRef="#ctx0" brushRef="#br0">0 35 24575,'0'0'0,"36"-14"0,1 7 0,6 1 0,-5 2 0,-1 1 0,4 8 0,1 2 0,0 0 0,-1 7 0,-8 5 0,-2 7 0,-2 4 0,-5 3 0,0 10 0,1-6 0,-4 0 0,-10-30 0,-4 0 0,0-1 0,13 10 0,28 12 0,10-7 0,7 0 0,-4 1 0,4-5 0,0-3 0,10 3 0,3 3 0,-1-2 0,8 18 0,14-3 0,-1-4 0,-11 0 0,10 0 0,17-6 0,-4-5 0,-11-7 0,27-4 0,-6-4 0,22-2 0,-10-2 0,-16 0 0,-22 0 0,-14 0 0,-8 0 0,16-6 0,0-8 0,1 0 0,-10 1 0,-5-10 0,-3-6 0,6-4 0,7-2 0,15 5 0,-7 1 0,-3 7 0,-5 6 0,-13 7 0,-10-4 0,-10 5 0,-7 2 0,2 1 0,-10-4 0,6 0 0,5-5 0,8 1 0,-1 3 0,-3-5 0,-2 3 0,2 3 0,4-5 0,-2 3 0,-2 3 0,2-6 0,-3 3 0,-3 2 0,-3 3 0,-4 3 0,6 2 0,-2 0 0,8-12 0,-3-1 0,-9 0 0,-10 4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1T19:41:47.546"/>
    </inkml:context>
    <inkml:brush xml:id="br0">
      <inkml:brushProperty name="width" value="0.1" units="cm"/>
      <inkml:brushProperty name="height" value="0.1" units="cm"/>
      <inkml:brushProperty name="color" value="#AE198D"/>
      <inkml:brushProperty name="inkEffects" value="galaxy"/>
      <inkml:brushProperty name="anchorX" value="-16713.38477"/>
      <inkml:brushProperty name="anchorY" value="-2407.48218"/>
      <inkml:brushProperty name="scaleFactor" value="0.5"/>
    </inkml:brush>
  </inkml:definitions>
  <inkml:trace contextRef="#ctx0" brushRef="#br0">0 548 24575,'0'0'0,"12"0"0,19 0 0,6 7 0,5 8 0,8 7 0,-7-1 0,-9 5 0,-3 1 0,-2-3 0,-6 2 0,0 1 0,2-4 0,10 1 0,-4 2 0,1-4 0,2-4 0,7-7 0,9-4 0,7-3 0,14-10 0,5-2 0,-4-8 0,-15-6 0,0-5 0,-16-5 0,-36 27 0,1-1 0,-1 1 0,8-14 0,13-9 0,-1-2 0,-8 0 0,4-2 0,2 7 0,4-9 0,-4-15 0,2 4 0,3 7 0,-5 3 0,8 9 0,4-14 0,-20 33 0,-3-1 0,19-9 0,36-11 0,-55 28 0,-1-2 0,1 0 0,1 1 0,14 1 0,-11 0 0,0 1 0,31 7 0,-25-4 0,34 14 0,-42-13 0,1 2 0,20 12 0,26 18 0,-14 2 0,0 0 0,-5-6 0,-2-1 0,-2-9 0,-8 1 0,-1 0 0,-1 12 0,-5 1 0,-6 3 0,-6 0 0,2 0 0,4-1 0,6-1 0,-3 0 0,4-9 0,-5 0 0,11 0 0,10 1 0,10-6 0,9 9 0,0-6 0,-3-5 0,-5 8 0,-5-5 0,-4-5 0,-36-19 0,0 1 0,0-1 0,-1 1 0,11-1 0,-11-1 0,-1 0 0,0 0 0,1 0 0,-1-1 0,1 0 0,5-3 0,25-5 0,1-3 0,-1 2 0,0-13 0,1 2 0,-7-11 0,6-4 0,-6-2 0,0-9 0,2-1 0,1 2 0,1-6 0,1 4 0,-6 0 0,0-3 0,9 2 0,-7 3 0,-6 3 0,8-5 0,-5 2 0,-6 2 0,0 8 0,3 4 0,-5 1 0,-4-1 0,3 0 0,3-1 0,-3-1 0,11-1 0,3 0 0,5 6 0,7 7 0,9 8 0,15 6 0,-2 4 0,-4 3 0,-5 2 0,-7 1 0,-6-1 0,-4 0 0,-3 0 0,-2-1 0,1 8 0,-8 7 0,6-1 0,-5 7 0,-7 4 0,7-3 0,-5 3 0,-4 2 0,1-4 0,2-5 0,4 1 0,3 3 0,3 4 0,-6 3 0,-6 4 0,-6 1 0,0 8 0,4 3 0,-2-1 0,-4-1 0,4-2 0,3 6 0,-1-2 0,-5-1 0,-4-1 0,4-10 0,-3-2 0,-2-1 0,-3 1 0,5 8 0,5 0 0,0 4 0,5 5 0,-3 7 0,-4-1 0,4-3 0,-5-3 0,5-11 0,-3-5 0,-4-1 0,5-1 0,-4 2 0,-2 1 0,-3-7 0,5-6 0,-3-5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1T19:42:02.130"/>
    </inkml:context>
    <inkml:brush xml:id="br0">
      <inkml:brushProperty name="width" value="0.1" units="cm"/>
      <inkml:brushProperty name="height" value="0.1" units="cm"/>
      <inkml:brushProperty name="color" value="#AE198D"/>
      <inkml:brushProperty name="inkEffects" value="galaxy"/>
      <inkml:brushProperty name="anchorX" value="-26571.2793"/>
      <inkml:brushProperty name="anchorY" value="-7570.78906"/>
      <inkml:brushProperty name="scaleFactor" value="0.5"/>
    </inkml:brush>
  </inkml:definitions>
  <inkml:trace contextRef="#ctx0" brushRef="#br0">0 1 24575,'0'0'0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1T19:42:05.941"/>
    </inkml:context>
    <inkml:brush xml:id="br0">
      <inkml:brushProperty name="width" value="0.1" units="cm"/>
      <inkml:brushProperty name="height" value="0.1" units="cm"/>
      <inkml:brushProperty name="color" value="#AE198D"/>
      <inkml:brushProperty name="inkEffects" value="galaxy"/>
      <inkml:brushProperty name="anchorX" value="-27587.2793"/>
      <inkml:brushProperty name="anchorY" value="-8586.78906"/>
      <inkml:brushProperty name="scaleFactor" value="0.5"/>
    </inkml:brush>
  </inkml:definitions>
  <inkml:trace contextRef="#ctx0" brushRef="#br0">1 1 24575,'0'0'0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1T19:41:55.080"/>
    </inkml:context>
    <inkml:brush xml:id="br0">
      <inkml:brushProperty name="width" value="0.1" units="cm"/>
      <inkml:brushProperty name="height" value="0.1" units="cm"/>
      <inkml:brushProperty name="color" value="#AE198D"/>
      <inkml:brushProperty name="inkEffects" value="galaxy"/>
      <inkml:brushProperty name="anchorX" value="-23523.2793"/>
      <inkml:brushProperty name="anchorY" value="-4522.78857"/>
      <inkml:brushProperty name="scaleFactor" value="0.5"/>
    </inkml:brush>
  </inkml:definitions>
  <inkml:trace contextRef="#ctx0" brushRef="#br0">1 1 24575,'0'0'0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1T19:41:57.794"/>
    </inkml:context>
    <inkml:brush xml:id="br0">
      <inkml:brushProperty name="width" value="0.1" units="cm"/>
      <inkml:brushProperty name="height" value="0.1" units="cm"/>
      <inkml:brushProperty name="color" value="#AE198D"/>
      <inkml:brushProperty name="inkEffects" value="galaxy"/>
      <inkml:brushProperty name="anchorX" value="-24539.2793"/>
      <inkml:brushProperty name="anchorY" value="-5538.78857"/>
      <inkml:brushProperty name="scaleFactor" value="0.5"/>
    </inkml:brush>
  </inkml:definitions>
  <inkml:trace contextRef="#ctx0" brushRef="#br0">0 1 24575,'0'0'0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1T19:41:59.121"/>
    </inkml:context>
    <inkml:brush xml:id="br0">
      <inkml:brushProperty name="width" value="0.1" units="cm"/>
      <inkml:brushProperty name="height" value="0.1" units="cm"/>
      <inkml:brushProperty name="color" value="#AE198D"/>
      <inkml:brushProperty name="inkEffects" value="galaxy"/>
      <inkml:brushProperty name="anchorX" value="-25555.2793"/>
      <inkml:brushProperty name="anchorY" value="-6554.78906"/>
      <inkml:brushProperty name="scaleFactor" value="0.5"/>
    </inkml:brush>
  </inkml:definitions>
  <inkml:trace contextRef="#ctx0" brushRef="#br0">0 1 24575,'0'0'0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1T19:42:18.702"/>
    </inkml:context>
    <inkml:brush xml:id="br0">
      <inkml:brushProperty name="width" value="0.1" units="cm"/>
      <inkml:brushProperty name="height" value="0.1" units="cm"/>
      <inkml:brushProperty name="color" value="#AE198D"/>
      <inkml:brushProperty name="inkEffects" value="galaxy"/>
      <inkml:brushProperty name="anchorX" value="-28603.2793"/>
      <inkml:brushProperty name="anchorY" value="-9602.78906"/>
      <inkml:brushProperty name="scaleFactor" value="0.5"/>
    </inkml:brush>
  </inkml:definitions>
  <inkml:trace contextRef="#ctx0" brushRef="#br0">0 1 24575,'0'0'0,"6"6"0,10 2 0,20 0 0,7-3 0,4 0 0,23-2 0,12-2 0,-9 7 0,-60-3 0,-1-3 0,1 3 0,15 5 0,-15-5 0,-1 1 0,20 12 0,-25-12 0,1-1 0,-1 1 0,12 13 0,23 12 0,-28-25 0,-3-1 0,24 9 0,24 4 0,0-1 0,-12 4 0,-6 2 0,-4 6 0,-10 2 0,-1 3 0,0-5 0,1-1 0,4-5 0,1-7 0,2-5 0,9 1 0,0 5 0,8-2 0,-8 5 0,-2 5 0,-3-4 0,-2-4 0,-1 2 0,1 3 0,6-3 0,0-4 0,2-5 0,12-3 0,6-4 0,7-2 0,3-1 0,1-1 0,2 0 0,-1 1 0,15-1 0,-7 0 0,-2 1 0,-3 0 0,13 0 0,-2 0 0,-1 0 0,-3 0 0,-4 0 0,-2 0 0,-3 0 0,-16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1T21:30:23.765"/>
    </inkml:context>
    <inkml:brush xml:id="br0">
      <inkml:brushProperty name="width" value="0.1" units="cm"/>
      <inkml:brushProperty name="height" value="0.1" units="cm"/>
      <inkml:brushProperty name="color" value="#AE198D"/>
      <inkml:brushProperty name="inkEffects" value="galaxy"/>
      <inkml:brushProperty name="anchorX" value="0"/>
      <inkml:brushProperty name="anchorY" value="0"/>
      <inkml:brushProperty name="scaleFactor" value="0.5"/>
    </inkml:brush>
  </inkml:definitions>
  <inkml:trace contextRef="#ctx0" brushRef="#br0">0 10 24575,'0'0'0,"0"-2"0,2 0 0,1 1 0,3-1 0,2 1 0,-1 0 0,3 2 0,0 1 0,0 0 0,-1 1 0,1 0 0,-1 0 0,-1 1 0,0 1 0,1-1 0,-2 3 0,3-1 0,1 0 0,-2 0 0,-1-1 0,2-1 0,-2 0 0,1 2 0,-3 0 0,1 2 0,-2 0 0,0 0 0,-1 4 0,2-1 0,-3 1 0,1-2 0,-2 2 0,-1-4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1T21:30:57.721"/>
    </inkml:context>
    <inkml:brush xml:id="br0">
      <inkml:brushProperty name="width" value="0.1" units="cm"/>
      <inkml:brushProperty name="height" value="0.1" units="cm"/>
      <inkml:brushProperty name="color" value="#AE198D"/>
      <inkml:brushProperty name="inkEffects" value="galaxy"/>
      <inkml:brushProperty name="anchorX" value="-2286.00171"/>
      <inkml:brushProperty name="anchorY" value="-2210.00928"/>
      <inkml:brushProperty name="scaleFactor" value="0.5"/>
    </inkml:brush>
  </inkml:definitions>
  <inkml:trace contextRef="#ctx0" brushRef="#br0">1 1 24575,'0'0'0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1T21:30:59.378"/>
    </inkml:context>
    <inkml:brush xml:id="br0">
      <inkml:brushProperty name="width" value="0.1" units="cm"/>
      <inkml:brushProperty name="height" value="0.1" units="cm"/>
      <inkml:brushProperty name="color" value="#AE198D"/>
      <inkml:brushProperty name="inkEffects" value="galaxy"/>
      <inkml:brushProperty name="anchorX" value="-3302.00171"/>
      <inkml:brushProperty name="anchorY" value="-3226.00928"/>
      <inkml:brushProperty name="scaleFactor" value="0.5"/>
    </inkml:brush>
  </inkml:definitions>
  <inkml:trace contextRef="#ctx0" brushRef="#br0">0 1 24575,'0'0'0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1T22:06:40.546"/>
    </inkml:context>
    <inkml:brush xml:id="br0">
      <inkml:brushProperty name="width" value="0.1" units="cm"/>
      <inkml:brushProperty name="height" value="0.1" units="cm"/>
      <inkml:brushProperty name="color" value="#AE198D"/>
      <inkml:brushProperty name="inkEffects" value="galaxy"/>
      <inkml:brushProperty name="anchorX" value="-4318.00146"/>
      <inkml:brushProperty name="anchorY" value="-4242.00928"/>
      <inkml:brushProperty name="scaleFactor" value="0.5"/>
    </inkml:brush>
  </inkml:definitions>
  <inkml:trace contextRef="#ctx0" brushRef="#br0">1 10 24575,'0'0'0,"1"0"0,3 0 0,2 0 0,2 0 0,-1 0 0,5 0 0,1 0 0,2 0 0,3 0 0,-2 0 0,-1 0 0,-2 0 0,-2 0 0,1 0 0,-4 1 0,-1 1 0,0 0 0,1 0 0,0 0 0,0-2 0,1 0 0,-1 0 0,4 0 0,-1 0 0,1 0 0,-2 0 0,1 0 0,-1 0 0,0 0 0,2 0 0,0 0 0,3 0 0,2 0 0,-1 0 0,-1 0 0,-3 0 0,0-2 0,-1 0 0,-1 0 0,-1 0 0,2 2 0,2-1 0,1 1 0,3 0 0,-1 0 0,-2 0 0,-2-2 0,-3 0 0,0 0 0,2 1 0,0 0 0,3 0 0,2 0 0,2 1 0,-2 0 0,1 0 0,-2 0 0,-1 0 0,-2 0 0,-1 1 0,-1-1 0,0 0 0,0 0 0,4 0 0,0 0 0,1 0 0,-1 0 0,0 0 0,1 0 0,0 0 0,-2 0 0,0 0 0,-3 0 0,1 0 0,-1 0 0,-2 0 0,2 0 0,-1 0 0,2 0 0,2 0 0,2 0 0,0 0 0,-1 0 0,-2 0 0,0 0 0,-2 0 0,1 0 0,-1 0 0,4 0 0,1 0 0,1 0 0,-1 0 0,2 2 0,-2-1 0,-2 1 0,2 2 0,0-2 0,0 1 0,2-1 0,1 0 0,-2-2 0,-1 0 0,-2 0 0,-2 0 0,0 0 0,-1 0 0,1 0 0,2 0 0,0 0 0,-1 0 0,2 0 0,-1-2 0,1 0 0,-1 0 0,0 0 0,-1 2 0,-2-1 0,-2-1 0,0-1 0,-1 2 0,1 0 0,0-1 0,1 2 0,1-1 0,1 1 0,2 0 0,2 0 0,1 0 0,0 0 0,-2 3 0,1-2 0,-3 1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1T22:07:19.389"/>
    </inkml:context>
    <inkml:brush xml:id="br0">
      <inkml:brushProperty name="width" value="0.1" units="cm"/>
      <inkml:brushProperty name="height" value="0.1" units="cm"/>
      <inkml:brushProperty name="color" value="#AE198D"/>
      <inkml:brushProperty name="inkEffects" value="galaxy"/>
      <inkml:brushProperty name="anchorX" value="-11629.67871"/>
      <inkml:brushProperty name="anchorY" value="-6280.42188"/>
      <inkml:brushProperty name="scaleFactor" value="0.5"/>
    </inkml:brush>
  </inkml:definitions>
  <inkml:trace contextRef="#ctx0" brushRef="#br0">0 20 24575,'0'0'0,"2"0"0,4 0 0,3 0 0,2 0 0,2 0 0,2 2 0,0 0 0,1 1 0,4 1 0,-1-1 0,1-1 0,1 0 0,-2-1 0,0 0 0,-4-1 0,-2 0 0,-2 0 0,2-1 0,-2 1 0,0 0 0,1 0 0,2 0 0,1 0 0,2 0 0,1 0 0,-2 0 0,-1 0 0,-1 0 0,-3 0 0,0 0 0,-2 0 0,1 0 0,-1 0 0,4 0 0,1 0 0,1 0 0,-1 0 0,1 0 0,0 0 0,-3 0 0,0 0 0,-1 0 0,0 0 0,3 0 0,1 0 0,1 0 0,-1 0 0,6 0 0,5 0 0,1 0 0,0 0 0,-4 0 0,-1 0 0,-4 0 0,-3 0 0,-3 0 0,0 0 0,2 0 0,4 0 0,4 0 0,-1 0 0,0 0 0,0 0 0,-2 0 0,1 0 0,-1 0 0,0 0 0,4 0 0,2 0 0,-1 0 0,-4-2 0,-2 0 0,-3 0 0,0 1 0,0-1 0,2 1 0,0 1 0,-2 0 0,-1 0 0,-1 0 0,-3 0 0,4 0 0,1 0 0,2 0 0,-1 0 0,-1 0 0,0 0 0,-1 0 0,-1 0 0,0 0 0,1 0 0,0 0 0,-1 0 0,0 0 0,2 0 0,0 0 0,-2 0 0,-1 0 0,-1 0 0,-1 0 0,0 0 0,-1 0 0,2 0 0,0 0 0,0 0 0,2 0 0,1 0 0,2 0 0,1 0 0,1 0 0,1 0 0,-3 0 0,1 0 0,0 0 0,-1 0 0,-2 0 0,-2 0 0,1 0 0,1 0 0,2 0 0,-2 0 0,2 0 0,-2 0 0,-1 0 0,-1 0 0,-1 0 0,1 0 0,1 0 0,2 0 0,1 0 0,0 0 0,-2 0 0,0 0 0,-3 0 0,0 0 0,-1 0 0,-1 0 0,0 0 0,1 0 0,-2 0 0,3 0 0,2 0 0,0 0 0,0 0 0,-1 0 0,0 0 0,-2 0 0,-2 0 0,-1 0 0,3 0 0,1 0 0,3 0 0,2 0 0,-1 0 0,0 0 0,-2 0 0,-2 0 0,2 0 0,1-5 0,1-1 0,0 0 0,-2 2 0,0 0 0,-2 2 0,-1 1 0,0 0 0,0 1 0,-1 0 0,0 1 0,0-1 0,0 0 0,1 0 0,-2 1 0,4-1 0,-1 0 0,0 0 0,-1 2 0,0-1 0,2 1 0,0 0 0,0-1 0,-1 0 0,0-1 0,1 0 0,1 0 0,0 0 0,1 0 0,-2 0 0,-1 0 0,-1 0 0,0 0 0,-2 1 0,-1 1 0,0 0 0,3 0 0,3-1 0,4-1 0,-1 1 0,-1-1 0,-1 0 0,-2 0 0,-3 2 0,3 0 0,0 0 0,1-1 0,2 0 0,2 0 0,-2-1 0,-1 0 0,-1 0 0,-1 0 0,-2 0 0,2 2 0,2 1 0,0-2 0,3 1 0,0-1 0,1 0 0,1-1 0,0 0 0,-2 1 0,0-2 0,0 1 0,-4-2 0,-8 0 0,-8 0 0,-8 1 0,-2-1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1T22:07:27.132"/>
    </inkml:context>
    <inkml:brush xml:id="br0">
      <inkml:brushProperty name="width" value="0.1" units="cm"/>
      <inkml:brushProperty name="height" value="0.1" units="cm"/>
      <inkml:brushProperty name="color" value="#AE198D"/>
      <inkml:brushProperty name="inkEffects" value="galaxy"/>
      <inkml:brushProperty name="anchorX" value="-16154.53418"/>
      <inkml:brushProperty name="anchorY" value="-7308.00732"/>
      <inkml:brushProperty name="scaleFactor" value="0.5"/>
    </inkml:brush>
  </inkml:definitions>
  <inkml:trace contextRef="#ctx0" brushRef="#br0">0 1 24575,'0'0'0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1T22:07:29.748"/>
    </inkml:context>
    <inkml:brush xml:id="br0">
      <inkml:brushProperty name="width" value="0.1" units="cm"/>
      <inkml:brushProperty name="height" value="0.1" units="cm"/>
      <inkml:brushProperty name="color" value="#AE198D"/>
      <inkml:brushProperty name="inkEffects" value="galaxy"/>
      <inkml:brushProperty name="anchorX" value="-17170.53516"/>
      <inkml:brushProperty name="anchorY" value="-8324.00684"/>
      <inkml:brushProperty name="scaleFactor" value="0.5"/>
    </inkml:brush>
  </inkml:definitions>
  <inkml:trace contextRef="#ctx0" brushRef="#br0">1 0 24575,'0'0'0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1T22:07:31.060"/>
    </inkml:context>
    <inkml:brush xml:id="br0">
      <inkml:brushProperty name="width" value="0.1" units="cm"/>
      <inkml:brushProperty name="height" value="0.1" units="cm"/>
      <inkml:brushProperty name="color" value="#AE198D"/>
      <inkml:brushProperty name="inkEffects" value="galaxy"/>
      <inkml:brushProperty name="anchorX" value="-18186.53516"/>
      <inkml:brushProperty name="anchorY" value="-9340.00684"/>
      <inkml:brushProperty name="scaleFactor" value="0.5"/>
    </inkml:brush>
  </inkml:definitions>
  <inkml:trace contextRef="#ctx0" brushRef="#br0">0 0 24575,'0'0'0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1T22:07:32.229"/>
    </inkml:context>
    <inkml:brush xml:id="br0">
      <inkml:brushProperty name="width" value="0.1" units="cm"/>
      <inkml:brushProperty name="height" value="0.1" units="cm"/>
      <inkml:brushProperty name="color" value="#AE198D"/>
      <inkml:brushProperty name="inkEffects" value="galaxy"/>
      <inkml:brushProperty name="anchorX" value="-19202.53516"/>
      <inkml:brushProperty name="anchorY" value="-10356.00684"/>
      <inkml:brushProperty name="scaleFactor" value="0.5"/>
    </inkml:brush>
  </inkml:definitions>
  <inkml:trace contextRef="#ctx0" brushRef="#br0">0 0 24575,'0'0'0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1T22:07:43.181"/>
    </inkml:context>
    <inkml:brush xml:id="br0">
      <inkml:brushProperty name="width" value="0.1" units="cm"/>
      <inkml:brushProperty name="height" value="0.1" units="cm"/>
      <inkml:brushProperty name="color" value="#AE198D"/>
      <inkml:brushProperty name="inkEffects" value="galaxy"/>
      <inkml:brushProperty name="anchorX" value="-23266.53516"/>
      <inkml:brushProperty name="anchorY" value="-14420.00684"/>
      <inkml:brushProperty name="scaleFactor" value="0.5"/>
    </inkml:brush>
  </inkml:definitions>
  <inkml:trace contextRef="#ctx0" brushRef="#br0">0 0 24575,'0'0'0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1T22:07:46.022"/>
    </inkml:context>
    <inkml:brush xml:id="br0">
      <inkml:brushProperty name="width" value="0.1" units="cm"/>
      <inkml:brushProperty name="height" value="0.1" units="cm"/>
      <inkml:brushProperty name="color" value="#AE198D"/>
      <inkml:brushProperty name="inkEffects" value="galaxy"/>
      <inkml:brushProperty name="anchorX" value="-24282.53516"/>
      <inkml:brushProperty name="anchorY" value="-15436.00684"/>
      <inkml:brushProperty name="scaleFactor" value="0.5"/>
    </inkml:brush>
  </inkml:definitions>
  <inkml:trace contextRef="#ctx0" brushRef="#br0">1 0 24575,'0'0'0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1T22:07:55.411"/>
    </inkml:context>
    <inkml:brush xml:id="br0">
      <inkml:brushProperty name="width" value="0.1" units="cm"/>
      <inkml:brushProperty name="height" value="0.1" units="cm"/>
      <inkml:brushProperty name="color" value="#AE198D"/>
      <inkml:brushProperty name="inkEffects" value="galaxy"/>
      <inkml:brushProperty name="anchorX" value="-25298.53516"/>
      <inkml:brushProperty name="anchorY" value="-16452.00586"/>
      <inkml:brushProperty name="scaleFactor" value="0.5"/>
    </inkml:brush>
  </inkml:definitions>
  <inkml:trace contextRef="#ctx0" brushRef="#br0">0 0 24575,'0'0'0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1T22:07:58.026"/>
    </inkml:context>
    <inkml:brush xml:id="br0">
      <inkml:brushProperty name="width" value="0.1" units="cm"/>
      <inkml:brushProperty name="height" value="0.1" units="cm"/>
      <inkml:brushProperty name="color" value="#AE198D"/>
      <inkml:brushProperty name="inkEffects" value="galaxy"/>
      <inkml:brushProperty name="anchorX" value="-26314.53516"/>
      <inkml:brushProperty name="anchorY" value="-17468.00586"/>
      <inkml:brushProperty name="scaleFactor" value="0.5"/>
    </inkml:brush>
  </inkml:definitions>
  <inkml:trace contextRef="#ctx0" brushRef="#br0">0 1 24575,'0'0'0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1T22:08:33.837"/>
    </inkml:context>
    <inkml:brush xml:id="br0">
      <inkml:brushProperty name="width" value="0.1" units="cm"/>
      <inkml:brushProperty name="height" value="0.1" units="cm"/>
      <inkml:brushProperty name="color" value="#AE198D"/>
      <inkml:brushProperty name="inkEffects" value="galaxy"/>
      <inkml:brushProperty name="anchorX" value="-27330.53516"/>
      <inkml:brushProperty name="anchorY" value="-18484.00586"/>
      <inkml:brushProperty name="scaleFactor" value="0.5"/>
    </inkml:brush>
  </inkml:definitions>
  <inkml:trace contextRef="#ctx0" brushRef="#br0">1 57 24575,'0'0'0,"3"-1"0,5-2 0,3 1 0,4 0 0,0 2 0,1-1 0,2 1 0,-3 0 0,0 0 0,0 0 0,0 0 0,0 0 0,3 0 0,0 0 0,-2 0 0,0 0 0,-1 0 0,-1 0 0,0 0 0,-1 0 0,0 0 0,2 0 0,3 0 0,1 0 0,-1 0 0,-2 0 0,0 0 0,0 0 0,0 0 0,2 0 0,0 0 0,-2 0 0,-1 0 0,0 0 0,-2 0 0,-1 0 0,0 0 0,-2 0 0,0 0 0,-1 0 0,0 0 0,0 0 0,3 0 0,-2 0 0,4-2 0,6 0 0,2 0 0,6 1 0,1 0 0,-1 0 0,-3 0 0,-3 1 0,-4 0 0,-3 0 0,-4 0 0,0 0 0,-2 0 0,1 1 0,3-1 0,1 0 0,2 0 0,0 0 0,-2 0 0,-1 0 0,-1 0 0,1 0 0,-2 0 0,2 2 0,1-1 0,3 1 0,0 0 0,1 1 0,0 1 0,1 0 0,0 0 0,-2-1 0,0-2 0,-1 0 0,-3 0 0,0-1 0,0 0 0,-1 0 0,-2 0 0,3-1 0,3 1 0,0 0 0,3 0 0,-2 0 0,-2 0 0,0 0 0,-3 0 0,-1 0 0,0 0 0,0 0 0,0-2 0,1 1 0,1-1 0,-2 0 0,2-1 0,2-4 0,0 1 0,4-1 0,-1 1 0,0-1 0,1 2 0,-1 1 0,6 0 0,4 0 0,5 2 0,-2 0 0,-2 1 0,-5 0 0,-4 1 0,-4 0 0,-4 0 0,-3 1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1T22:08:50.594"/>
    </inkml:context>
    <inkml:brush xml:id="br0">
      <inkml:brushProperty name="width" value="0.1" units="cm"/>
      <inkml:brushProperty name="height" value="0.1" units="cm"/>
      <inkml:brushProperty name="color" value="#AE198D"/>
      <inkml:brushProperty name="inkEffects" value="galaxy"/>
      <inkml:brushProperty name="anchorX" value="-30402.62891"/>
      <inkml:brushProperty name="anchorY" value="-19436.08008"/>
      <inkml:brushProperty name="scaleFactor" value="0.5"/>
    </inkml:brush>
  </inkml:definitions>
  <inkml:trace contextRef="#ctx0" brushRef="#br0">1 30 24575,'0'0'0,"0"2"0,4 1 0,3 2 0,2-2 0,2 0 0,0-1 0,0-1 0,0 0 0,-1-1 0,0 0 0,1 0 0,1 0 0,-1-1 0,0 1 0,-1 0 0,0 0 0,2 0 0,1 0 0,0 0 0,2 0 0,12 0 0,2 0 0,-2 0 0,-3 0 0,-5 0 0,-3 0 0,-3 0 0,-2 0 0,-1 0 0,-2 0 0,0 0 0,1 0 0,2 0 0,1 0 0,3 0 0,2 0 0,-2 0 0,2 0 0,-1 0 0,2 0 0,1 0 0,-2 0 0,2 0 0,0 0 0,0 0 0,1 0 0,1 0 0,0 0 0,-3 0 0,-2 0 0,-2 0 0,-2 0 0,-2 0 0,0 0 0,0 0 0,4 0 0,0 0 0,2 0 0,1 0 0,2 0 0,-1 0 0,2 0 0,-3 0 0,0 0 0,0 0 0,0 0 0,0 0 0,2 0 0,1-2 0,0 0 0,-1-1 0,-2-1 0,-3 1 0,-2 1 0,-3-2 0,1 2 0,0-3 0,5 0 0,0 0 0,2 0 0,-1 3 0,0 0 0,1 1 0,-2 0 0,-1 1 0,-2 0 0,0 0 0,-3 1 0,1-1 0,1 0 0,2 0 0,0 0 0,-1 0 0,3 0 0,1 0 0,0 0 0,-1 0 0,-1 0 0,-1 0 0,-3 0 0,1 0 0,-1 0 0,-2 0 0,3 0 0,2 0 0,2 0 0,-1 0 0,0 0 0,-3 2 0,-1 0 0,-1 0 0,-2 2 0,2-2 0,-3 1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1T22:09:15.318"/>
    </inkml:context>
    <inkml:brush xml:id="br0">
      <inkml:brushProperty name="width" value="0.05" units="cm"/>
      <inkml:brushProperty name="height" value="0.05" units="cm"/>
      <inkml:brushProperty name="color" value="#E71224"/>
    </inkml:brush>
  </inkml:definitions>
  <inkml:trace contextRef="#ctx0" brushRef="#br0">0 1 24575,'4'0'0,"6"0"0,4 0 0,1 0 0,-1 0 0,0 0 0,-4 0-8191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1T22:09:16.322"/>
    </inkml:context>
    <inkml:brush xml:id="br0">
      <inkml:brushProperty name="width" value="0.05" units="cm"/>
      <inkml:brushProperty name="height" value="0.05" units="cm"/>
      <inkml:brushProperty name="color" value="#E71224"/>
    </inkml:brush>
  </inkml:definitions>
  <inkml:trace contextRef="#ctx0" brushRef="#br0">0 1 24575</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2-21T22:10:09.352"/>
    </inkml:context>
    <inkml:brush xml:id="br0">
      <inkml:brushProperty name="width" value="0.1" units="cm"/>
      <inkml:brushProperty name="height" value="0.1" units="cm"/>
      <inkml:brushProperty name="color" value="#FF0066"/>
    </inkml:brush>
  </inkml:definitions>
  <inkml:trace contextRef="#ctx0" brushRef="#br0">0 1 24575,'333'10'0,"-239"-1"0,25 0 0,329-9 0,-305-10 0,29 1 0,33 24 0,-107-5 0,-27-10 0,-37-1 0,-33 1 0,1 0 0,-1 0 0,0 1 0,0-1 0,1 0 0,-1 0 0,1 1 0,-1-1 0,0 1 0,0 0 0,1-1 0,-1 1 0,0 0 0,0 0 0,0 0 0,0-1 0,0 2 0,0-1 0,0 0 0,0 0 0,0 1 0,0-1 0,-1-1 0,0 2 0,1-1 0,-1 1 0,1-1 0,-1 0 0,1 0 0,-1 1 0,0-1 0,1 1 0,-1 1 0,1 9 0,0-2 0,-1 1 0,-2 15 0,1-10 0,2 1 0,0 0 0,1-1 0,8 30 0,-6-34 0,-2-1 0,1 1 0,-1 0 0,0 1 0,-2-1 0,0-1 0,0 2 0,-3 19 0,-3 5 0,-5 16 0,8-42 0,2 0 0,-1 0 0,1 0 0,0 0 0,1 1 0,1-2 0,0 2 0,1-2 0,-1 2 0,2-2 0,4 15 0,5 30 0,-12-11 0,0-38 0,-1 1 0,1-1 0,0 0 0,0 1 0,1-1 0,0 0 0,2 9 0,-3-13 0,1-1 0,0-1 0,0 2 0,0-1 0,-1 0 0,1 0 0,0 0 0,0 0 0,0 0 0,1-1 0,-1 1 0,0 0 0,-1 0 0,2-1 0,-1 1 0,1 0 0,-1-1 0,0 1 0,0-1 0,3 1 0,35 1 0,-9 1 0,4 7 0,1-3 0,1-1 0,-1-2 0,59 1 0,-59-5 0,-1 1 0,58 11 0,-68-9 0,1-1 0,34-1 0,-36-1 0,-1 0 0,1 2 0,22 4 0,2 2 0,0-2 0,0-1 0,0-4 0,47-2 0,22-15 0,-63 6 0,7 1 0,111-3 0,116 21 0,-243-10 0,62-12 0,31-3 0,-88 11 0,-2 2 0,2 2 0,-1 3 0,51 6 0,3 12 0,208-18 0,-162-3 0,924 1 0,-973-11 0,-91 11 0,27 0 0,-1 1 0,0 1 0,50 11 0,-51-6 0,0-2 0,-1 0 0,2-2 0,-1-2 0,0-1 0,0-1 0,57-10 0,-45 5 0,-1 4 0,89 4 0,-116-2 0,35 4 0,-16-1 0,0-2 0,0-1 0,43-7 0,-59 5-74,-15 2-55,1 0 0,-1-1 0,-1 0-1,2 0 1,-1 0 0,0-1 0,0 1 0,0-1 0,7-4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0988A505-7228-4715-92D7-CBF23D4AFF12}" type="datetimeFigureOut">
              <a:rPr lang="en-US" smtClean="0"/>
              <a:t>8/6/2026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0FDC63F9-AE46-4D1C-BB44-41C92F2D01CA}" type="slidenum">
              <a:rPr lang="en-US" smtClean="0"/>
              <a:t>‹#›</a:t>
            </a:fld>
            <a:endParaRPr lang="en-US"/>
          </a:p>
        </p:txBody>
      </p:sp>
    </p:spTree>
    <p:extLst>
      <p:ext uri="{BB962C8B-B14F-4D97-AF65-F5344CB8AC3E}">
        <p14:creationId xmlns:p14="http://schemas.microsoft.com/office/powerpoint/2010/main" val="1072161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2D543683-61DF-4FE5-95DC-D73197FDC1FE}"/>
              </a:ext>
            </a:extLst>
          </p:cNvPr>
          <p:cNvSpPr>
            <a:spLocks noGrp="1" noRot="1" noChangeAspect="1" noChangeArrowheads="1" noTextEdit="1"/>
          </p:cNvSpPr>
          <p:nvPr>
            <p:ph type="sldImg"/>
          </p:nvPr>
        </p:nvSpPr>
        <p:spPr>
          <a:xfrm>
            <a:off x="803275" y="654050"/>
            <a:ext cx="5770563" cy="3246438"/>
          </a:xfrm>
          <a:ln/>
        </p:spPr>
      </p:sp>
      <p:sp>
        <p:nvSpPr>
          <p:cNvPr id="7171" name="Rectangle 3">
            <a:extLst>
              <a:ext uri="{FF2B5EF4-FFF2-40B4-BE49-F238E27FC236}">
                <a16:creationId xmlns:a16="http://schemas.microsoft.com/office/drawing/2014/main" id="{225B9A1F-4D05-40A9-B6E9-B014CBBA8FCB}"/>
              </a:ext>
            </a:extLst>
          </p:cNvPr>
          <p:cNvSpPr>
            <a:spLocks noGrp="1" noChangeArrowheads="1"/>
          </p:cNvSpPr>
          <p:nvPr>
            <p:ph type="body" idx="1"/>
          </p:nvPr>
        </p:nvSpPr>
        <p:spPr>
          <a:xfrm>
            <a:off x="756921" y="4152154"/>
            <a:ext cx="5862320" cy="41355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buNone/>
            </a:pP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This MLM discusses reliability and cybersecurity measures for analyzers in process Industry plants.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It is intended for engineers and analyzer specialists who support these systems.</a:t>
            </a: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a:p>
            <a:pPr lvl="0">
              <a:buNone/>
              <a:defRPr/>
            </a:pPr>
            <a:r>
              <a:rPr lang="en-US" dirty="0">
                <a:latin typeface="Arial" panose="020B0604020202020204" pitchFamily="34" charset="0"/>
                <a:cs typeface="Arial" panose="020B0604020202020204" pitchFamily="34" charset="0"/>
              </a:rPr>
              <a:t>Click the START button when you are ready to advance to the next slide.</a:t>
            </a:r>
            <a:br>
              <a:rPr lang="en-US" altLang="en-US" dirty="0">
                <a:latin typeface="Arial" panose="020B0604020202020204" pitchFamily="34" charset="0"/>
                <a:cs typeface="Arial" panose="020B0604020202020204" pitchFamily="34" charset="0"/>
              </a:rPr>
            </a:b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55653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1838" y="661988"/>
            <a:ext cx="5759450" cy="3240087"/>
          </a:xfrm>
        </p:spPr>
      </p:sp>
      <p:sp>
        <p:nvSpPr>
          <p:cNvPr id="3" name="Notes Placeholder 2"/>
          <p:cNvSpPr>
            <a:spLocks noGrp="1"/>
          </p:cNvSpPr>
          <p:nvPr>
            <p:ph type="body" idx="1"/>
          </p:nvPr>
        </p:nvSpPr>
        <p:spPr>
          <a:xfrm>
            <a:off x="731838" y="4088314"/>
            <a:ext cx="5759450" cy="3780473"/>
          </a:xfrm>
        </p:spPr>
        <p:txBody>
          <a:bodyPr/>
          <a:lstStyle/>
          <a:p>
            <a:pPr lvl="2"/>
            <a:endParaRPr lang="en-US" sz="1200" dirty="0"/>
          </a:p>
          <a:p>
            <a:pPr marL="0" lvl="1"/>
            <a:r>
              <a:rPr lang="en-US" sz="1200" dirty="0"/>
              <a:t>1) Analyzers may be connected to proprietary industrial networks along with PLCs, DCS, SCADA, and local HMIs</a:t>
            </a:r>
            <a:br>
              <a:rPr lang="en-US" sz="1200" dirty="0"/>
            </a:br>
            <a:endParaRPr lang="en-US" sz="1200" dirty="0"/>
          </a:p>
          <a:p>
            <a:pPr marL="0" lvl="1"/>
            <a:r>
              <a:rPr lang="en-US" sz="1200" dirty="0"/>
              <a:t>2) Manage Engineering and Smart device configuration on an Engineering Information System and use it to detect unauthorized changes</a:t>
            </a:r>
          </a:p>
          <a:p>
            <a:pPr marL="0" lvl="1"/>
            <a:endParaRPr lang="en-US" sz="1200" dirty="0"/>
          </a:p>
          <a:p>
            <a:pPr marL="0" lvl="1"/>
            <a:r>
              <a:rPr lang="en-US" sz="1200" dirty="0"/>
              <a:t>3) Industrial network protocols like FDI will require configuration management software on Engineering Workstations or local tablets</a:t>
            </a:r>
            <a:br>
              <a:rPr lang="en-US" sz="1200" dirty="0"/>
            </a:br>
            <a:endParaRPr lang="en-US" sz="1200" dirty="0"/>
          </a:p>
          <a:p>
            <a:pPr marL="0" lvl="1"/>
            <a:r>
              <a:rPr lang="en-US" sz="1200" dirty="0"/>
              <a:t>4) Analyzers may need remote support (from vendor or OEM).  May even need access from “cloud service” process optimization (like UOP).  </a:t>
            </a:r>
          </a:p>
          <a:p>
            <a:pPr marL="0" lvl="1"/>
            <a:endParaRPr lang="en-US" sz="1200" dirty="0"/>
          </a:p>
          <a:p>
            <a:pPr marL="0" lvl="1"/>
            <a:r>
              <a:rPr lang="en-US" sz="1200" dirty="0"/>
              <a:t>5) If so, will need STRONG cyber security to separate remote link from plant control networks.</a:t>
            </a:r>
          </a:p>
          <a:p>
            <a:pPr lvl="1"/>
            <a:endParaRPr lang="en-US" sz="1200" dirty="0"/>
          </a:p>
        </p:txBody>
      </p:sp>
      <p:sp>
        <p:nvSpPr>
          <p:cNvPr id="4" name="Slide Number Placeholder 3"/>
          <p:cNvSpPr>
            <a:spLocks noGrp="1"/>
          </p:cNvSpPr>
          <p:nvPr>
            <p:ph type="sldNum" sz="quarter" idx="10"/>
          </p:nvPr>
        </p:nvSpPr>
        <p:spPr/>
        <p:txBody>
          <a:bodyPr/>
          <a:lstStyle/>
          <a:p>
            <a:fld id="{4D7D8AD1-C533-456C-85A8-02FAB44C510F}" type="slidenum">
              <a:rPr lang="en-GB" smtClean="0"/>
              <a:t>2</a:t>
            </a:fld>
            <a:endParaRPr lang="en-GB" dirty="0"/>
          </a:p>
        </p:txBody>
      </p:sp>
    </p:spTree>
    <p:extLst>
      <p:ext uri="{BB962C8B-B14F-4D97-AF65-F5344CB8AC3E}">
        <p14:creationId xmlns:p14="http://schemas.microsoft.com/office/powerpoint/2010/main" val="2919625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17563" y="481013"/>
            <a:ext cx="5757862" cy="3240087"/>
          </a:xfrm>
        </p:spPr>
      </p:sp>
      <p:sp>
        <p:nvSpPr>
          <p:cNvPr id="3" name="Notes Placeholder 2"/>
          <p:cNvSpPr>
            <a:spLocks noGrp="1"/>
          </p:cNvSpPr>
          <p:nvPr>
            <p:ph type="body" idx="1"/>
          </p:nvPr>
        </p:nvSpPr>
        <p:spPr/>
        <p:txBody>
          <a:bodyPr/>
          <a:lstStyle/>
          <a:p>
            <a:pPr>
              <a:lnSpc>
                <a:spcPct val="115000"/>
              </a:lnSpc>
            </a:pPr>
            <a:r>
              <a:rPr lang="en-US" u="sng" dirty="0">
                <a:latin typeface="Arial" panose="020B0604020202020204" pitchFamily="34" charset="0"/>
                <a:ea typeface="MS Mincho" panose="02020609040205080304" pitchFamily="49" charset="-128"/>
                <a:cs typeface="Arial" panose="020B0604020202020204" pitchFamily="34" charset="0"/>
              </a:rPr>
              <a:t>Slide 5.</a:t>
            </a:r>
          </a:p>
          <a:p>
            <a:pPr>
              <a:lnSpc>
                <a:spcPct val="115000"/>
              </a:lnSpc>
            </a:pPr>
            <a:r>
              <a:rPr lang="en-US" u="sng" dirty="0">
                <a:latin typeface="Arial" panose="020B0604020202020204" pitchFamily="34" charset="0"/>
                <a:ea typeface="MS Mincho" panose="02020609040205080304" pitchFamily="49" charset="-128"/>
                <a:cs typeface="Arial" panose="020B0604020202020204" pitchFamily="34" charset="0"/>
              </a:rPr>
              <a:t>Analyzer Control System Process and Instrumentation Diagram.</a:t>
            </a:r>
          </a:p>
          <a:p>
            <a:pPr>
              <a:lnSpc>
                <a:spcPct val="115000"/>
              </a:lnSpc>
            </a:pPr>
            <a:endParaRPr lang="en-US" u="sng" dirty="0">
              <a:latin typeface="Arial" panose="020B0604020202020204" pitchFamily="34" charset="0"/>
              <a:ea typeface="MS Mincho" panose="02020609040205080304" pitchFamily="49" charset="-128"/>
              <a:cs typeface="Arial" panose="020B0604020202020204" pitchFamily="34" charset="0"/>
            </a:endParaRPr>
          </a:p>
          <a:p>
            <a:pPr>
              <a:lnSpc>
                <a:spcPct val="115000"/>
              </a:lnSpc>
            </a:pPr>
            <a:r>
              <a:rPr lang="en-US" u="none" dirty="0">
                <a:latin typeface="Arial" panose="020B0604020202020204" pitchFamily="34" charset="0"/>
                <a:ea typeface="MS Mincho" panose="02020609040205080304" pitchFamily="49" charset="-128"/>
                <a:cs typeface="Arial" panose="020B0604020202020204" pitchFamily="34" charset="0"/>
              </a:rPr>
              <a:t>This P&amp;ID defines an example of a distillation separation process with the sensors and control loops shown. At the left, you see the butane feed, which goes to the butane splitter distillation column. This distillation column is one of the tallest in an oil refinery because of the difficulty of separating normal butane from isobutane. </a:t>
            </a:r>
          </a:p>
          <a:p>
            <a:pPr>
              <a:lnSpc>
                <a:spcPct val="115000"/>
              </a:lnSpc>
            </a:pPr>
            <a:r>
              <a:rPr lang="en-US" u="none" dirty="0">
                <a:latin typeface="Arial" panose="020B0604020202020204" pitchFamily="34" charset="0"/>
                <a:ea typeface="MS Mincho" panose="02020609040205080304" pitchFamily="49" charset="-128"/>
                <a:cs typeface="Arial" panose="020B0604020202020204" pitchFamily="34" charset="0"/>
              </a:rPr>
              <a:t>The mixed butane feed is split into normal butane and isobutane in the distillation tower. Isobutane, being the lightest component goes to the top of the tower, and normal butane goes to the bottom. </a:t>
            </a:r>
          </a:p>
          <a:p>
            <a:pPr>
              <a:lnSpc>
                <a:spcPct val="115000"/>
              </a:lnSpc>
            </a:pPr>
            <a:r>
              <a:rPr lang="en-US" u="none" dirty="0">
                <a:latin typeface="Arial" panose="020B0604020202020204" pitchFamily="34" charset="0"/>
                <a:ea typeface="MS Mincho" panose="02020609040205080304" pitchFamily="49" charset="-128"/>
                <a:cs typeface="Arial" panose="020B0604020202020204" pitchFamily="34" charset="0"/>
              </a:rPr>
              <a:t>An analyzer labeled "% CO" measures the % of Isobutane in the Column "Overhead" product.  This analyzer is used to control the draw-off rate of the isobutane (the overhead product).</a:t>
            </a:r>
          </a:p>
          <a:p>
            <a:pPr>
              <a:lnSpc>
                <a:spcPct val="115000"/>
              </a:lnSpc>
            </a:pPr>
            <a:r>
              <a:rPr lang="en-US" u="none" dirty="0">
                <a:latin typeface="Arial" panose="020B0604020202020204" pitchFamily="34" charset="0"/>
                <a:ea typeface="MS Mincho" panose="02020609040205080304" pitchFamily="49" charset="-128"/>
                <a:cs typeface="Arial" panose="020B0604020202020204" pitchFamily="34" charset="0"/>
              </a:rPr>
              <a:t>A change in this draw-off rate will, in turn, change the reflux rate to the top of the distillation column, and thereby the temperature of the upper distillation trays.</a:t>
            </a:r>
          </a:p>
          <a:p>
            <a:pPr>
              <a:lnSpc>
                <a:spcPct val="115000"/>
              </a:lnSpc>
            </a:pPr>
            <a:r>
              <a:rPr lang="en-US" u="none" dirty="0">
                <a:latin typeface="Arial" panose="020B0604020202020204" pitchFamily="34" charset="0"/>
                <a:ea typeface="MS Mincho" panose="02020609040205080304" pitchFamily="49" charset="-128"/>
                <a:cs typeface="Arial" panose="020B0604020202020204" pitchFamily="34" charset="0"/>
              </a:rPr>
              <a:t>A second analyzer labeled "% CB" measures % of Normal Butane in the column "Bottom" product, and this is used to control the amount of heating steam that is fed to the reboiler at the bottom of the distillation column.  This, in turn, changes the temperature in the bottom trays of the distillation column.</a:t>
            </a:r>
          </a:p>
          <a:p>
            <a:pPr>
              <a:lnSpc>
                <a:spcPct val="115000"/>
              </a:lnSpc>
            </a:pPr>
            <a:r>
              <a:rPr lang="en-US" u="none" dirty="0">
                <a:latin typeface="Arial" panose="020B0604020202020204" pitchFamily="34" charset="0"/>
                <a:ea typeface="MS Mincho" panose="02020609040205080304" pitchFamily="49" charset="-128"/>
                <a:cs typeface="Arial" panose="020B0604020202020204" pitchFamily="34" charset="0"/>
              </a:rPr>
              <a:t>Together, these two analyzers control the separation of Isobutane and Normal Butane.</a:t>
            </a:r>
            <a:endParaRPr lang="en-US" u="none" dirty="0"/>
          </a:p>
        </p:txBody>
      </p:sp>
      <p:sp>
        <p:nvSpPr>
          <p:cNvPr id="4" name="Slide Number Placeholder 3"/>
          <p:cNvSpPr>
            <a:spLocks noGrp="1"/>
          </p:cNvSpPr>
          <p:nvPr>
            <p:ph type="sldNum" sz="quarter" idx="5"/>
          </p:nvPr>
        </p:nvSpPr>
        <p:spPr/>
        <p:txBody>
          <a:bodyPr/>
          <a:lstStyle/>
          <a:p>
            <a:fld id="{E373B4F2-1B65-484C-BE6A-37E89DF05142}" type="slidenum">
              <a:rPr lang="en-US" smtClean="0"/>
              <a:t>3</a:t>
            </a:fld>
            <a:endParaRPr lang="en-US"/>
          </a:p>
        </p:txBody>
      </p:sp>
    </p:spTree>
    <p:extLst>
      <p:ext uri="{BB962C8B-B14F-4D97-AF65-F5344CB8AC3E}">
        <p14:creationId xmlns:p14="http://schemas.microsoft.com/office/powerpoint/2010/main" val="3541161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81050" y="557213"/>
            <a:ext cx="5775325" cy="3249612"/>
          </a:xfrm>
        </p:spPr>
      </p:sp>
      <p:sp>
        <p:nvSpPr>
          <p:cNvPr id="3" name="Notes Placeholder 2"/>
          <p:cNvSpPr>
            <a:spLocks noGrp="1"/>
          </p:cNvSpPr>
          <p:nvPr>
            <p:ph type="body" idx="1"/>
          </p:nvPr>
        </p:nvSpPr>
        <p:spPr/>
        <p:txBody>
          <a:bodyPr/>
          <a:lstStyle/>
          <a:p>
            <a:pPr algn="ctr">
              <a:lnSpc>
                <a:spcPct val="115000"/>
              </a:lnSpc>
            </a:pPr>
            <a:r>
              <a:rPr lang="en-US" u="sng" dirty="0">
                <a:latin typeface="Arial" panose="020B0604020202020204" pitchFamily="34" charset="0"/>
                <a:ea typeface="MS Mincho" panose="02020609040205080304" pitchFamily="49" charset="-128"/>
                <a:cs typeface="Arial" panose="020B0604020202020204" pitchFamily="34" charset="0"/>
              </a:rPr>
              <a:t>Slide 8</a:t>
            </a:r>
          </a:p>
          <a:p>
            <a:pPr>
              <a:lnSpc>
                <a:spcPct val="115000"/>
              </a:lnSpc>
            </a:pPr>
            <a:r>
              <a:rPr lang="en-US" u="sng" dirty="0">
                <a:latin typeface="Arial" panose="020B0604020202020204" pitchFamily="34" charset="0"/>
                <a:ea typeface="MS Mincho" panose="02020609040205080304" pitchFamily="49" charset="-128"/>
                <a:cs typeface="Arial" panose="020B0604020202020204" pitchFamily="34" charset="0"/>
              </a:rPr>
              <a:t>Control response and stability.</a:t>
            </a:r>
          </a:p>
          <a:p>
            <a:pPr>
              <a:lnSpc>
                <a:spcPct val="115000"/>
              </a:lnSpc>
            </a:pPr>
            <a:endParaRPr lang="en-US" dirty="0">
              <a:latin typeface="Arial" panose="020B0604020202020204" pitchFamily="34" charset="0"/>
              <a:ea typeface="MS Mincho" panose="02020609040205080304" pitchFamily="49" charset="-128"/>
              <a:cs typeface="Arial" panose="020B0604020202020204" pitchFamily="34" charset="0"/>
            </a:endParaRPr>
          </a:p>
          <a:p>
            <a:pPr>
              <a:lnSpc>
                <a:spcPct val="115000"/>
              </a:lnSpc>
            </a:pPr>
            <a:r>
              <a:rPr lang="en-US" dirty="0">
                <a:latin typeface="Arial" panose="020B0604020202020204" pitchFamily="34" charset="0"/>
                <a:ea typeface="MS Mincho" panose="02020609040205080304" pitchFamily="49" charset="-128"/>
                <a:cs typeface="Arial" panose="020B0604020202020204" pitchFamily="34" charset="0"/>
              </a:rPr>
              <a:t>1) The speed of response for this composition control loop, and the stability of control, are influenced by two considerations:</a:t>
            </a:r>
          </a:p>
          <a:p>
            <a:pPr marL="468862">
              <a:lnSpc>
                <a:spcPct val="115000"/>
              </a:lnSpc>
            </a:pPr>
            <a:r>
              <a:rPr lang="en-US" dirty="0">
                <a:latin typeface="Arial" panose="020B0604020202020204" pitchFamily="34" charset="0"/>
                <a:ea typeface="MS Mincho" panose="02020609040205080304" pitchFamily="49" charset="-128"/>
                <a:cs typeface="Arial" panose="020B0604020202020204" pitchFamily="34" charset="0"/>
              </a:rPr>
              <a:t>1) the response time of the two analysis systems, and </a:t>
            </a:r>
          </a:p>
          <a:p>
            <a:pPr marL="468862">
              <a:lnSpc>
                <a:spcPct val="115000"/>
              </a:lnSpc>
            </a:pPr>
            <a:r>
              <a:rPr lang="en-US" dirty="0">
                <a:latin typeface="Arial" panose="020B0604020202020204" pitchFamily="34" charset="0"/>
                <a:ea typeface="MS Mincho" panose="02020609040205080304" pitchFamily="49" charset="-128"/>
                <a:cs typeface="Arial" panose="020B0604020202020204" pitchFamily="34" charset="0"/>
              </a:rPr>
              <a:t>2) the response time of the physical process</a:t>
            </a:r>
          </a:p>
          <a:p>
            <a:pPr>
              <a:lnSpc>
                <a:spcPct val="115000"/>
              </a:lnSpc>
            </a:pPr>
            <a:r>
              <a:rPr lang="en-US" dirty="0">
                <a:latin typeface="Arial" panose="020B0604020202020204" pitchFamily="34" charset="0"/>
                <a:ea typeface="MS Mincho" panose="02020609040205080304" pitchFamily="49" charset="-128"/>
                <a:cs typeface="Arial" panose="020B0604020202020204" pitchFamily="34" charset="0"/>
              </a:rPr>
              <a:t> </a:t>
            </a:r>
          </a:p>
          <a:p>
            <a:pPr>
              <a:lnSpc>
                <a:spcPct val="115000"/>
              </a:lnSpc>
            </a:pPr>
            <a:r>
              <a:rPr lang="en-US" u="sng" dirty="0">
                <a:latin typeface="Arial" panose="020B0604020202020204" pitchFamily="34" charset="0"/>
                <a:ea typeface="MS Mincho" panose="02020609040205080304" pitchFamily="49" charset="-128"/>
                <a:cs typeface="Arial" panose="020B0604020202020204" pitchFamily="34" charset="0"/>
              </a:rPr>
              <a:t>2)  Response time of the analysis systems</a:t>
            </a:r>
            <a:r>
              <a:rPr lang="en-US" dirty="0">
                <a:latin typeface="Arial" panose="020B0604020202020204" pitchFamily="34" charset="0"/>
                <a:ea typeface="MS Mincho" panose="02020609040205080304" pitchFamily="49" charset="-128"/>
                <a:cs typeface="Arial" panose="020B0604020202020204" pitchFamily="34" charset="0"/>
              </a:rPr>
              <a:t> is influenced by:</a:t>
            </a:r>
          </a:p>
          <a:p>
            <a:pPr marL="468862" indent="-234431">
              <a:lnSpc>
                <a:spcPct val="115000"/>
              </a:lnSpc>
            </a:pPr>
            <a:r>
              <a:rPr lang="en-US" dirty="0">
                <a:latin typeface="Arial" panose="020B0604020202020204" pitchFamily="34" charset="0"/>
                <a:ea typeface="MS Mincho" panose="02020609040205080304" pitchFamily="49" charset="-128"/>
                <a:cs typeface="Arial" panose="020B0604020202020204" pitchFamily="34" charset="0"/>
              </a:rPr>
              <a:t>2a) the lag time in the sample transfer line from the process extraction probe to the sample conditioning system.</a:t>
            </a:r>
          </a:p>
          <a:p>
            <a:pPr marL="468862" indent="-234431">
              <a:lnSpc>
                <a:spcPct val="115000"/>
              </a:lnSpc>
            </a:pPr>
            <a:r>
              <a:rPr lang="en-US" dirty="0">
                <a:latin typeface="Arial" panose="020B0604020202020204" pitchFamily="34" charset="0"/>
                <a:ea typeface="MS Mincho" panose="02020609040205080304" pitchFamily="49" charset="-128"/>
                <a:cs typeface="Arial" panose="020B0604020202020204" pitchFamily="34" charset="0"/>
              </a:rPr>
              <a:t>2b) the lag time in the components of the sample conditioning system</a:t>
            </a:r>
          </a:p>
          <a:p>
            <a:pPr marL="468862" indent="-234431">
              <a:lnSpc>
                <a:spcPct val="115000"/>
              </a:lnSpc>
            </a:pPr>
            <a:r>
              <a:rPr lang="en-US" dirty="0">
                <a:latin typeface="Arial" panose="020B0604020202020204" pitchFamily="34" charset="0"/>
                <a:ea typeface="MS Mincho" panose="02020609040205080304" pitchFamily="49" charset="-128"/>
                <a:cs typeface="Arial" panose="020B0604020202020204" pitchFamily="34" charset="0"/>
              </a:rPr>
              <a:t>2c) the lag time in each analyzer from the analyzer inlet to the detector. Depending on the analyzer type, this could be from 0.3 seconds to several minutes. </a:t>
            </a:r>
          </a:p>
          <a:p>
            <a:pPr>
              <a:lnSpc>
                <a:spcPct val="115000"/>
              </a:lnSpc>
            </a:pPr>
            <a:r>
              <a:rPr lang="en-US" dirty="0">
                <a:latin typeface="Arial" panose="020B0604020202020204" pitchFamily="34" charset="0"/>
                <a:ea typeface="MS Mincho" panose="02020609040205080304" pitchFamily="49" charset="-128"/>
                <a:cs typeface="Arial" panose="020B0604020202020204" pitchFamily="34" charset="0"/>
              </a:rPr>
              <a:t> </a:t>
            </a:r>
          </a:p>
          <a:p>
            <a:pPr>
              <a:lnSpc>
                <a:spcPct val="115000"/>
              </a:lnSpc>
            </a:pPr>
            <a:r>
              <a:rPr lang="en-US" u="sng" dirty="0">
                <a:latin typeface="Arial" panose="020B0604020202020204" pitchFamily="34" charset="0"/>
                <a:ea typeface="MS Mincho" panose="02020609040205080304" pitchFamily="49" charset="-128"/>
                <a:cs typeface="Arial" panose="020B0604020202020204" pitchFamily="34" charset="0"/>
              </a:rPr>
              <a:t>3)  The response time of the physical process</a:t>
            </a:r>
            <a:r>
              <a:rPr lang="en-US" dirty="0">
                <a:latin typeface="Arial" panose="020B0604020202020204" pitchFamily="34" charset="0"/>
                <a:ea typeface="MS Mincho" panose="02020609040205080304" pitchFamily="49" charset="-128"/>
                <a:cs typeface="Arial" panose="020B0604020202020204" pitchFamily="34" charset="0"/>
              </a:rPr>
              <a:t> is influenced by:</a:t>
            </a:r>
            <a:br>
              <a:rPr lang="en-US" dirty="0">
                <a:latin typeface="Arial" panose="020B0604020202020204" pitchFamily="34" charset="0"/>
                <a:ea typeface="MS Mincho" panose="02020609040205080304" pitchFamily="49" charset="-128"/>
                <a:cs typeface="Arial" panose="020B0604020202020204" pitchFamily="34" charset="0"/>
              </a:rPr>
            </a:br>
            <a:r>
              <a:rPr lang="en-US" dirty="0">
                <a:latin typeface="Arial" panose="020B0604020202020204" pitchFamily="34" charset="0"/>
                <a:ea typeface="MS Mincho" panose="02020609040205080304" pitchFamily="49" charset="-128"/>
                <a:cs typeface="Arial" panose="020B0604020202020204" pitchFamily="34" charset="0"/>
              </a:rPr>
              <a:t>      3a) liquid and gas flow rates through the process, and</a:t>
            </a:r>
            <a:br>
              <a:rPr lang="en-US" dirty="0">
                <a:latin typeface="Arial" panose="020B0604020202020204" pitchFamily="34" charset="0"/>
                <a:ea typeface="MS Mincho" panose="02020609040205080304" pitchFamily="49" charset="-128"/>
                <a:cs typeface="Arial" panose="020B0604020202020204" pitchFamily="34" charset="0"/>
              </a:rPr>
            </a:br>
            <a:r>
              <a:rPr lang="en-US" dirty="0">
                <a:latin typeface="Arial" panose="020B0604020202020204" pitchFamily="34" charset="0"/>
                <a:ea typeface="MS Mincho" panose="02020609040205080304" pitchFamily="49" charset="-128"/>
                <a:cs typeface="Arial" panose="020B0604020202020204" pitchFamily="34" charset="0"/>
              </a:rPr>
              <a:t>      3b) the size of the process vessels, equipment, and pipelines.</a:t>
            </a:r>
          </a:p>
          <a:p>
            <a:pPr marL="234431">
              <a:lnSpc>
                <a:spcPct val="115000"/>
              </a:lnSpc>
            </a:pPr>
            <a:r>
              <a:rPr lang="en-US" dirty="0">
                <a:latin typeface="Arial" panose="020B0604020202020204" pitchFamily="34" charset="0"/>
                <a:ea typeface="MS Mincho" panose="02020609040205080304" pitchFamily="49" charset="-128"/>
                <a:cs typeface="Arial" panose="020B0604020202020204" pitchFamily="34" charset="0"/>
              </a:rPr>
              <a:t>The response time of the physical process may vary widely, depending on the process scale and technology involved but is typically several minutes. </a:t>
            </a:r>
          </a:p>
          <a:p>
            <a:pPr marL="234431">
              <a:lnSpc>
                <a:spcPct val="115000"/>
              </a:lnSpc>
            </a:pPr>
            <a:r>
              <a:rPr lang="en-US" dirty="0">
                <a:latin typeface="Arial" panose="020B0604020202020204" pitchFamily="34" charset="0"/>
                <a:ea typeface="MS Mincho" panose="02020609040205080304" pitchFamily="49" charset="-128"/>
                <a:cs typeface="Arial" panose="020B0604020202020204" pitchFamily="34" charset="0"/>
              </a:rPr>
              <a:t>The response dynamics of the analysis system and the physical process may be modeled using a transfer function.  The stability of this transfer function can be analyzed with a Bode plot or other mathematical techniques. See reference texts at the end of this module. </a:t>
            </a:r>
          </a:p>
          <a:p>
            <a:pPr marL="234431">
              <a:lnSpc>
                <a:spcPct val="115000"/>
              </a:lnSpc>
            </a:pPr>
            <a:r>
              <a:rPr lang="en-US" dirty="0">
                <a:latin typeface="Arial" panose="020B0604020202020204" pitchFamily="34" charset="0"/>
                <a:ea typeface="MS Mincho" panose="02020609040205080304" pitchFamily="49" charset="-128"/>
                <a:cs typeface="Arial" panose="020B0604020202020204" pitchFamily="34" charset="0"/>
              </a:rPr>
              <a:t>However, for typical plant work, the analysis system response is much faster than the process response.  Thus, these stability analysis techniques are not required for analyzers.  Analyzer designers will, however, try to minimize the analysis system lag times to make control as responsive as possible.  Process engineers, however, may utilize the transfer function and Bode plots to optimize the performance of the process system, and in rare cases, the analysis system stability.</a:t>
            </a:r>
          </a:p>
          <a:p>
            <a:pPr marL="468862">
              <a:lnSpc>
                <a:spcPct val="115000"/>
              </a:lnSpc>
            </a:pPr>
            <a:r>
              <a:rPr lang="en-US" dirty="0">
                <a:latin typeface="Arial" panose="020B0604020202020204" pitchFamily="34" charset="0"/>
                <a:ea typeface="MS Mincho" panose="02020609040205080304" pitchFamily="49" charset="-128"/>
                <a:cs typeface="Arial" panose="020B0604020202020204" pitchFamily="34" charset="0"/>
              </a:rPr>
              <a:t> </a:t>
            </a:r>
          </a:p>
          <a:p>
            <a:pPr marL="234431">
              <a:lnSpc>
                <a:spcPct val="115000"/>
              </a:lnSpc>
            </a:pPr>
            <a:r>
              <a:rPr lang="en-US" dirty="0">
                <a:latin typeface="Arial" panose="020B0604020202020204" pitchFamily="34" charset="0"/>
                <a:ea typeface="MS Mincho" panose="02020609040205080304" pitchFamily="49" charset="-128"/>
                <a:cs typeface="Arial" panose="020B0604020202020204" pitchFamily="34" charset="0"/>
              </a:rPr>
              <a:t>A continuous spectrometer, such as a Raman process analyzer, will give a value in tenths of a second for a single-phase, single component mixture.  An analyzer such as a gas chromatograph or a Raman on a multi-phase multi-component sample might give a response time of several seconds.  During this time, however, the gas chromatograph may be doing one measurement while the Raman does hundreds of measurements, averages them, and delivers a result that is statistically more representative. </a:t>
            </a:r>
          </a:p>
          <a:p>
            <a:endParaRPr lang="en-US" dirty="0"/>
          </a:p>
        </p:txBody>
      </p:sp>
      <p:sp>
        <p:nvSpPr>
          <p:cNvPr id="4" name="Slide Number Placeholder 3"/>
          <p:cNvSpPr>
            <a:spLocks noGrp="1"/>
          </p:cNvSpPr>
          <p:nvPr>
            <p:ph type="sldNum" sz="quarter" idx="5"/>
          </p:nvPr>
        </p:nvSpPr>
        <p:spPr/>
        <p:txBody>
          <a:bodyPr/>
          <a:lstStyle/>
          <a:p>
            <a:fld id="{73037D3B-55B4-4F09-93AE-BB395E5C5317}" type="slidenum">
              <a:rPr lang="en-US" smtClean="0"/>
              <a:t>4</a:t>
            </a:fld>
            <a:endParaRPr lang="en-US"/>
          </a:p>
        </p:txBody>
      </p:sp>
    </p:spTree>
    <p:extLst>
      <p:ext uri="{BB962C8B-B14F-4D97-AF65-F5344CB8AC3E}">
        <p14:creationId xmlns:p14="http://schemas.microsoft.com/office/powerpoint/2010/main" val="3457550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81050" y="557213"/>
            <a:ext cx="5775325" cy="3249612"/>
          </a:xfrm>
        </p:spPr>
      </p:sp>
      <p:sp>
        <p:nvSpPr>
          <p:cNvPr id="3" name="Notes Placeholder 2"/>
          <p:cNvSpPr>
            <a:spLocks noGrp="1"/>
          </p:cNvSpPr>
          <p:nvPr>
            <p:ph type="body" idx="1"/>
          </p:nvPr>
        </p:nvSpPr>
        <p:spPr/>
        <p:txBody>
          <a:bodyPr/>
          <a:lstStyle/>
          <a:p>
            <a:pPr algn="ctr">
              <a:lnSpc>
                <a:spcPct val="115000"/>
              </a:lnSpc>
            </a:pPr>
            <a:r>
              <a:rPr lang="en-US" u="sng" dirty="0">
                <a:latin typeface="Arial" panose="020B0604020202020204" pitchFamily="34" charset="0"/>
                <a:ea typeface="MS Mincho" panose="02020609040205080304" pitchFamily="49" charset="-128"/>
                <a:cs typeface="Arial" panose="020B0604020202020204" pitchFamily="34" charset="0"/>
              </a:rPr>
              <a:t>Slide 9</a:t>
            </a:r>
          </a:p>
          <a:p>
            <a:pPr>
              <a:lnSpc>
                <a:spcPct val="115000"/>
              </a:lnSpc>
            </a:pPr>
            <a:r>
              <a:rPr lang="en-US" u="sng" dirty="0">
                <a:latin typeface="Arial" panose="020B0604020202020204" pitchFamily="34" charset="0"/>
                <a:ea typeface="MS Mincho" panose="02020609040205080304" pitchFamily="49" charset="-128"/>
                <a:cs typeface="Arial" panose="020B0604020202020204" pitchFamily="34" charset="0"/>
              </a:rPr>
              <a:t>Control response and stability (continued).</a:t>
            </a:r>
          </a:p>
          <a:p>
            <a:pPr>
              <a:lnSpc>
                <a:spcPct val="115000"/>
              </a:lnSpc>
            </a:pPr>
            <a:endParaRPr lang="en-US" u="sng" dirty="0">
              <a:latin typeface="Arial" panose="020B0604020202020204" pitchFamily="34" charset="0"/>
              <a:ea typeface="MS Mincho" panose="02020609040205080304" pitchFamily="49" charset="-128"/>
              <a:cs typeface="Arial" panose="020B0604020202020204" pitchFamily="34" charset="0"/>
            </a:endParaRPr>
          </a:p>
          <a:p>
            <a:pPr>
              <a:lnSpc>
                <a:spcPct val="115000"/>
              </a:lnSpc>
            </a:pPr>
            <a:r>
              <a:rPr lang="en-US" u="none" dirty="0">
                <a:latin typeface="Arial" panose="020B0604020202020204" pitchFamily="34" charset="0"/>
                <a:ea typeface="MS Mincho" panose="02020609040205080304" pitchFamily="49" charset="-128"/>
                <a:cs typeface="Arial" panose="020B0604020202020204" pitchFamily="34" charset="0"/>
              </a:rPr>
              <a:t>On the right, you see four charts that show the process response that an operator may see on a chart recorder or DCS screen.</a:t>
            </a:r>
          </a:p>
          <a:p>
            <a:pPr>
              <a:lnSpc>
                <a:spcPct val="115000"/>
              </a:lnSpc>
            </a:pPr>
            <a:r>
              <a:rPr lang="en-US" u="none" dirty="0">
                <a:latin typeface="Arial" panose="020B0604020202020204" pitchFamily="34" charset="0"/>
                <a:ea typeface="MS Mincho" panose="02020609040205080304" pitchFamily="49" charset="-128"/>
                <a:cs typeface="Arial" panose="020B0604020202020204" pitchFamily="34" charset="0"/>
              </a:rPr>
              <a:t>Chart 1 - shows a “step change” in the process feed concentration that will result in various product changes, depending on the relative dynamics of the analyzer and process response times.</a:t>
            </a:r>
          </a:p>
          <a:p>
            <a:pPr>
              <a:lnSpc>
                <a:spcPct val="115000"/>
              </a:lnSpc>
            </a:pPr>
            <a:r>
              <a:rPr lang="en-US" u="none" dirty="0">
                <a:latin typeface="Arial" panose="020B0604020202020204" pitchFamily="34" charset="0"/>
                <a:ea typeface="MS Mincho" panose="02020609040205080304" pitchFamily="49" charset="-128"/>
                <a:cs typeface="Arial" panose="020B0604020202020204" pitchFamily="34" charset="0"/>
              </a:rPr>
              <a:t>Chart 2 - If the analyzer response is faster than the process response time, the control system may stabilize the process. </a:t>
            </a:r>
          </a:p>
          <a:p>
            <a:pPr>
              <a:lnSpc>
                <a:spcPct val="115000"/>
              </a:lnSpc>
            </a:pPr>
            <a:r>
              <a:rPr lang="en-US" u="none" dirty="0">
                <a:latin typeface="Arial" panose="020B0604020202020204" pitchFamily="34" charset="0"/>
                <a:ea typeface="MS Mincho" panose="02020609040205080304" pitchFamily="49" charset="-128"/>
                <a:cs typeface="Arial" panose="020B0604020202020204" pitchFamily="34" charset="0"/>
              </a:rPr>
              <a:t>Chart 3 - If the total analyzer response time is too long relative to the process response time, the process may change while the analyzer develops that signal.  In this case, the control system must be “detuned,” resulting in a sluggish response to control the process. </a:t>
            </a:r>
          </a:p>
          <a:p>
            <a:pPr>
              <a:lnSpc>
                <a:spcPct val="115000"/>
              </a:lnSpc>
            </a:pPr>
            <a:r>
              <a:rPr lang="en-US" u="none" dirty="0">
                <a:latin typeface="Arial" panose="020B0604020202020204" pitchFamily="34" charset="0"/>
                <a:ea typeface="MS Mincho" panose="02020609040205080304" pitchFamily="49" charset="-128"/>
                <a:cs typeface="Arial" panose="020B0604020202020204" pitchFamily="34" charset="0"/>
              </a:rPr>
              <a:t>Chart 4 - If the input concentration change is too large, or if the control loop gain is too high, instability may occur despite the best efforts of the analysis and control systems. This might result in the graph on the right where you see a drop in product concentration quickly corrected by the control system.  However, it then overshoots high, and then overshoots low, then high and then right off the bottom of the chart, causing the process to “trip”.  Manual control actions must then be taken to get the process back in control.</a:t>
            </a:r>
            <a:endParaRPr lang="en-US" u="none" dirty="0"/>
          </a:p>
        </p:txBody>
      </p:sp>
      <p:sp>
        <p:nvSpPr>
          <p:cNvPr id="4" name="Slide Number Placeholder 3"/>
          <p:cNvSpPr>
            <a:spLocks noGrp="1"/>
          </p:cNvSpPr>
          <p:nvPr>
            <p:ph type="sldNum" sz="quarter" idx="5"/>
          </p:nvPr>
        </p:nvSpPr>
        <p:spPr/>
        <p:txBody>
          <a:bodyPr/>
          <a:lstStyle/>
          <a:p>
            <a:fld id="{73037D3B-55B4-4F09-93AE-BB395E5C5317}" type="slidenum">
              <a:rPr lang="en-US" smtClean="0"/>
              <a:t>5</a:t>
            </a:fld>
            <a:endParaRPr lang="en-US"/>
          </a:p>
        </p:txBody>
      </p:sp>
    </p:spTree>
    <p:extLst>
      <p:ext uri="{BB962C8B-B14F-4D97-AF65-F5344CB8AC3E}">
        <p14:creationId xmlns:p14="http://schemas.microsoft.com/office/powerpoint/2010/main" val="3435322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3913" y="661988"/>
            <a:ext cx="5759450" cy="3240087"/>
          </a:xfrm>
        </p:spPr>
      </p:sp>
      <p:sp>
        <p:nvSpPr>
          <p:cNvPr id="3" name="Notes Placeholder 2"/>
          <p:cNvSpPr>
            <a:spLocks noGrp="1"/>
          </p:cNvSpPr>
          <p:nvPr>
            <p:ph type="body" idx="1"/>
          </p:nvPr>
        </p:nvSpPr>
        <p:spPr>
          <a:xfrm>
            <a:off x="823913" y="4142905"/>
            <a:ext cx="5759450" cy="3780473"/>
          </a:xfrm>
        </p:spPr>
        <p:txBody>
          <a:bodyPr/>
          <a:lstStyle/>
          <a:p>
            <a:r>
              <a:rPr lang="en-US" dirty="0"/>
              <a:t>New Data  Formats, Communications Technologies, and Data Exchange standards are evolving to move data from design databases to plant operations including EMS, EIS and MMS.</a:t>
            </a:r>
          </a:p>
        </p:txBody>
      </p:sp>
      <p:sp>
        <p:nvSpPr>
          <p:cNvPr id="4" name="Slide Number Placeholder 3"/>
          <p:cNvSpPr>
            <a:spLocks noGrp="1"/>
          </p:cNvSpPr>
          <p:nvPr>
            <p:ph type="sldNum" sz="quarter" idx="10"/>
          </p:nvPr>
        </p:nvSpPr>
        <p:spPr/>
        <p:txBody>
          <a:bodyPr/>
          <a:lstStyle/>
          <a:p>
            <a:fld id="{4D7D8AD1-C533-456C-85A8-02FAB44C510F}" type="slidenum">
              <a:rPr lang="en-GB" smtClean="0"/>
              <a:t>6</a:t>
            </a:fld>
            <a:endParaRPr lang="en-GB" dirty="0"/>
          </a:p>
        </p:txBody>
      </p:sp>
    </p:spTree>
    <p:extLst>
      <p:ext uri="{BB962C8B-B14F-4D97-AF65-F5344CB8AC3E}">
        <p14:creationId xmlns:p14="http://schemas.microsoft.com/office/powerpoint/2010/main" val="3601879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3913" y="661988"/>
            <a:ext cx="5759450" cy="3240087"/>
          </a:xfrm>
        </p:spPr>
      </p:sp>
      <p:sp>
        <p:nvSpPr>
          <p:cNvPr id="3" name="Notes Placeholder 2"/>
          <p:cNvSpPr>
            <a:spLocks noGrp="1"/>
          </p:cNvSpPr>
          <p:nvPr>
            <p:ph type="body" idx="1"/>
          </p:nvPr>
        </p:nvSpPr>
        <p:spPr>
          <a:xfrm>
            <a:off x="821405" y="4115610"/>
            <a:ext cx="5759450" cy="3780473"/>
          </a:xfrm>
        </p:spPr>
        <p:txBody>
          <a:bodyPr/>
          <a:lstStyle/>
          <a:p>
            <a:r>
              <a:rPr lang="en-US" dirty="0"/>
              <a:t>Secure Configurations Management systems are becoming essential to reliable and secure plant operations.</a:t>
            </a:r>
          </a:p>
          <a:p>
            <a:endParaRPr lang="en-US" dirty="0"/>
          </a:p>
          <a:p>
            <a:r>
              <a:rPr lang="en-US" dirty="0"/>
              <a:t>These typically hold design parameters and accomplish programming and download of changes.  They also provide “Management of Change” functions and maintain a “golden copy” of the approved configuration and/or programs contained in field devices including instrumentation, analyzers, PLCs and industrial networks.</a:t>
            </a:r>
          </a:p>
          <a:p>
            <a:endParaRPr lang="en-US" dirty="0"/>
          </a:p>
          <a:p>
            <a:r>
              <a:rPr lang="en-US" dirty="0"/>
              <a:t>They also compare programs installed with the Golden Copy and may manage part numbers and software versions including comparison with bulletins about known bugs and cyber vulnerabilities.</a:t>
            </a:r>
          </a:p>
        </p:txBody>
      </p:sp>
      <p:sp>
        <p:nvSpPr>
          <p:cNvPr id="4" name="Slide Number Placeholder 3"/>
          <p:cNvSpPr>
            <a:spLocks noGrp="1"/>
          </p:cNvSpPr>
          <p:nvPr>
            <p:ph type="sldNum" sz="quarter" idx="10"/>
          </p:nvPr>
        </p:nvSpPr>
        <p:spPr/>
        <p:txBody>
          <a:bodyPr/>
          <a:lstStyle/>
          <a:p>
            <a:fld id="{4D7D8AD1-C533-456C-85A8-02FAB44C510F}" type="slidenum">
              <a:rPr lang="en-GB" smtClean="0"/>
              <a:t>7</a:t>
            </a:fld>
            <a:endParaRPr lang="en-GB" dirty="0"/>
          </a:p>
        </p:txBody>
      </p:sp>
    </p:spTree>
    <p:extLst>
      <p:ext uri="{BB962C8B-B14F-4D97-AF65-F5344CB8AC3E}">
        <p14:creationId xmlns:p14="http://schemas.microsoft.com/office/powerpoint/2010/main" val="40059268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661988"/>
            <a:ext cx="5759450" cy="3240087"/>
          </a:xfrm>
        </p:spPr>
      </p:sp>
      <p:sp>
        <p:nvSpPr>
          <p:cNvPr id="3" name="Notes Placeholder 2"/>
          <p:cNvSpPr>
            <a:spLocks noGrp="1"/>
          </p:cNvSpPr>
          <p:nvPr>
            <p:ph type="body" idx="1"/>
          </p:nvPr>
        </p:nvSpPr>
        <p:spPr>
          <a:xfrm>
            <a:off x="777875" y="4170201"/>
            <a:ext cx="5852160" cy="3780473"/>
          </a:xfrm>
        </p:spPr>
        <p:txBody>
          <a:bodyPr/>
          <a:lstStyle/>
          <a:p>
            <a:r>
              <a:rPr lang="en-US" sz="1200" dirty="0"/>
              <a:t>As examples of these attack vendors, cyber criminals could: </a:t>
            </a:r>
          </a:p>
          <a:p>
            <a:endParaRPr lang="en-US" sz="1200" dirty="0"/>
          </a:p>
          <a:p>
            <a:pPr marL="171450" indent="-171450">
              <a:buFont typeface="Arial" panose="020B0604020202020204" pitchFamily="34" charset="0"/>
              <a:buChar char="•"/>
            </a:pPr>
            <a:r>
              <a:rPr lang="en-US" dirty="0"/>
              <a:t>Steal money by adjusting flow meter and/or quality parameters during a transfer.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Influence the stock price of a competitor by causing a major environmental release (perhaps at a critical time)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Hold required quality data hostage (e.g. by encrypting data)</a:t>
            </a:r>
          </a:p>
        </p:txBody>
      </p:sp>
      <p:sp>
        <p:nvSpPr>
          <p:cNvPr id="4" name="Slide Number Placeholder 3"/>
          <p:cNvSpPr>
            <a:spLocks noGrp="1"/>
          </p:cNvSpPr>
          <p:nvPr>
            <p:ph type="sldNum" sz="quarter" idx="10"/>
          </p:nvPr>
        </p:nvSpPr>
        <p:spPr/>
        <p:txBody>
          <a:bodyPr/>
          <a:lstStyle/>
          <a:p>
            <a:fld id="{4D7D8AD1-C533-456C-85A8-02FAB44C510F}" type="slidenum">
              <a:rPr lang="en-GB" smtClean="0"/>
              <a:t>8</a:t>
            </a:fld>
            <a:endParaRPr lang="en-GB" dirty="0"/>
          </a:p>
        </p:txBody>
      </p:sp>
    </p:spTree>
    <p:extLst>
      <p:ext uri="{BB962C8B-B14F-4D97-AF65-F5344CB8AC3E}">
        <p14:creationId xmlns:p14="http://schemas.microsoft.com/office/powerpoint/2010/main" val="18817925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600075"/>
            <a:ext cx="5759450" cy="3240088"/>
          </a:xfrm>
        </p:spPr>
      </p:sp>
      <p:sp>
        <p:nvSpPr>
          <p:cNvPr id="3" name="Notes Placeholder 2"/>
          <p:cNvSpPr>
            <a:spLocks noGrp="1"/>
          </p:cNvSpPr>
          <p:nvPr>
            <p:ph type="body" idx="1"/>
          </p:nvPr>
        </p:nvSpPr>
        <p:spPr>
          <a:xfrm>
            <a:off x="777875" y="4183848"/>
            <a:ext cx="5852160" cy="3780473"/>
          </a:xfrm>
        </p:spPr>
        <p:txBody>
          <a:bodyPr/>
          <a:lstStyle/>
          <a:p>
            <a:pPr defTabSz="1274538">
              <a:defRPr/>
            </a:pPr>
            <a:r>
              <a:rPr lang="en-US" sz="1200" dirty="0"/>
              <a:t>A key aspect of Industry 4.0 optimization is direct communication between Intelligent Industrial Devices (IIDs).  </a:t>
            </a:r>
          </a:p>
          <a:p>
            <a:pPr defTabSz="1274538">
              <a:defRPr/>
            </a:pPr>
            <a:endParaRPr lang="en-US" sz="1200" dirty="0"/>
          </a:p>
          <a:p>
            <a:pPr defTabSz="1274538">
              <a:defRPr/>
            </a:pPr>
            <a:r>
              <a:rPr lang="en-US" sz="1200" dirty="0"/>
              <a:t>As a result, standards developed by Fieldcomm Group, that are designed to promote this communication, will be increasingly important.  FieldComm Group are a non-profit organization set up by major control and instrumentation suppliers.</a:t>
            </a:r>
            <a:br>
              <a:rPr lang="en-US" sz="1200" dirty="0"/>
            </a:br>
            <a:endParaRPr lang="en-US" sz="1200" dirty="0"/>
          </a:p>
          <a:p>
            <a:pPr defTabSz="1274538">
              <a:defRPr/>
            </a:pPr>
            <a:r>
              <a:rPr lang="en-US" sz="1200" dirty="0"/>
              <a:t>FDI is an Important standard managed by Fieldcomm. </a:t>
            </a:r>
          </a:p>
          <a:p>
            <a:pPr defTabSz="1274538">
              <a:defRPr/>
            </a:pPr>
            <a:endParaRPr lang="en-US" sz="1200" dirty="0"/>
          </a:p>
          <a:p>
            <a:pPr defTabSz="1274538">
              <a:defRPr/>
            </a:pPr>
            <a:r>
              <a:rPr lang="en-US" sz="1200" dirty="0"/>
              <a:t>Each FDI Device Package contains 4 sections that define how it communicate with other IIoT devices:</a:t>
            </a:r>
            <a:endParaRPr lang="en-US" sz="1200" b="0" dirty="0"/>
          </a:p>
          <a:p>
            <a:pPr marL="374247" indent="-228600">
              <a:buFont typeface="+mj-lt"/>
              <a:buAutoNum type="arabicPeriod"/>
            </a:pPr>
            <a:r>
              <a:rPr lang="en-US" dirty="0"/>
              <a:t>Authentication Integrity (insures, like a “</a:t>
            </a:r>
            <a:r>
              <a:rPr lang="en-US" dirty="0" err="1"/>
              <a:t>veri</a:t>
            </a:r>
            <a:r>
              <a:rPr lang="en-US" dirty="0"/>
              <a:t>-signed device driver”, that the source is trusted, and the package is unchanged since it was sent)</a:t>
            </a:r>
          </a:p>
          <a:p>
            <a:pPr marL="374247" indent="-228600">
              <a:buFont typeface="+mj-lt"/>
              <a:buAutoNum type="arabicPeriod"/>
            </a:pPr>
            <a:r>
              <a:rPr lang="en-US" dirty="0"/>
              <a:t>EDDL – Standard defines device communication protocols</a:t>
            </a:r>
          </a:p>
          <a:p>
            <a:pPr marL="374247" indent="-228600">
              <a:buFont typeface="+mj-lt"/>
              <a:buAutoNum type="arabicPeriod"/>
            </a:pPr>
            <a:r>
              <a:rPr lang="en-US" dirty="0"/>
              <a:t>UIP – Optional Applications interface for device.</a:t>
            </a:r>
          </a:p>
          <a:p>
            <a:pPr marL="374247" indent="-228600">
              <a:buFont typeface="+mj-lt"/>
              <a:buAutoNum type="arabicPeriod"/>
            </a:pPr>
            <a:r>
              <a:rPr lang="en-US" dirty="0"/>
              <a:t>Attachments (Manuals, Certificates, etc., in a Authenticated and locked file.</a:t>
            </a:r>
          </a:p>
          <a:p>
            <a:pPr marL="145647"/>
            <a:endParaRPr lang="en-US" dirty="0"/>
          </a:p>
          <a:p>
            <a:r>
              <a:rPr lang="en-US" dirty="0"/>
              <a:t>Together, these Packages provide tens of megabytes of information on each IID</a:t>
            </a:r>
          </a:p>
        </p:txBody>
      </p:sp>
      <p:sp>
        <p:nvSpPr>
          <p:cNvPr id="4" name="Slide Number Placeholder 3"/>
          <p:cNvSpPr>
            <a:spLocks noGrp="1"/>
          </p:cNvSpPr>
          <p:nvPr>
            <p:ph type="sldNum" sz="quarter" idx="10"/>
          </p:nvPr>
        </p:nvSpPr>
        <p:spPr/>
        <p:txBody>
          <a:bodyPr/>
          <a:lstStyle/>
          <a:p>
            <a:pPr>
              <a:defRPr/>
            </a:pPr>
            <a:fld id="{EF11E0FA-4F39-4387-8735-B465F786DBB9}" type="slidenum">
              <a:rPr lang="en-US"/>
              <a:pPr>
                <a:defRPr/>
              </a:pPr>
              <a:t>9</a:t>
            </a:fld>
            <a:endParaRPr lang="en-US" dirty="0"/>
          </a:p>
        </p:txBody>
      </p:sp>
    </p:spTree>
    <p:extLst>
      <p:ext uri="{BB962C8B-B14F-4D97-AF65-F5344CB8AC3E}">
        <p14:creationId xmlns:p14="http://schemas.microsoft.com/office/powerpoint/2010/main" val="6716386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661988"/>
            <a:ext cx="5759450" cy="3240087"/>
          </a:xfrm>
        </p:spPr>
      </p:sp>
      <p:sp>
        <p:nvSpPr>
          <p:cNvPr id="3" name="Notes Placeholder 2"/>
          <p:cNvSpPr>
            <a:spLocks noGrp="1"/>
          </p:cNvSpPr>
          <p:nvPr>
            <p:ph type="body" idx="1"/>
          </p:nvPr>
        </p:nvSpPr>
        <p:spPr>
          <a:xfrm>
            <a:off x="731520" y="3996994"/>
            <a:ext cx="5852160" cy="4683678"/>
          </a:xfrm>
        </p:spPr>
        <p:txBody>
          <a:bodyPr/>
          <a:lstStyle/>
          <a:p>
            <a:endParaRPr lang="en-US" b="1" dirty="0"/>
          </a:p>
          <a:p>
            <a:r>
              <a:rPr lang="en-US" sz="1200" b="0" dirty="0">
                <a:latin typeface="Arial" panose="020B0604020202020204" pitchFamily="34" charset="0"/>
                <a:cs typeface="Arial" panose="020B0604020202020204" pitchFamily="34" charset="0"/>
              </a:rPr>
              <a:t>The following are Key Messages to “take away”</a:t>
            </a:r>
            <a:br>
              <a:rPr lang="en-US" sz="1200" b="0" dirty="0">
                <a:latin typeface="Arial" panose="020B0604020202020204" pitchFamily="34" charset="0"/>
                <a:cs typeface="Arial" panose="020B0604020202020204" pitchFamily="34" charset="0"/>
              </a:rPr>
            </a:br>
            <a:endParaRPr lang="en-US" sz="1200" b="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Analyzers must fit within existing plant Control and Information Architectures, and Engineering &amp; Maintenance practices</a:t>
            </a:r>
            <a:br>
              <a:rPr lang="en-US" sz="1200" dirty="0">
                <a:latin typeface="Arial" panose="020B0604020202020204" pitchFamily="34" charset="0"/>
                <a:cs typeface="Arial" panose="020B0604020202020204" pitchFamily="34" charset="0"/>
              </a:rPr>
            </a:br>
            <a:endParaRPr lang="en-US"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The selection of new Intelligent Device communication standards will be critical, particularly around communications. </a:t>
            </a:r>
            <a:br>
              <a:rPr lang="en-US" sz="1200" dirty="0">
                <a:latin typeface="Arial" panose="020B0604020202020204" pitchFamily="34" charset="0"/>
                <a:cs typeface="Arial" panose="020B0604020202020204" pitchFamily="34" charset="0"/>
              </a:rPr>
            </a:br>
            <a:endParaRPr lang="en-US"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Cyber Security will be a “gating item” controlling the rate of adoption.</a:t>
            </a:r>
            <a:br>
              <a:rPr lang="en-US" sz="1200" dirty="0">
                <a:latin typeface="Arial" panose="020B0604020202020204" pitchFamily="34" charset="0"/>
                <a:cs typeface="Arial" panose="020B0604020202020204" pitchFamily="34" charset="0"/>
              </a:rPr>
            </a:br>
            <a:endParaRPr lang="en-US"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Distribution of Industrial Intelligent Device information will be electronic, standardized, and massive.</a:t>
            </a:r>
          </a:p>
          <a:p>
            <a:pPr>
              <a:buNone/>
            </a:pP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defTabSz="966612">
              <a:defRPr/>
            </a:pPr>
            <a:fld id="{938E238B-0027-441C-B6C6-5C79594C47B5}" type="slidenum">
              <a:rPr lang="en-US">
                <a:solidFill>
                  <a:prstClr val="black"/>
                </a:solidFill>
                <a:latin typeface="Calibri"/>
              </a:rPr>
              <a:pPr defTabSz="966612">
                <a:defRPr/>
              </a:pPr>
              <a:t>10</a:t>
            </a:fld>
            <a:endParaRPr lang="en-US">
              <a:solidFill>
                <a:prstClr val="black"/>
              </a:solidFill>
              <a:latin typeface="Calibri"/>
            </a:endParaRPr>
          </a:p>
        </p:txBody>
      </p:sp>
    </p:spTree>
    <p:extLst>
      <p:ext uri="{BB962C8B-B14F-4D97-AF65-F5344CB8AC3E}">
        <p14:creationId xmlns:p14="http://schemas.microsoft.com/office/powerpoint/2010/main" val="39502318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7D8AD1-C533-456C-85A8-02FAB44C510F}" type="slidenum">
              <a:rPr lang="en-GB" smtClean="0"/>
              <a:t>11</a:t>
            </a:fld>
            <a:endParaRPr lang="en-GB" dirty="0"/>
          </a:p>
        </p:txBody>
      </p:sp>
    </p:spTree>
    <p:extLst>
      <p:ext uri="{BB962C8B-B14F-4D97-AF65-F5344CB8AC3E}">
        <p14:creationId xmlns:p14="http://schemas.microsoft.com/office/powerpoint/2010/main" val="10153803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0419" name="Rectangle 3"/>
          <p:cNvSpPr>
            <a:spLocks noGrp="1" noChangeArrowheads="1"/>
          </p:cNvSpPr>
          <p:nvPr>
            <p:ph type="ctrTitle"/>
          </p:nvPr>
        </p:nvSpPr>
        <p:spPr bwMode="auto">
          <a:xfrm>
            <a:off x="3879273" y="3115236"/>
            <a:ext cx="7048501" cy="1371320"/>
          </a:xfrm>
        </p:spPr>
        <p:txBody>
          <a:bodyPr/>
          <a:lstStyle>
            <a:lvl1pPr>
              <a:defRPr sz="3177">
                <a:solidFill>
                  <a:schemeClr val="tx1"/>
                </a:solidFill>
              </a:defRPr>
            </a:lvl1pPr>
          </a:lstStyle>
          <a:p>
            <a:pPr lvl="0"/>
            <a:r>
              <a:rPr lang="en-US" altLang="en-US" noProof="0" dirty="0"/>
              <a:t>Click to edit Master title style</a:t>
            </a:r>
          </a:p>
        </p:txBody>
      </p:sp>
      <p:sp>
        <p:nvSpPr>
          <p:cNvPr id="60420" name="Rectangle 4"/>
          <p:cNvSpPr>
            <a:spLocks noGrp="1" noChangeArrowheads="1"/>
          </p:cNvSpPr>
          <p:nvPr>
            <p:ph type="subTitle" idx="1"/>
          </p:nvPr>
        </p:nvSpPr>
        <p:spPr bwMode="auto">
          <a:xfrm>
            <a:off x="3879273" y="4496361"/>
            <a:ext cx="7048501" cy="1294279"/>
          </a:xfrm>
        </p:spPr>
        <p:txBody>
          <a:bodyPr/>
          <a:lstStyle>
            <a:lvl1pPr marL="0" indent="0">
              <a:buFontTx/>
              <a:buNone/>
              <a:defRPr/>
            </a:lvl1pPr>
          </a:lstStyle>
          <a:p>
            <a:pPr lvl="0"/>
            <a:r>
              <a:rPr lang="en-US" altLang="en-US" noProof="0" dirty="0"/>
              <a:t>Click to edit Master subtitle style</a:t>
            </a:r>
          </a:p>
        </p:txBody>
      </p:sp>
      <p:sp>
        <p:nvSpPr>
          <p:cNvPr id="5" name="Date Placeholder 5">
            <a:extLst>
              <a:ext uri="{FF2B5EF4-FFF2-40B4-BE49-F238E27FC236}">
                <a16:creationId xmlns:a16="http://schemas.microsoft.com/office/drawing/2014/main" id="{F415BB7A-1662-4831-80E2-75EDF4639B6F}"/>
              </a:ext>
            </a:extLst>
          </p:cNvPr>
          <p:cNvSpPr>
            <a:spLocks noGrp="1" noChangeArrowheads="1"/>
          </p:cNvSpPr>
          <p:nvPr>
            <p:ph type="dt" sz="half" idx="10"/>
          </p:nvPr>
        </p:nvSpPr>
        <p:spPr bwMode="auto">
          <a:xfrm>
            <a:off x="3879273" y="6256274"/>
            <a:ext cx="2540000" cy="458041"/>
          </a:xfrm>
          <a:prstGeom prst="rect">
            <a:avLst/>
          </a:prstGeom>
        </p:spPr>
        <p:txBody>
          <a:bodyPr vert="horz" wrap="square" lIns="101870" tIns="50935" rIns="101870" bIns="50935" numCol="1" anchor="t" anchorCtr="0" compatLnSpc="1">
            <a:prstTxWarp prst="textNoShape">
              <a:avLst/>
            </a:prstTxWarp>
          </a:bodyPr>
          <a:lstStyle>
            <a:lvl1pPr defTabSz="899320">
              <a:defRPr lang="en-US" altLang="en-US" sz="1059" kern="1200" dirty="0">
                <a:solidFill>
                  <a:schemeClr val="tx1"/>
                </a:solidFill>
                <a:latin typeface="+mn-lt"/>
                <a:ea typeface="+mn-ea"/>
                <a:cs typeface="+mn-cs"/>
              </a:defRPr>
            </a:lvl1pPr>
          </a:lstStyle>
          <a:p>
            <a:pPr>
              <a:defRPr/>
            </a:pPr>
            <a:endParaRPr lang="en-US" dirty="0"/>
          </a:p>
        </p:txBody>
      </p:sp>
      <p:sp>
        <p:nvSpPr>
          <p:cNvPr id="6" name="Slide Number Placeholder 6">
            <a:extLst>
              <a:ext uri="{FF2B5EF4-FFF2-40B4-BE49-F238E27FC236}">
                <a16:creationId xmlns:a16="http://schemas.microsoft.com/office/drawing/2014/main" id="{609B4D88-08EA-41F5-A2BD-84F92E54B182}"/>
              </a:ext>
            </a:extLst>
          </p:cNvPr>
          <p:cNvSpPr>
            <a:spLocks noGrp="1" noChangeArrowheads="1"/>
          </p:cNvSpPr>
          <p:nvPr>
            <p:ph type="sldNum" sz="quarter" idx="11"/>
          </p:nvPr>
        </p:nvSpPr>
        <p:spPr bwMode="black">
          <a:xfrm>
            <a:off x="8927577" y="6266890"/>
            <a:ext cx="2540000" cy="458041"/>
          </a:xfrm>
          <a:prstGeom prst="rect">
            <a:avLst/>
          </a:prstGeom>
        </p:spPr>
        <p:txBody>
          <a:bodyPr vert="horz" wrap="square" lIns="101870" tIns="50935" rIns="101870" bIns="50935" numCol="1" anchor="t" anchorCtr="0" compatLnSpc="1">
            <a:prstTxWarp prst="textNoShape">
              <a:avLst/>
            </a:prstTxWarp>
          </a:bodyPr>
          <a:lstStyle>
            <a:lvl1pPr algn="r" defTabSz="899320">
              <a:defRPr sz="971">
                <a:latin typeface="Arial" panose="020B0604020202020204" pitchFamily="34" charset="0"/>
              </a:defRPr>
            </a:lvl1pPr>
          </a:lstStyle>
          <a:p>
            <a:pPr>
              <a:defRPr/>
            </a:pPr>
            <a:fld id="{3F9BFECF-A7EE-41A2-85EB-1E98BD6C3CFB}" type="slidenum">
              <a:rPr lang="en-US" altLang="en-US"/>
              <a:pPr>
                <a:defRPr/>
              </a:pPr>
              <a:t>‹#›</a:t>
            </a:fld>
            <a:endParaRPr lang="en-US" altLang="en-US" dirty="0"/>
          </a:p>
        </p:txBody>
      </p:sp>
      <p:pic>
        <p:nvPicPr>
          <p:cNvPr id="3" name="Picture 2" descr="A diagram of a diagram&#10;&#10;Description automatically generated with medium confidence">
            <a:extLst>
              <a:ext uri="{FF2B5EF4-FFF2-40B4-BE49-F238E27FC236}">
                <a16:creationId xmlns:a16="http://schemas.microsoft.com/office/drawing/2014/main" id="{461098F5-F551-793F-7B9D-0D40E9E4A7F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27030" y="261016"/>
            <a:ext cx="953000" cy="893414"/>
          </a:xfrm>
          <a:prstGeom prst="rect">
            <a:avLst/>
          </a:prstGeom>
        </p:spPr>
      </p:pic>
    </p:spTree>
    <p:custDataLst>
      <p:tags r:id="rId1"/>
    </p:custDataLst>
    <p:extLst>
      <p:ext uri="{BB962C8B-B14F-4D97-AF65-F5344CB8AC3E}">
        <p14:creationId xmlns:p14="http://schemas.microsoft.com/office/powerpoint/2010/main" val="3623914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3105" y="301887"/>
            <a:ext cx="9938713" cy="537882"/>
          </a:xfrm>
        </p:spPr>
        <p:txBody>
          <a:bodyPr/>
          <a:lstStyle/>
          <a:p>
            <a:r>
              <a:rPr lang="en-US" dirty="0"/>
              <a:t>Click to edit Master title style</a:t>
            </a:r>
          </a:p>
        </p:txBody>
      </p:sp>
      <p:sp>
        <p:nvSpPr>
          <p:cNvPr id="3" name="Content Placeholder 2"/>
          <p:cNvSpPr>
            <a:spLocks noGrp="1"/>
          </p:cNvSpPr>
          <p:nvPr>
            <p:ph idx="1"/>
          </p:nvPr>
        </p:nvSpPr>
        <p:spPr>
          <a:xfrm>
            <a:off x="683107" y="1344706"/>
            <a:ext cx="10776247" cy="46490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2682468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7942" y="251460"/>
            <a:ext cx="10228057" cy="908350"/>
          </a:xfrm>
        </p:spPr>
        <p:txBody>
          <a:bodyPr/>
          <a:lstStyle/>
          <a:p>
            <a:r>
              <a:rPr lang="en-US" dirty="0"/>
              <a:t>Click to edit Master title style</a:t>
            </a:r>
          </a:p>
        </p:txBody>
      </p:sp>
      <p:sp>
        <p:nvSpPr>
          <p:cNvPr id="3" name="Text Placeholder 2"/>
          <p:cNvSpPr>
            <a:spLocks noGrp="1"/>
          </p:cNvSpPr>
          <p:nvPr>
            <p:ph type="body" idx="1"/>
          </p:nvPr>
        </p:nvSpPr>
        <p:spPr>
          <a:xfrm>
            <a:off x="947942" y="1503111"/>
            <a:ext cx="5049922" cy="823632"/>
          </a:xfrm>
        </p:spPr>
        <p:txBody>
          <a:bodyPr anchor="b"/>
          <a:lstStyle>
            <a:lvl1pPr marL="0" indent="0">
              <a:buNone/>
              <a:defRPr sz="2118" b="1"/>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dirty="0"/>
              <a:t>Click to edit Master text styles</a:t>
            </a:r>
          </a:p>
        </p:txBody>
      </p:sp>
      <p:sp>
        <p:nvSpPr>
          <p:cNvPr id="4" name="Content Placeholder 3"/>
          <p:cNvSpPr>
            <a:spLocks noGrp="1"/>
          </p:cNvSpPr>
          <p:nvPr>
            <p:ph sz="half" idx="2" hasCustomPrompt="1"/>
          </p:nvPr>
        </p:nvSpPr>
        <p:spPr>
          <a:xfrm>
            <a:off x="947942" y="2326744"/>
            <a:ext cx="5049922" cy="3685335"/>
          </a:xfrm>
        </p:spPr>
        <p:txBody>
          <a:bodyPr/>
          <a:lstStyle>
            <a:lvl1pPr>
              <a:defRPr/>
            </a:lvl1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970" y="1503111"/>
            <a:ext cx="5181985" cy="823632"/>
          </a:xfrm>
        </p:spPr>
        <p:txBody>
          <a:bodyPr anchor="b"/>
          <a:lstStyle>
            <a:lvl1pPr marL="0" indent="0">
              <a:buNone/>
              <a:defRPr sz="2118" b="1"/>
            </a:lvl1pPr>
            <a:lvl2pPr marL="403433" indent="0">
              <a:buNone/>
              <a:defRPr sz="1765" b="1"/>
            </a:lvl2pPr>
            <a:lvl3pPr marL="806867" indent="0">
              <a:buNone/>
              <a:defRPr sz="1588" b="1"/>
            </a:lvl3pPr>
            <a:lvl4pPr marL="1210300" indent="0">
              <a:buNone/>
              <a:defRPr sz="1412" b="1"/>
            </a:lvl4pPr>
            <a:lvl5pPr marL="1613733" indent="0">
              <a:buNone/>
              <a:defRPr sz="1412" b="1"/>
            </a:lvl5pPr>
            <a:lvl6pPr marL="2017166" indent="0">
              <a:buNone/>
              <a:defRPr sz="1412" b="1"/>
            </a:lvl6pPr>
            <a:lvl7pPr marL="2420600" indent="0">
              <a:buNone/>
              <a:defRPr sz="1412" b="1"/>
            </a:lvl7pPr>
            <a:lvl8pPr marL="2824033" indent="0">
              <a:buNone/>
              <a:defRPr sz="1412" b="1"/>
            </a:lvl8pPr>
            <a:lvl9pPr marL="3227466" indent="0">
              <a:buNone/>
              <a:defRPr sz="1412" b="1"/>
            </a:lvl9pPr>
          </a:lstStyle>
          <a:p>
            <a:pPr lvl="0"/>
            <a:r>
              <a:rPr lang="en-US"/>
              <a:t>Click to edit Master text styles</a:t>
            </a:r>
          </a:p>
        </p:txBody>
      </p:sp>
      <p:sp>
        <p:nvSpPr>
          <p:cNvPr id="6" name="Content Placeholder 5"/>
          <p:cNvSpPr>
            <a:spLocks noGrp="1"/>
          </p:cNvSpPr>
          <p:nvPr>
            <p:ph sz="quarter" idx="4" hasCustomPrompt="1"/>
          </p:nvPr>
        </p:nvSpPr>
        <p:spPr>
          <a:xfrm>
            <a:off x="6172970" y="2326744"/>
            <a:ext cx="5181985" cy="3685335"/>
          </a:xfrm>
        </p:spPr>
        <p:txBody>
          <a:bodyPr/>
          <a:lstStyle>
            <a:lvl1pPr>
              <a:defRPr/>
            </a:lvl1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1090809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895852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6278" y="268941"/>
            <a:ext cx="7898202" cy="605118"/>
          </a:xfrm>
        </p:spPr>
        <p:txBody>
          <a:bodyPr anchor="b"/>
          <a:lstStyle>
            <a:lvl1pPr>
              <a:defRPr sz="2824"/>
            </a:lvl1pPr>
          </a:lstStyle>
          <a:p>
            <a:r>
              <a:rPr lang="en-US" dirty="0"/>
              <a:t>Click to edit Master title style</a:t>
            </a:r>
          </a:p>
        </p:txBody>
      </p:sp>
      <p:sp>
        <p:nvSpPr>
          <p:cNvPr id="3" name="Content Placeholder 2"/>
          <p:cNvSpPr>
            <a:spLocks noGrp="1"/>
          </p:cNvSpPr>
          <p:nvPr>
            <p:ph idx="1"/>
          </p:nvPr>
        </p:nvSpPr>
        <p:spPr>
          <a:xfrm>
            <a:off x="5183910" y="1479176"/>
            <a:ext cx="6171046" cy="4571999"/>
          </a:xfrm>
        </p:spPr>
        <p:txBody>
          <a:bodyPr/>
          <a:lstStyle>
            <a:lvl1pPr>
              <a:defRPr sz="2824"/>
            </a:lvl1pPr>
            <a:lvl2pPr>
              <a:defRPr sz="2471"/>
            </a:lvl2pPr>
            <a:lvl3pPr>
              <a:defRPr sz="2118"/>
            </a:lvl3pPr>
            <a:lvl4pPr>
              <a:defRPr sz="1765"/>
            </a:lvl4pPr>
            <a:lvl5pPr>
              <a:defRPr sz="1765"/>
            </a:lvl5pPr>
            <a:lvl6pPr>
              <a:defRPr sz="1765"/>
            </a:lvl6pPr>
            <a:lvl7pPr>
              <a:defRPr sz="1765"/>
            </a:lvl7pPr>
            <a:lvl8pPr>
              <a:defRPr sz="1765"/>
            </a:lvl8pPr>
            <a:lvl9pPr>
              <a:defRPr sz="1765"/>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013980" y="1479176"/>
            <a:ext cx="3933152" cy="4572000"/>
          </a:xfrm>
        </p:spPr>
        <p:txBody>
          <a:bodyPr/>
          <a:lstStyle>
            <a:lvl1pPr marL="0" indent="0">
              <a:buNone/>
              <a:defRPr sz="1412"/>
            </a:lvl1pPr>
            <a:lvl2pPr marL="403433" indent="0">
              <a:buNone/>
              <a:defRPr sz="1235"/>
            </a:lvl2pPr>
            <a:lvl3pPr marL="806867" indent="0">
              <a:buNone/>
              <a:defRPr sz="1059"/>
            </a:lvl3pPr>
            <a:lvl4pPr marL="1210300" indent="0">
              <a:buNone/>
              <a:defRPr sz="882"/>
            </a:lvl4pPr>
            <a:lvl5pPr marL="1613733" indent="0">
              <a:buNone/>
              <a:defRPr sz="882"/>
            </a:lvl5pPr>
            <a:lvl6pPr marL="2017166" indent="0">
              <a:buNone/>
              <a:defRPr sz="882"/>
            </a:lvl6pPr>
            <a:lvl7pPr marL="2420600" indent="0">
              <a:buNone/>
              <a:defRPr sz="882"/>
            </a:lvl7pPr>
            <a:lvl8pPr marL="2824033" indent="0">
              <a:buNone/>
              <a:defRPr sz="882"/>
            </a:lvl8pPr>
            <a:lvl9pPr marL="3227466" indent="0">
              <a:buNone/>
              <a:defRPr sz="882"/>
            </a:lvl9pPr>
          </a:lstStyle>
          <a:p>
            <a:pPr lvl="0"/>
            <a:r>
              <a:rPr lang="en-US" dirty="0"/>
              <a:t>Click to edit Master text styles</a:t>
            </a:r>
          </a:p>
        </p:txBody>
      </p:sp>
    </p:spTree>
    <p:custDataLst>
      <p:tags r:id="rId1"/>
    </p:custDataLst>
    <p:extLst>
      <p:ext uri="{BB962C8B-B14F-4D97-AF65-F5344CB8AC3E}">
        <p14:creationId xmlns:p14="http://schemas.microsoft.com/office/powerpoint/2010/main" val="1057579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ext only">
    <p:spTree>
      <p:nvGrpSpPr>
        <p:cNvPr id="1" name=""/>
        <p:cNvGrpSpPr/>
        <p:nvPr/>
      </p:nvGrpSpPr>
      <p:grpSpPr>
        <a:xfrm>
          <a:off x="0" y="0"/>
          <a:ext cx="0" cy="0"/>
          <a:chOff x="0" y="0"/>
          <a:chExt cx="0" cy="0"/>
        </a:xfrm>
      </p:grpSpPr>
      <p:sp>
        <p:nvSpPr>
          <p:cNvPr id="2" name="Title 1"/>
          <p:cNvSpPr>
            <a:spLocks noGrp="1"/>
          </p:cNvSpPr>
          <p:nvPr>
            <p:ph type="ctrTitle"/>
          </p:nvPr>
        </p:nvSpPr>
        <p:spPr>
          <a:xfrm>
            <a:off x="642227" y="69320"/>
            <a:ext cx="11286355" cy="769471"/>
          </a:xfrm>
        </p:spPr>
        <p:txBody>
          <a:bodyPr>
            <a:noAutofit/>
          </a:bodyPr>
          <a:lstStyle>
            <a:lvl1pPr algn="l">
              <a:defRPr sz="2888">
                <a:solidFill>
                  <a:srgbClr val="777A80"/>
                </a:solidFill>
                <a:latin typeface="Verdana"/>
                <a:cs typeface="Verdana"/>
              </a:defRPr>
            </a:lvl1pPr>
          </a:lstStyle>
          <a:p>
            <a:r>
              <a:rPr lang="en-GB" dirty="0"/>
              <a:t>Click to edit Master title style</a:t>
            </a:r>
            <a:endParaRPr lang="en-US" dirty="0"/>
          </a:p>
        </p:txBody>
      </p:sp>
      <p:sp>
        <p:nvSpPr>
          <p:cNvPr id="20" name="Slide Number Placeholder 5"/>
          <p:cNvSpPr txBox="1">
            <a:spLocks/>
          </p:cNvSpPr>
          <p:nvPr userDrawn="1"/>
        </p:nvSpPr>
        <p:spPr>
          <a:xfrm>
            <a:off x="1" y="6455999"/>
            <a:ext cx="466460" cy="365125"/>
          </a:xfrm>
          <a:prstGeom prst="rect">
            <a:avLst/>
          </a:prstGeom>
        </p:spPr>
        <p:txBody>
          <a:bodyPr vert="horz" lIns="108830" tIns="54415" rIns="108830" bIns="54415"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5B49733-A2FD-6D49-B6AB-D842D3462582}" type="slidenum">
              <a:rPr lang="en-US" sz="1083" b="0" smtClean="0">
                <a:solidFill>
                  <a:srgbClr val="173475"/>
                </a:solidFill>
              </a:rPr>
              <a:pPr algn="ctr"/>
              <a:t>‹#›</a:t>
            </a:fld>
            <a:endParaRPr lang="en-US" sz="1083" b="0" dirty="0">
              <a:solidFill>
                <a:srgbClr val="173475"/>
              </a:solidFill>
            </a:endParaRPr>
          </a:p>
        </p:txBody>
      </p:sp>
      <p:sp>
        <p:nvSpPr>
          <p:cNvPr id="5" name="Text Placeholder 4"/>
          <p:cNvSpPr>
            <a:spLocks noGrp="1"/>
          </p:cNvSpPr>
          <p:nvPr>
            <p:ph type="body" sz="quarter" idx="10"/>
          </p:nvPr>
        </p:nvSpPr>
        <p:spPr>
          <a:xfrm>
            <a:off x="609601" y="988272"/>
            <a:ext cx="11318982" cy="5425133"/>
          </a:xfrm>
        </p:spPr>
        <p:txBody>
          <a:bodyPr/>
          <a:lstStyle>
            <a:lvl1pPr marL="408096" indent="-408096">
              <a:buClr>
                <a:srgbClr val="3C9947"/>
              </a:buClr>
              <a:buFont typeface="Wingdings" panose="05000000000000000000" pitchFamily="2" charset="2"/>
              <a:buChar char="§"/>
              <a:defRPr sz="2527"/>
            </a:lvl1pPr>
            <a:lvl2pPr marL="884210" indent="-340081">
              <a:buClr>
                <a:srgbClr val="154A7F"/>
              </a:buClr>
              <a:buFont typeface="Wingdings" panose="05000000000000000000" pitchFamily="2" charset="2"/>
              <a:buChar char="§"/>
              <a:defRPr sz="2166"/>
            </a:lvl2pPr>
            <a:lvl3pPr marL="1360324" indent="-272064">
              <a:buClr>
                <a:schemeClr val="accent2"/>
              </a:buClr>
              <a:buFont typeface="Wingdings" panose="05000000000000000000" pitchFamily="2" charset="2"/>
              <a:buChar char="§"/>
              <a:defRPr sz="1805"/>
            </a:lvl3pPr>
            <a:lvl4pPr marL="1904452" indent="-272064">
              <a:buClr>
                <a:srgbClr val="173475"/>
              </a:buClr>
              <a:buFont typeface="Wingdings" panose="05000000000000000000" pitchFamily="2" charset="2"/>
              <a:buChar char="§"/>
              <a:defRPr sz="1805"/>
            </a:lvl4pPr>
            <a:lvl5pPr>
              <a:defRPr sz="1625"/>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5672315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7_Image">
    <p:spTree>
      <p:nvGrpSpPr>
        <p:cNvPr id="1" name=""/>
        <p:cNvGrpSpPr/>
        <p:nvPr/>
      </p:nvGrpSpPr>
      <p:grpSpPr>
        <a:xfrm>
          <a:off x="0" y="0"/>
          <a:ext cx="0" cy="0"/>
          <a:chOff x="0" y="0"/>
          <a:chExt cx="0" cy="0"/>
        </a:xfrm>
      </p:grpSpPr>
      <p:sp>
        <p:nvSpPr>
          <p:cNvPr id="2" name="Title 1"/>
          <p:cNvSpPr>
            <a:spLocks noGrp="1"/>
          </p:cNvSpPr>
          <p:nvPr>
            <p:ph type="ctrTitle"/>
          </p:nvPr>
        </p:nvSpPr>
        <p:spPr>
          <a:xfrm>
            <a:off x="642227" y="75226"/>
            <a:ext cx="11286355" cy="769471"/>
          </a:xfrm>
        </p:spPr>
        <p:txBody>
          <a:bodyPr>
            <a:noAutofit/>
          </a:bodyPr>
          <a:lstStyle>
            <a:lvl1pPr algn="l">
              <a:defRPr sz="2888">
                <a:solidFill>
                  <a:srgbClr val="777A80"/>
                </a:solidFill>
                <a:latin typeface="Verdana"/>
                <a:cs typeface="Verdana"/>
              </a:defRPr>
            </a:lvl1pPr>
          </a:lstStyle>
          <a:p>
            <a:r>
              <a:rPr lang="en-GB" dirty="0"/>
              <a:t>Click to edit Master title style</a:t>
            </a:r>
            <a:endParaRPr lang="en-US" dirty="0"/>
          </a:p>
        </p:txBody>
      </p:sp>
      <p:sp>
        <p:nvSpPr>
          <p:cNvPr id="19" name="Date Placeholder 3"/>
          <p:cNvSpPr txBox="1">
            <a:spLocks/>
          </p:cNvSpPr>
          <p:nvPr userDrawn="1"/>
        </p:nvSpPr>
        <p:spPr>
          <a:xfrm>
            <a:off x="3190056" y="6714220"/>
            <a:ext cx="5161922" cy="129137"/>
          </a:xfrm>
          <a:prstGeom prst="rect">
            <a:avLst/>
          </a:prstGeom>
        </p:spPr>
        <p:txBody>
          <a:bodyPr vert="horz" lIns="108830" tIns="54415" rIns="108830" bIns="54415"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1" indent="0" algn="r" defTabSz="544130" rtl="0" eaLnBrk="1" fontAlgn="auto" latinLnBrk="0" hangingPunct="1">
              <a:lnSpc>
                <a:spcPct val="100000"/>
              </a:lnSpc>
              <a:spcBef>
                <a:spcPts val="0"/>
              </a:spcBef>
              <a:spcAft>
                <a:spcPts val="0"/>
              </a:spcAft>
              <a:buClrTx/>
              <a:buSzTx/>
              <a:buFontTx/>
              <a:buNone/>
              <a:tabLst/>
              <a:defRPr/>
            </a:pPr>
            <a:r>
              <a:rPr lang="en-GB" sz="722" dirty="0">
                <a:solidFill>
                  <a:srgbClr val="777A80"/>
                </a:solidFill>
                <a:latin typeface="Verdana"/>
                <a:cs typeface="Verdana"/>
              </a:rPr>
              <a:t>All trademarks acknowledged.</a:t>
            </a:r>
            <a:r>
              <a:rPr lang="en-GB" sz="722" baseline="0" dirty="0">
                <a:solidFill>
                  <a:srgbClr val="777A80"/>
                </a:solidFill>
                <a:latin typeface="Verdana"/>
                <a:cs typeface="Verdana"/>
              </a:rPr>
              <a:t> </a:t>
            </a:r>
            <a:r>
              <a:rPr lang="en-GB" sz="722" dirty="0">
                <a:solidFill>
                  <a:srgbClr val="777A80"/>
                </a:solidFill>
                <a:latin typeface="Verdana"/>
                <a:cs typeface="Verdana"/>
              </a:rPr>
              <a:t>Copyright</a:t>
            </a:r>
            <a:r>
              <a:rPr lang="en-GB" sz="722" baseline="0" dirty="0">
                <a:solidFill>
                  <a:srgbClr val="777A80"/>
                </a:solidFill>
                <a:latin typeface="Verdana"/>
                <a:cs typeface="Verdana"/>
              </a:rPr>
              <a:t> </a:t>
            </a:r>
            <a:r>
              <a:rPr lang="en-GB" sz="722" dirty="0">
                <a:solidFill>
                  <a:srgbClr val="777A80"/>
                </a:solidFill>
                <a:latin typeface="Verdana"/>
                <a:cs typeface="Verdana"/>
              </a:rPr>
              <a:t>©2017</a:t>
            </a:r>
            <a:r>
              <a:rPr lang="en-GB" sz="722" baseline="0" dirty="0">
                <a:solidFill>
                  <a:srgbClr val="777A80"/>
                </a:solidFill>
                <a:latin typeface="Verdana"/>
                <a:cs typeface="Verdana"/>
              </a:rPr>
              <a:t> </a:t>
            </a:r>
            <a:r>
              <a:rPr lang="en-GB" sz="722" dirty="0">
                <a:solidFill>
                  <a:srgbClr val="777A80"/>
                </a:solidFill>
                <a:latin typeface="Verdana"/>
                <a:cs typeface="Verdana"/>
              </a:rPr>
              <a:t>Datum360 Limited</a:t>
            </a:r>
            <a:r>
              <a:rPr lang="en-GB" sz="722" baseline="0" dirty="0">
                <a:solidFill>
                  <a:srgbClr val="777A80"/>
                </a:solidFill>
                <a:latin typeface="Verdana"/>
                <a:cs typeface="Verdana"/>
              </a:rPr>
              <a:t> </a:t>
            </a:r>
            <a:r>
              <a:rPr lang="en-GB" sz="722" dirty="0">
                <a:solidFill>
                  <a:srgbClr val="777A80"/>
                </a:solidFill>
                <a:latin typeface="Verdana"/>
                <a:cs typeface="Verdana"/>
              </a:rPr>
              <a:t> All rights reserved</a:t>
            </a:r>
          </a:p>
          <a:p>
            <a:pPr algn="r"/>
            <a:endParaRPr lang="en-US" sz="1083" dirty="0"/>
          </a:p>
        </p:txBody>
      </p:sp>
      <p:sp>
        <p:nvSpPr>
          <p:cNvPr id="20" name="Slide Number Placeholder 5"/>
          <p:cNvSpPr txBox="1">
            <a:spLocks/>
          </p:cNvSpPr>
          <p:nvPr userDrawn="1"/>
        </p:nvSpPr>
        <p:spPr>
          <a:xfrm>
            <a:off x="1" y="6455999"/>
            <a:ext cx="466460" cy="365125"/>
          </a:xfrm>
          <a:prstGeom prst="rect">
            <a:avLst/>
          </a:prstGeom>
        </p:spPr>
        <p:txBody>
          <a:bodyPr vert="horz" lIns="108830" tIns="54415" rIns="108830" bIns="54415"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5B49733-A2FD-6D49-B6AB-D842D3462582}" type="slidenum">
              <a:rPr lang="en-US" sz="1083" b="0" smtClean="0">
                <a:solidFill>
                  <a:srgbClr val="173475"/>
                </a:solidFill>
              </a:rPr>
              <a:pPr algn="ctr"/>
              <a:t>‹#›</a:t>
            </a:fld>
            <a:endParaRPr lang="en-US" sz="1083" b="0" dirty="0">
              <a:solidFill>
                <a:srgbClr val="173475"/>
              </a:solidFill>
            </a:endParaRPr>
          </a:p>
        </p:txBody>
      </p:sp>
      <p:pic>
        <p:nvPicPr>
          <p:cNvPr id="1026" name="Picture 2"/>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 y="2"/>
            <a:ext cx="609600" cy="592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Picture Placeholder 5"/>
          <p:cNvSpPr>
            <a:spLocks noGrp="1"/>
          </p:cNvSpPr>
          <p:nvPr>
            <p:ph type="pic" sz="quarter" idx="18"/>
          </p:nvPr>
        </p:nvSpPr>
        <p:spPr>
          <a:xfrm>
            <a:off x="655658" y="983272"/>
            <a:ext cx="11266373" cy="5357722"/>
          </a:xfrm>
        </p:spPr>
        <p:txBody>
          <a:bodyPr/>
          <a:lstStyle/>
          <a:p>
            <a:endParaRPr lang="en-GB" dirty="0"/>
          </a:p>
        </p:txBody>
      </p:sp>
      <p:pic>
        <p:nvPicPr>
          <p:cNvPr id="9" name="Picture 8" descr="C:\Users\Karen Redfearn\Google Drive\New logo formats\Datum logo\Datum\Datum-logo.png"/>
          <p:cNvPicPr>
            <a:picLocks noChangeAspect="1" noChangeArrowheads="1"/>
          </p:cNvPicPr>
          <p:nvPr userDrawn="1"/>
        </p:nvPicPr>
        <p:blipFill rotWithShape="1">
          <a:blip r:embed="rId3" cstate="email">
            <a:extLst>
              <a:ext uri="{28A0092B-C50C-407E-A947-70E740481C1C}">
                <a14:useLocalDpi xmlns:a14="http://schemas.microsoft.com/office/drawing/2010/main" val="0"/>
              </a:ext>
            </a:extLst>
          </a:blip>
          <a:srcRect/>
          <a:stretch/>
        </p:blipFill>
        <p:spPr bwMode="auto">
          <a:xfrm>
            <a:off x="10635461" y="6293640"/>
            <a:ext cx="1533859" cy="516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545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Slide Number Placeholder 4"/>
          <p:cNvSpPr>
            <a:spLocks noGrp="1"/>
          </p:cNvSpPr>
          <p:nvPr>
            <p:ph type="sldNum" sz="quarter" idx="12"/>
          </p:nvPr>
        </p:nvSpPr>
        <p:spPr>
          <a:xfrm>
            <a:off x="5791200" y="1036021"/>
            <a:ext cx="609600" cy="441325"/>
          </a:xfrm>
        </p:spPr>
        <p:txBody>
          <a:bodyPr/>
          <a:lstStyle/>
          <a:p>
            <a:fld id="{2C6B1FF6-39B9-40F5-8B67-33C6354A3D4F}" type="slidenum">
              <a:rPr kumimoji="0" lang="en-US" smtClean="0"/>
              <a:pPr eaLnBrk="1" latinLnBrk="0" hangingPunct="1"/>
              <a:t>‹#›</a:t>
            </a:fld>
            <a:endParaRPr kumimoji="0" lang="en-US" dirty="0"/>
          </a:p>
        </p:txBody>
      </p:sp>
    </p:spTree>
    <p:extLst>
      <p:ext uri="{BB962C8B-B14F-4D97-AF65-F5344CB8AC3E}">
        <p14:creationId xmlns:p14="http://schemas.microsoft.com/office/powerpoint/2010/main" val="690398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19671" y="336177"/>
            <a:ext cx="10086879" cy="53788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469515" y="1371320"/>
            <a:ext cx="5412895" cy="4649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67139" y="1371320"/>
            <a:ext cx="5412893" cy="4649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41009219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advTm="3000">
        <p159:morph option="byObject"/>
      </p:transition>
    </mc:Choice>
    <mc:Fallback xmlns="">
      <p:transition spd="slow"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customXml" Target="../ink/ink1.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1.xml"/><Relationship Id="rId5" Type="http://schemas.openxmlformats.org/officeDocument/2006/relationships/slideLayout" Target="../slideLayouts/slideLayout5.xml"/><Relationship Id="rId15" Type="http://schemas.openxmlformats.org/officeDocument/2006/relationships/hyperlink" Target="https://creativecommons.org/share-your-work/cclicenses/" TargetMode="Externa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gi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Rectangle 3">
            <a:extLst>
              <a:ext uri="{FF2B5EF4-FFF2-40B4-BE49-F238E27FC236}">
                <a16:creationId xmlns:a16="http://schemas.microsoft.com/office/drawing/2014/main" id="{6F6C7780-C851-4520-B02E-3053AE2CF5CD}"/>
              </a:ext>
            </a:extLst>
          </p:cNvPr>
          <p:cNvSpPr>
            <a:spLocks noGrp="1" noChangeArrowheads="1"/>
          </p:cNvSpPr>
          <p:nvPr>
            <p:ph type="title"/>
          </p:nvPr>
        </p:nvSpPr>
        <p:spPr bwMode="black">
          <a:xfrm>
            <a:off x="993072" y="293711"/>
            <a:ext cx="9536383" cy="537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870" tIns="50935" rIns="101870" bIns="50935" numCol="1" anchor="t" anchorCtr="0" compatLnSpc="1">
            <a:prstTxWarp prst="textNoShape">
              <a:avLst/>
            </a:prstTxWarp>
          </a:bodyPr>
          <a:lstStyle/>
          <a:p>
            <a:pPr lvl="0"/>
            <a:r>
              <a:rPr lang="en-US" altLang="en-US" dirty="0"/>
              <a:t>Click to edit Master title style</a:t>
            </a:r>
          </a:p>
        </p:txBody>
      </p:sp>
      <p:sp>
        <p:nvSpPr>
          <p:cNvPr id="1028" name="Rectangle 4">
            <a:extLst>
              <a:ext uri="{FF2B5EF4-FFF2-40B4-BE49-F238E27FC236}">
                <a16:creationId xmlns:a16="http://schemas.microsoft.com/office/drawing/2014/main" id="{BFE21187-D957-4EBC-A84A-B0E3991B5A2F}"/>
              </a:ext>
            </a:extLst>
          </p:cNvPr>
          <p:cNvSpPr>
            <a:spLocks noGrp="1" noChangeArrowheads="1"/>
          </p:cNvSpPr>
          <p:nvPr>
            <p:ph type="body" idx="1"/>
          </p:nvPr>
        </p:nvSpPr>
        <p:spPr bwMode="black">
          <a:xfrm>
            <a:off x="993071" y="1371320"/>
            <a:ext cx="10484779" cy="4649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1870" tIns="50935" rIns="101870" bIns="50935"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9" name="Text Box 6">
            <a:extLst>
              <a:ext uri="{FF2B5EF4-FFF2-40B4-BE49-F238E27FC236}">
                <a16:creationId xmlns:a16="http://schemas.microsoft.com/office/drawing/2014/main" id="{F0633E3E-D016-4AD1-BB78-764691151E7F}"/>
              </a:ext>
            </a:extLst>
          </p:cNvPr>
          <p:cNvSpPr txBox="1">
            <a:spLocks noChangeArrowheads="1"/>
          </p:cNvSpPr>
          <p:nvPr userDrawn="1"/>
        </p:nvSpPr>
        <p:spPr bwMode="auto">
          <a:xfrm>
            <a:off x="11144593" y="6367321"/>
            <a:ext cx="711970" cy="309637"/>
          </a:xfrm>
          <a:prstGeom prst="rect">
            <a:avLst/>
          </a:prstGeom>
          <a:noFill/>
          <a:ln>
            <a:noFill/>
          </a:ln>
          <a:effectLst/>
        </p:spPr>
        <p:txBody>
          <a:bodyPr wrap="squar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spcBef>
                <a:spcPct val="50000"/>
              </a:spcBef>
              <a:defRPr/>
            </a:pPr>
            <a:fld id="{64458543-3D9D-4BFB-95C3-772B1AA483AD}" type="slidenum">
              <a:rPr lang="en-US" altLang="en-US" sz="1412" smtClean="0">
                <a:latin typeface="+mn-lt"/>
              </a:rPr>
              <a:pPr>
                <a:spcBef>
                  <a:spcPct val="50000"/>
                </a:spcBef>
                <a:defRPr/>
              </a:pPr>
              <a:t>‹#›</a:t>
            </a:fld>
            <a:endParaRPr lang="en-US" altLang="en-US" sz="1412" dirty="0">
              <a:latin typeface="+mn-lt"/>
            </a:endParaRPr>
          </a:p>
        </p:txBody>
      </p:sp>
      <mc:AlternateContent xmlns:mc="http://schemas.openxmlformats.org/markup-compatibility/2006" xmlns:p14="http://schemas.microsoft.com/office/powerpoint/2010/main">
        <mc:Choice Requires="p14">
          <p:contentPart p14:bwMode="auto" r:id="rId12">
            <p14:nvContentPartPr>
              <p14:cNvPr id="3" name="Ink 2">
                <a:extLst>
                  <a:ext uri="{FF2B5EF4-FFF2-40B4-BE49-F238E27FC236}">
                    <a16:creationId xmlns:a16="http://schemas.microsoft.com/office/drawing/2014/main" id="{5D474127-0F43-42B8-9839-50D8980947E6}"/>
                  </a:ext>
                </a:extLst>
              </p14:cNvPr>
              <p14:cNvContentPartPr/>
              <p14:nvPr userDrawn="1"/>
            </p14:nvContentPartPr>
            <p14:xfrm>
              <a:off x="12740325" y="5479562"/>
              <a:ext cx="436" cy="12071"/>
            </p14:xfrm>
          </p:contentPart>
        </mc:Choice>
        <mc:Fallback xmlns="">
          <p:pic>
            <p:nvPicPr>
              <p:cNvPr id="3" name="Ink 2">
                <a:extLst>
                  <a:ext uri="{FF2B5EF4-FFF2-40B4-BE49-F238E27FC236}">
                    <a16:creationId xmlns:a16="http://schemas.microsoft.com/office/drawing/2014/main" id="{5D474127-0F43-42B8-9839-50D8980947E6}"/>
                  </a:ext>
                </a:extLst>
              </p:cNvPr>
              <p:cNvPicPr/>
              <p:nvPr/>
            </p:nvPicPr>
            <p:blipFill>
              <a:blip r:embed="rId13"/>
              <a:stretch>
                <a:fillRect/>
              </a:stretch>
            </p:blipFill>
            <p:spPr>
              <a:xfrm>
                <a:off x="12729425" y="5470686"/>
                <a:ext cx="21800" cy="29467"/>
              </a:xfrm>
              <a:prstGeom prst="rect">
                <a:avLst/>
              </a:prstGeom>
            </p:spPr>
          </p:pic>
        </mc:Fallback>
      </mc:AlternateContent>
      <p:pic>
        <p:nvPicPr>
          <p:cNvPr id="4" name="Picture 3" descr="A diagram of a diagram&#10;&#10;Description automatically generated with medium confidence">
            <a:extLst>
              <a:ext uri="{FF2B5EF4-FFF2-40B4-BE49-F238E27FC236}">
                <a16:creationId xmlns:a16="http://schemas.microsoft.com/office/drawing/2014/main" id="{BA3C8928-4A64-E0FA-EB17-4FCB55402E93}"/>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0529455" y="261015"/>
            <a:ext cx="950575" cy="961991"/>
          </a:xfrm>
          <a:prstGeom prst="rect">
            <a:avLst/>
          </a:prstGeom>
        </p:spPr>
      </p:pic>
      <p:cxnSp>
        <p:nvCxnSpPr>
          <p:cNvPr id="5" name="Straight Connector 4">
            <a:extLst>
              <a:ext uri="{FF2B5EF4-FFF2-40B4-BE49-F238E27FC236}">
                <a16:creationId xmlns:a16="http://schemas.microsoft.com/office/drawing/2014/main" id="{762467E6-E784-6337-5855-14FFEAA4CADD}"/>
              </a:ext>
            </a:extLst>
          </p:cNvPr>
          <p:cNvCxnSpPr/>
          <p:nvPr userDrawn="1"/>
        </p:nvCxnSpPr>
        <p:spPr bwMode="auto">
          <a:xfrm flipH="1">
            <a:off x="993071" y="906871"/>
            <a:ext cx="9226417" cy="0"/>
          </a:xfrm>
          <a:prstGeom prst="line">
            <a:avLst/>
          </a:prstGeom>
          <a:solidFill>
            <a:schemeClr val="accent1"/>
          </a:solidFill>
          <a:ln w="381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6" name="Picture 5" descr="CC BY SA image">
            <a:hlinkClick r:id="rId15"/>
            <a:extLst>
              <a:ext uri="{FF2B5EF4-FFF2-40B4-BE49-F238E27FC236}">
                <a16:creationId xmlns:a16="http://schemas.microsoft.com/office/drawing/2014/main" id="{9AA145BA-F87D-D462-EEB8-8BE224154350}"/>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1005433" y="6252259"/>
            <a:ext cx="1570518" cy="400136"/>
          </a:xfrm>
          <a:prstGeom prst="rect">
            <a:avLst/>
          </a:prstGeom>
          <a:noFill/>
          <a:ln>
            <a:noFill/>
          </a:ln>
        </p:spPr>
      </p:pic>
    </p:spTree>
    <p:custDataLst>
      <p:tags r:id="rId11"/>
    </p:custDataLst>
    <p:extLst>
      <p:ext uri="{BB962C8B-B14F-4D97-AF65-F5344CB8AC3E}">
        <p14:creationId xmlns:p14="http://schemas.microsoft.com/office/powerpoint/2010/main" val="35917503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899320" rtl="0" eaLnBrk="0" fontAlgn="base" hangingPunct="0">
        <a:spcBef>
          <a:spcPct val="0"/>
        </a:spcBef>
        <a:spcAft>
          <a:spcPct val="0"/>
        </a:spcAft>
        <a:defRPr sz="2471" b="1" kern="1200">
          <a:solidFill>
            <a:srgbClr val="072B5F"/>
          </a:solidFill>
          <a:latin typeface="+mj-lt"/>
          <a:ea typeface="+mj-ea"/>
          <a:cs typeface="+mj-cs"/>
        </a:defRPr>
      </a:lvl1pPr>
      <a:lvl2pPr algn="l" defTabSz="899320" rtl="0" eaLnBrk="0" fontAlgn="base" hangingPunct="0">
        <a:spcBef>
          <a:spcPct val="0"/>
        </a:spcBef>
        <a:spcAft>
          <a:spcPct val="0"/>
        </a:spcAft>
        <a:defRPr sz="2471" b="1">
          <a:solidFill>
            <a:srgbClr val="072B5F"/>
          </a:solidFill>
          <a:latin typeface="Arial" panose="020B0604020202020204" pitchFamily="34" charset="0"/>
        </a:defRPr>
      </a:lvl2pPr>
      <a:lvl3pPr algn="l" defTabSz="899320" rtl="0" eaLnBrk="0" fontAlgn="base" hangingPunct="0">
        <a:spcBef>
          <a:spcPct val="0"/>
        </a:spcBef>
        <a:spcAft>
          <a:spcPct val="0"/>
        </a:spcAft>
        <a:defRPr sz="2471" b="1">
          <a:solidFill>
            <a:srgbClr val="072B5F"/>
          </a:solidFill>
          <a:latin typeface="Arial" panose="020B0604020202020204" pitchFamily="34" charset="0"/>
        </a:defRPr>
      </a:lvl3pPr>
      <a:lvl4pPr algn="l" defTabSz="899320" rtl="0" eaLnBrk="0" fontAlgn="base" hangingPunct="0">
        <a:spcBef>
          <a:spcPct val="0"/>
        </a:spcBef>
        <a:spcAft>
          <a:spcPct val="0"/>
        </a:spcAft>
        <a:defRPr sz="2471" b="1">
          <a:solidFill>
            <a:srgbClr val="072B5F"/>
          </a:solidFill>
          <a:latin typeface="Arial" panose="020B0604020202020204" pitchFamily="34" charset="0"/>
        </a:defRPr>
      </a:lvl4pPr>
      <a:lvl5pPr algn="l" defTabSz="899320" rtl="0" eaLnBrk="0" fontAlgn="base" hangingPunct="0">
        <a:spcBef>
          <a:spcPct val="0"/>
        </a:spcBef>
        <a:spcAft>
          <a:spcPct val="0"/>
        </a:spcAft>
        <a:defRPr sz="2471" b="1">
          <a:solidFill>
            <a:srgbClr val="072B5F"/>
          </a:solidFill>
          <a:latin typeface="Arial" panose="020B0604020202020204" pitchFamily="34" charset="0"/>
        </a:defRPr>
      </a:lvl5pPr>
      <a:lvl6pPr marL="403433" algn="l" defTabSz="899320" rtl="0" fontAlgn="base">
        <a:spcBef>
          <a:spcPct val="0"/>
        </a:spcBef>
        <a:spcAft>
          <a:spcPct val="0"/>
        </a:spcAft>
        <a:defRPr sz="2471" b="1">
          <a:solidFill>
            <a:srgbClr val="072B5F"/>
          </a:solidFill>
          <a:latin typeface="Arial" panose="020B0604020202020204" pitchFamily="34" charset="0"/>
        </a:defRPr>
      </a:lvl6pPr>
      <a:lvl7pPr marL="806867" algn="l" defTabSz="899320" rtl="0" fontAlgn="base">
        <a:spcBef>
          <a:spcPct val="0"/>
        </a:spcBef>
        <a:spcAft>
          <a:spcPct val="0"/>
        </a:spcAft>
        <a:defRPr sz="2471" b="1">
          <a:solidFill>
            <a:srgbClr val="072B5F"/>
          </a:solidFill>
          <a:latin typeface="Arial" panose="020B0604020202020204" pitchFamily="34" charset="0"/>
        </a:defRPr>
      </a:lvl7pPr>
      <a:lvl8pPr marL="1210300" algn="l" defTabSz="899320" rtl="0" fontAlgn="base">
        <a:spcBef>
          <a:spcPct val="0"/>
        </a:spcBef>
        <a:spcAft>
          <a:spcPct val="0"/>
        </a:spcAft>
        <a:defRPr sz="2471" b="1">
          <a:solidFill>
            <a:srgbClr val="072B5F"/>
          </a:solidFill>
          <a:latin typeface="Arial" panose="020B0604020202020204" pitchFamily="34" charset="0"/>
        </a:defRPr>
      </a:lvl8pPr>
      <a:lvl9pPr marL="1613733" algn="l" defTabSz="899320" rtl="0" fontAlgn="base">
        <a:spcBef>
          <a:spcPct val="0"/>
        </a:spcBef>
        <a:spcAft>
          <a:spcPct val="0"/>
        </a:spcAft>
        <a:defRPr sz="2471" b="1">
          <a:solidFill>
            <a:srgbClr val="072B5F"/>
          </a:solidFill>
          <a:latin typeface="Arial" panose="020B0604020202020204" pitchFamily="34" charset="0"/>
        </a:defRPr>
      </a:lvl9pPr>
    </p:titleStyle>
    <p:bodyStyle>
      <a:lvl1pPr marL="337596" indent="-337596" algn="l" defTabSz="899320" rtl="0" eaLnBrk="0" fontAlgn="base" hangingPunct="0">
        <a:spcBef>
          <a:spcPct val="20000"/>
        </a:spcBef>
        <a:spcAft>
          <a:spcPct val="0"/>
        </a:spcAft>
        <a:buChar char="•"/>
        <a:defRPr sz="2118" kern="1200">
          <a:solidFill>
            <a:schemeClr val="tx1"/>
          </a:solidFill>
          <a:latin typeface="+mn-lt"/>
          <a:ea typeface="+mn-ea"/>
          <a:cs typeface="+mn-cs"/>
        </a:defRPr>
      </a:lvl1pPr>
      <a:lvl2pPr marL="729822" indent="-280162" algn="l" defTabSz="899320" rtl="0" eaLnBrk="0" fontAlgn="base" hangingPunct="0">
        <a:spcBef>
          <a:spcPct val="20000"/>
        </a:spcBef>
        <a:spcAft>
          <a:spcPct val="0"/>
        </a:spcAft>
        <a:buChar char="–"/>
        <a:defRPr sz="1765" kern="1200">
          <a:solidFill>
            <a:schemeClr val="tx1"/>
          </a:solidFill>
          <a:latin typeface="+mn-lt"/>
          <a:ea typeface="+mn-ea"/>
          <a:cs typeface="+mn-cs"/>
        </a:defRPr>
      </a:lvl2pPr>
      <a:lvl3pPr marL="1123450" indent="-224130" algn="l" defTabSz="899320" rtl="0" eaLnBrk="0" fontAlgn="base" hangingPunct="0">
        <a:spcBef>
          <a:spcPct val="20000"/>
        </a:spcBef>
        <a:spcAft>
          <a:spcPct val="0"/>
        </a:spcAft>
        <a:buChar char="–"/>
        <a:defRPr kern="1200">
          <a:solidFill>
            <a:schemeClr val="tx1"/>
          </a:solidFill>
          <a:latin typeface="+mn-lt"/>
          <a:ea typeface="+mn-ea"/>
          <a:cs typeface="+mn-cs"/>
        </a:defRPr>
      </a:lvl3pPr>
      <a:lvl4pPr marL="1573110" indent="-224130" algn="l" defTabSz="899320" rtl="0" eaLnBrk="0" fontAlgn="base" hangingPunct="0">
        <a:spcBef>
          <a:spcPct val="20000"/>
        </a:spcBef>
        <a:spcAft>
          <a:spcPct val="0"/>
        </a:spcAft>
        <a:buChar char="–"/>
        <a:defRPr kern="1200">
          <a:solidFill>
            <a:schemeClr val="tx1"/>
          </a:solidFill>
          <a:latin typeface="+mn-lt"/>
          <a:ea typeface="+mn-ea"/>
          <a:cs typeface="+mn-cs"/>
        </a:defRPr>
      </a:lvl4pPr>
      <a:lvl5pPr marL="2022770" indent="-224130" algn="l" defTabSz="899320" rtl="0" eaLnBrk="0" fontAlgn="base" hangingPunct="0">
        <a:spcBef>
          <a:spcPct val="20000"/>
        </a:spcBef>
        <a:spcAft>
          <a:spcPct val="0"/>
        </a:spcAft>
        <a:buChar char="–"/>
        <a:defRPr kern="1200">
          <a:solidFill>
            <a:schemeClr val="tx1"/>
          </a:solidFill>
          <a:latin typeface="+mn-lt"/>
          <a:ea typeface="+mn-ea"/>
          <a:cs typeface="+mn-cs"/>
        </a:defRPr>
      </a:lvl5pPr>
      <a:lvl6pPr marL="2218883" indent="-201717" algn="l" defTabSz="806867" rtl="0" eaLnBrk="1" latinLnBrk="0" hangingPunct="1">
        <a:lnSpc>
          <a:spcPct val="90000"/>
        </a:lnSpc>
        <a:spcBef>
          <a:spcPts val="441"/>
        </a:spcBef>
        <a:buFont typeface="Arial" panose="020B0604020202020204" pitchFamily="34" charset="0"/>
        <a:buChar char="•"/>
        <a:defRPr sz="1588" kern="1200">
          <a:solidFill>
            <a:schemeClr val="tx1"/>
          </a:solidFill>
          <a:latin typeface="+mn-lt"/>
          <a:ea typeface="+mn-ea"/>
          <a:cs typeface="+mn-cs"/>
        </a:defRPr>
      </a:lvl6pPr>
      <a:lvl7pPr marL="2622316" indent="-201717" algn="l" defTabSz="806867" rtl="0" eaLnBrk="1" latinLnBrk="0" hangingPunct="1">
        <a:lnSpc>
          <a:spcPct val="90000"/>
        </a:lnSpc>
        <a:spcBef>
          <a:spcPts val="441"/>
        </a:spcBef>
        <a:buFont typeface="Arial" panose="020B0604020202020204" pitchFamily="34" charset="0"/>
        <a:buChar char="•"/>
        <a:defRPr sz="1588" kern="1200">
          <a:solidFill>
            <a:schemeClr val="tx1"/>
          </a:solidFill>
          <a:latin typeface="+mn-lt"/>
          <a:ea typeface="+mn-ea"/>
          <a:cs typeface="+mn-cs"/>
        </a:defRPr>
      </a:lvl7pPr>
      <a:lvl8pPr marL="3025750" indent="-201717" algn="l" defTabSz="806867" rtl="0" eaLnBrk="1" latinLnBrk="0" hangingPunct="1">
        <a:lnSpc>
          <a:spcPct val="90000"/>
        </a:lnSpc>
        <a:spcBef>
          <a:spcPts val="441"/>
        </a:spcBef>
        <a:buFont typeface="Arial" panose="020B0604020202020204" pitchFamily="34" charset="0"/>
        <a:buChar char="•"/>
        <a:defRPr sz="1588" kern="1200">
          <a:solidFill>
            <a:schemeClr val="tx1"/>
          </a:solidFill>
          <a:latin typeface="+mn-lt"/>
          <a:ea typeface="+mn-ea"/>
          <a:cs typeface="+mn-cs"/>
        </a:defRPr>
      </a:lvl8pPr>
      <a:lvl9pPr marL="3429183" indent="-201717" algn="l" defTabSz="806867" rtl="0" eaLnBrk="1" latinLnBrk="0" hangingPunct="1">
        <a:lnSpc>
          <a:spcPct val="90000"/>
        </a:lnSpc>
        <a:spcBef>
          <a:spcPts val="441"/>
        </a:spcBef>
        <a:buFont typeface="Arial" panose="020B0604020202020204" pitchFamily="34" charset="0"/>
        <a:buChar char="•"/>
        <a:defRPr sz="1588" kern="1200">
          <a:solidFill>
            <a:schemeClr val="tx1"/>
          </a:solidFill>
          <a:latin typeface="+mn-lt"/>
          <a:ea typeface="+mn-ea"/>
          <a:cs typeface="+mn-cs"/>
        </a:defRPr>
      </a:lvl9pPr>
    </p:bodyStyle>
    <p:otherStyle>
      <a:defPPr>
        <a:defRPr lang="en-US"/>
      </a:defPPr>
      <a:lvl1pPr marL="0" algn="l" defTabSz="806867" rtl="0" eaLnBrk="1" latinLnBrk="0" hangingPunct="1">
        <a:defRPr sz="1588" kern="1200">
          <a:solidFill>
            <a:schemeClr val="tx1"/>
          </a:solidFill>
          <a:latin typeface="+mn-lt"/>
          <a:ea typeface="+mn-ea"/>
          <a:cs typeface="+mn-cs"/>
        </a:defRPr>
      </a:lvl1pPr>
      <a:lvl2pPr marL="403433" algn="l" defTabSz="806867" rtl="0" eaLnBrk="1" latinLnBrk="0" hangingPunct="1">
        <a:defRPr sz="1588" kern="1200">
          <a:solidFill>
            <a:schemeClr val="tx1"/>
          </a:solidFill>
          <a:latin typeface="+mn-lt"/>
          <a:ea typeface="+mn-ea"/>
          <a:cs typeface="+mn-cs"/>
        </a:defRPr>
      </a:lvl2pPr>
      <a:lvl3pPr marL="806867" algn="l" defTabSz="806867" rtl="0" eaLnBrk="1" latinLnBrk="0" hangingPunct="1">
        <a:defRPr sz="1588" kern="1200">
          <a:solidFill>
            <a:schemeClr val="tx1"/>
          </a:solidFill>
          <a:latin typeface="+mn-lt"/>
          <a:ea typeface="+mn-ea"/>
          <a:cs typeface="+mn-cs"/>
        </a:defRPr>
      </a:lvl3pPr>
      <a:lvl4pPr marL="1210300" algn="l" defTabSz="806867" rtl="0" eaLnBrk="1" latinLnBrk="0" hangingPunct="1">
        <a:defRPr sz="1588" kern="1200">
          <a:solidFill>
            <a:schemeClr val="tx1"/>
          </a:solidFill>
          <a:latin typeface="+mn-lt"/>
          <a:ea typeface="+mn-ea"/>
          <a:cs typeface="+mn-cs"/>
        </a:defRPr>
      </a:lvl4pPr>
      <a:lvl5pPr marL="1613733" algn="l" defTabSz="806867" rtl="0" eaLnBrk="1" latinLnBrk="0" hangingPunct="1">
        <a:defRPr sz="1588" kern="1200">
          <a:solidFill>
            <a:schemeClr val="tx1"/>
          </a:solidFill>
          <a:latin typeface="+mn-lt"/>
          <a:ea typeface="+mn-ea"/>
          <a:cs typeface="+mn-cs"/>
        </a:defRPr>
      </a:lvl5pPr>
      <a:lvl6pPr marL="2017166" algn="l" defTabSz="806867" rtl="0" eaLnBrk="1" latinLnBrk="0" hangingPunct="1">
        <a:defRPr sz="1588" kern="1200">
          <a:solidFill>
            <a:schemeClr val="tx1"/>
          </a:solidFill>
          <a:latin typeface="+mn-lt"/>
          <a:ea typeface="+mn-ea"/>
          <a:cs typeface="+mn-cs"/>
        </a:defRPr>
      </a:lvl6pPr>
      <a:lvl7pPr marL="2420600" algn="l" defTabSz="806867" rtl="0" eaLnBrk="1" latinLnBrk="0" hangingPunct="1">
        <a:defRPr sz="1588" kern="1200">
          <a:solidFill>
            <a:schemeClr val="tx1"/>
          </a:solidFill>
          <a:latin typeface="+mn-lt"/>
          <a:ea typeface="+mn-ea"/>
          <a:cs typeface="+mn-cs"/>
        </a:defRPr>
      </a:lvl7pPr>
      <a:lvl8pPr marL="2824033" algn="l" defTabSz="806867" rtl="0" eaLnBrk="1" latinLnBrk="0" hangingPunct="1">
        <a:defRPr sz="1588" kern="1200">
          <a:solidFill>
            <a:schemeClr val="tx1"/>
          </a:solidFill>
          <a:latin typeface="+mn-lt"/>
          <a:ea typeface="+mn-ea"/>
          <a:cs typeface="+mn-cs"/>
        </a:defRPr>
      </a:lvl8pPr>
      <a:lvl9pPr marL="3227466" algn="l" defTabSz="806867" rtl="0" eaLnBrk="1" latinLnBrk="0" hangingPunct="1">
        <a:defRPr sz="15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9.png"/><Relationship Id="rId2" Type="http://schemas.microsoft.com/office/2007/relationships/media" Target="../media/media1.mp3"/><Relationship Id="rId1" Type="http://schemas.openxmlformats.org/officeDocument/2006/relationships/tags" Target="../tags/tag9.xml"/><Relationship Id="rId6" Type="http://schemas.openxmlformats.org/officeDocument/2006/relationships/image" Target="../media/image8.tmp"/><Relationship Id="rId5" Type="http://schemas.openxmlformats.org/officeDocument/2006/relationships/notesSlide" Target="../notesSlides/notesSlide3.xml"/><Relationship Id="rId4"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audio" Target="../media/media2.mp3"/><Relationship Id="rId2" Type="http://schemas.microsoft.com/office/2007/relationships/media" Target="../media/media2.mp3"/><Relationship Id="rId1" Type="http://schemas.openxmlformats.org/officeDocument/2006/relationships/tags" Target="../tags/tag10.xml"/><Relationship Id="rId6" Type="http://schemas.openxmlformats.org/officeDocument/2006/relationships/image" Target="../media/image9.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3" Type="http://schemas.openxmlformats.org/officeDocument/2006/relationships/image" Target="../media/image13.png"/><Relationship Id="rId18" Type="http://schemas.openxmlformats.org/officeDocument/2006/relationships/customXml" Target="../ink/ink8.xml"/><Relationship Id="rId26" Type="http://schemas.openxmlformats.org/officeDocument/2006/relationships/image" Target="NULL"/><Relationship Id="rId39" Type="http://schemas.openxmlformats.org/officeDocument/2006/relationships/customXml" Target="../ink/ink19.xml"/><Relationship Id="rId21" Type="http://schemas.openxmlformats.org/officeDocument/2006/relationships/customXml" Target="../ink/ink10.xml"/><Relationship Id="rId34" Type="http://schemas.openxmlformats.org/officeDocument/2006/relationships/image" Target="NULL"/><Relationship Id="rId42" Type="http://schemas.openxmlformats.org/officeDocument/2006/relationships/image" Target="NULL"/><Relationship Id="rId47" Type="http://schemas.openxmlformats.org/officeDocument/2006/relationships/customXml" Target="../ink/ink23.xml"/><Relationship Id="rId50" Type="http://schemas.openxmlformats.org/officeDocument/2006/relationships/image" Target="../media/image26.png"/><Relationship Id="rId55" Type="http://schemas.openxmlformats.org/officeDocument/2006/relationships/customXml" Target="../ink/ink27.xml"/><Relationship Id="rId7" Type="http://schemas.openxmlformats.org/officeDocument/2006/relationships/image" Target="../media/image10.png"/><Relationship Id="rId2" Type="http://schemas.microsoft.com/office/2007/relationships/media" Target="../media/media3.mp3"/><Relationship Id="rId16" Type="http://schemas.openxmlformats.org/officeDocument/2006/relationships/customXml" Target="../ink/ink7.xml"/><Relationship Id="rId29" Type="http://schemas.openxmlformats.org/officeDocument/2006/relationships/customXml" Target="../ink/ink14.xml"/><Relationship Id="rId11" Type="http://schemas.openxmlformats.org/officeDocument/2006/relationships/image" Target="../media/image12.png"/><Relationship Id="rId24" Type="http://schemas.openxmlformats.org/officeDocument/2006/relationships/image" Target="../media/image15.png"/><Relationship Id="rId32" Type="http://schemas.openxmlformats.org/officeDocument/2006/relationships/image" Target="../media/image17.png"/><Relationship Id="rId37" Type="http://schemas.openxmlformats.org/officeDocument/2006/relationships/customXml" Target="../ink/ink18.xml"/><Relationship Id="rId40" Type="http://schemas.openxmlformats.org/officeDocument/2006/relationships/image" Target="NULL"/><Relationship Id="rId45" Type="http://schemas.openxmlformats.org/officeDocument/2006/relationships/customXml" Target="../ink/ink22.xml"/><Relationship Id="rId53" Type="http://schemas.openxmlformats.org/officeDocument/2006/relationships/customXml" Target="../ink/ink26.xml"/><Relationship Id="rId58" Type="http://schemas.openxmlformats.org/officeDocument/2006/relationships/image" Target="../media/image30.png"/><Relationship Id="rId5" Type="http://schemas.openxmlformats.org/officeDocument/2006/relationships/notesSlide" Target="../notesSlides/notesSlide5.xml"/><Relationship Id="rId19" Type="http://schemas.openxmlformats.org/officeDocument/2006/relationships/image" Target="NULL"/><Relationship Id="rId4" Type="http://schemas.openxmlformats.org/officeDocument/2006/relationships/slideLayout" Target="../slideLayouts/slideLayout2.xml"/><Relationship Id="rId9" Type="http://schemas.openxmlformats.org/officeDocument/2006/relationships/image" Target="../media/image11.png"/><Relationship Id="rId14" Type="http://schemas.openxmlformats.org/officeDocument/2006/relationships/customXml" Target="../ink/ink6.xml"/><Relationship Id="rId22" Type="http://schemas.openxmlformats.org/officeDocument/2006/relationships/image" Target="NULL"/><Relationship Id="rId27" Type="http://schemas.openxmlformats.org/officeDocument/2006/relationships/customXml" Target="../ink/ink13.xml"/><Relationship Id="rId30" Type="http://schemas.openxmlformats.org/officeDocument/2006/relationships/image" Target="../media/image16.png"/><Relationship Id="rId35" Type="http://schemas.openxmlformats.org/officeDocument/2006/relationships/customXml" Target="../ink/ink17.xml"/><Relationship Id="rId43" Type="http://schemas.openxmlformats.org/officeDocument/2006/relationships/customXml" Target="../ink/ink21.xml"/><Relationship Id="rId48" Type="http://schemas.openxmlformats.org/officeDocument/2006/relationships/image" Target="NULL"/><Relationship Id="rId56" Type="http://schemas.openxmlformats.org/officeDocument/2006/relationships/image" Target="NULL"/><Relationship Id="rId8" Type="http://schemas.openxmlformats.org/officeDocument/2006/relationships/customXml" Target="../ink/ink3.xml"/><Relationship Id="rId51" Type="http://schemas.openxmlformats.org/officeDocument/2006/relationships/customXml" Target="../ink/ink25.xml"/><Relationship Id="rId3" Type="http://schemas.openxmlformats.org/officeDocument/2006/relationships/audio" Target="../media/media3.mp3"/><Relationship Id="rId12" Type="http://schemas.openxmlformats.org/officeDocument/2006/relationships/customXml" Target="../ink/ink5.xml"/><Relationship Id="rId17" Type="http://schemas.openxmlformats.org/officeDocument/2006/relationships/image" Target="NULL"/><Relationship Id="rId25" Type="http://schemas.openxmlformats.org/officeDocument/2006/relationships/customXml" Target="../ink/ink12.xml"/><Relationship Id="rId33" Type="http://schemas.openxmlformats.org/officeDocument/2006/relationships/customXml" Target="../ink/ink16.xml"/><Relationship Id="rId38" Type="http://schemas.openxmlformats.org/officeDocument/2006/relationships/image" Target="NULL"/><Relationship Id="rId46" Type="http://schemas.openxmlformats.org/officeDocument/2006/relationships/image" Target="NULL"/><Relationship Id="rId20" Type="http://schemas.openxmlformats.org/officeDocument/2006/relationships/customXml" Target="../ink/ink9.xml"/><Relationship Id="rId41" Type="http://schemas.openxmlformats.org/officeDocument/2006/relationships/customXml" Target="../ink/ink20.xml"/><Relationship Id="rId54" Type="http://schemas.openxmlformats.org/officeDocument/2006/relationships/image" Target="NULL"/><Relationship Id="rId1" Type="http://schemas.openxmlformats.org/officeDocument/2006/relationships/tags" Target="../tags/tag11.xml"/><Relationship Id="rId6" Type="http://schemas.openxmlformats.org/officeDocument/2006/relationships/customXml" Target="../ink/ink2.xml"/><Relationship Id="rId15" Type="http://schemas.openxmlformats.org/officeDocument/2006/relationships/image" Target="../media/image14.png"/><Relationship Id="rId23" Type="http://schemas.openxmlformats.org/officeDocument/2006/relationships/customXml" Target="../ink/ink11.xml"/><Relationship Id="rId28" Type="http://schemas.openxmlformats.org/officeDocument/2006/relationships/image" Target="NULL"/><Relationship Id="rId36" Type="http://schemas.openxmlformats.org/officeDocument/2006/relationships/image" Target="NULL"/><Relationship Id="rId49" Type="http://schemas.openxmlformats.org/officeDocument/2006/relationships/customXml" Target="../ink/ink24.xml"/><Relationship Id="rId57" Type="http://schemas.openxmlformats.org/officeDocument/2006/relationships/customXml" Target="../ink/ink28.xml"/><Relationship Id="rId10" Type="http://schemas.openxmlformats.org/officeDocument/2006/relationships/customXml" Target="../ink/ink4.xml"/><Relationship Id="rId31" Type="http://schemas.openxmlformats.org/officeDocument/2006/relationships/customXml" Target="../ink/ink15.xml"/><Relationship Id="rId44" Type="http://schemas.openxmlformats.org/officeDocument/2006/relationships/image" Target="NULL"/><Relationship Id="rId52" Type="http://schemas.openxmlformats.org/officeDocument/2006/relationships/image" Target="../media/image2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hyperlink" Target="mailto:gary.rathwell@outlook.com" TargetMode="External"/><Relationship Id="rId4" Type="http://schemas.openxmlformats.org/officeDocument/2006/relationships/hyperlink" Target="https://creativecommons.org/licenses/by-sa/4.0/"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41CDD43D-D8F5-46AA-B4D0-2380709D2083}"/>
              </a:ext>
            </a:extLst>
          </p:cNvPr>
          <p:cNvSpPr txBox="1"/>
          <p:nvPr/>
        </p:nvSpPr>
        <p:spPr>
          <a:xfrm>
            <a:off x="1291084" y="1390800"/>
            <a:ext cx="6536970" cy="430887"/>
          </a:xfrm>
          <a:prstGeom prst="rect">
            <a:avLst/>
          </a:prstGeom>
          <a:noFill/>
        </p:spPr>
        <p:txBody>
          <a:bodyPr wrap="square" lIns="0" tIns="0" rIns="0" bIns="0" rtlCol="0">
            <a:spAutoFit/>
          </a:bodyPr>
          <a:lstStyle/>
          <a:p>
            <a:pPr algn="ctr"/>
            <a:r>
              <a:rPr lang="en-US" sz="2800" dirty="0">
                <a:solidFill>
                  <a:srgbClr val="003E6B"/>
                </a:solidFill>
                <a:latin typeface="Arial Black" panose="020B0A04020102020204" pitchFamily="34" charset="0"/>
              </a:rPr>
              <a:t>Analyzer Reliability and Security</a:t>
            </a:r>
          </a:p>
        </p:txBody>
      </p:sp>
      <p:sp>
        <p:nvSpPr>
          <p:cNvPr id="17" name="TextBox 16">
            <a:extLst>
              <a:ext uri="{FF2B5EF4-FFF2-40B4-BE49-F238E27FC236}">
                <a16:creationId xmlns:a16="http://schemas.microsoft.com/office/drawing/2014/main" id="{5DE5965B-8ACE-4192-B5D2-A3B7BCE516D2}"/>
              </a:ext>
            </a:extLst>
          </p:cNvPr>
          <p:cNvSpPr txBox="1"/>
          <p:nvPr/>
        </p:nvSpPr>
        <p:spPr>
          <a:xfrm>
            <a:off x="1291084" y="2713659"/>
            <a:ext cx="5625910" cy="2406043"/>
          </a:xfrm>
          <a:prstGeom prst="rect">
            <a:avLst/>
          </a:prstGeom>
          <a:noFill/>
        </p:spPr>
        <p:txBody>
          <a:bodyPr wrap="square" lIns="0" tIns="0" rIns="0" bIns="0" rtlCol="0">
            <a:spAutoFit/>
          </a:bodyPr>
          <a:lstStyle/>
          <a:p>
            <a:pPr algn="ctr"/>
            <a:r>
              <a:rPr lang="en-US" sz="2400" dirty="0">
                <a:solidFill>
                  <a:schemeClr val="tx2"/>
                </a:solidFill>
                <a:latin typeface="Arial Black" panose="020B0A04020102020204" pitchFamily="34" charset="0"/>
                <a:ea typeface="Open Sans Extrabold" panose="020B0906030804020204" pitchFamily="34" charset="0"/>
                <a:cs typeface="Open Sans Extrabold" panose="020B0906030804020204" pitchFamily="34" charset="0"/>
              </a:rPr>
              <a:t>MLM-084-C</a:t>
            </a:r>
          </a:p>
          <a:p>
            <a:r>
              <a:rPr lang="en-US" sz="2400" dirty="0">
                <a:solidFill>
                  <a:schemeClr val="tx2"/>
                </a:solidFill>
                <a:latin typeface="Calibri" panose="020F0502020204030204" pitchFamily="34" charset="0"/>
                <a:ea typeface="Calibri" panose="020F0502020204030204" pitchFamily="34" charset="0"/>
                <a:cs typeface="Calibri" panose="020F0502020204030204" pitchFamily="34" charset="0"/>
              </a:rPr>
              <a:t>Industry 		–  Process Industry</a:t>
            </a:r>
          </a:p>
          <a:p>
            <a:r>
              <a:rPr lang="en-US" sz="2400" dirty="0">
                <a:solidFill>
                  <a:schemeClr val="tx2"/>
                </a:solidFill>
                <a:latin typeface="Calibri" panose="020F0502020204030204" pitchFamily="34" charset="0"/>
                <a:ea typeface="Calibri" panose="020F0502020204030204" pitchFamily="34" charset="0"/>
                <a:cs typeface="Calibri" panose="020F0502020204030204" pitchFamily="34" charset="0"/>
              </a:rPr>
              <a:t>Principal Role 		–  All</a:t>
            </a:r>
          </a:p>
          <a:p>
            <a:r>
              <a:rPr lang="en-US" sz="2400" dirty="0">
                <a:solidFill>
                  <a:schemeClr val="tx2"/>
                </a:solidFill>
                <a:latin typeface="Calibri" panose="020F0502020204030204" pitchFamily="34" charset="0"/>
                <a:ea typeface="Calibri" panose="020F0502020204030204" pitchFamily="34" charset="0"/>
                <a:cs typeface="Calibri" panose="020F0502020204030204" pitchFamily="34" charset="0"/>
              </a:rPr>
              <a:t>Professional Role	–  Control Engineers + </a:t>
            </a:r>
            <a:br>
              <a:rPr lang="en-US" sz="2400" dirty="0">
                <a:solidFill>
                  <a:schemeClr val="tx2"/>
                </a:solidFill>
                <a:latin typeface="Calibri" panose="020F0502020204030204" pitchFamily="34" charset="0"/>
                <a:ea typeface="Calibri" panose="020F0502020204030204" pitchFamily="34" charset="0"/>
                <a:cs typeface="Calibri" panose="020F0502020204030204" pitchFamily="34" charset="0"/>
              </a:rPr>
            </a:br>
            <a:r>
              <a:rPr lang="en-US" sz="2400" dirty="0">
                <a:solidFill>
                  <a:schemeClr val="tx2"/>
                </a:solidFill>
                <a:latin typeface="Calibri" panose="020F0502020204030204" pitchFamily="34" charset="0"/>
                <a:ea typeface="Calibri" panose="020F0502020204030204" pitchFamily="34" charset="0"/>
                <a:cs typeface="Calibri" panose="020F0502020204030204" pitchFamily="34" charset="0"/>
              </a:rPr>
              <a:t>			    Analyzer Specialists</a:t>
            </a:r>
          </a:p>
          <a:p>
            <a:r>
              <a:rPr lang="en-US" sz="2400" dirty="0">
                <a:solidFill>
                  <a:schemeClr val="tx2"/>
                </a:solidFill>
                <a:latin typeface="Calibri" panose="020F0502020204030204" pitchFamily="34" charset="0"/>
                <a:ea typeface="Calibri" panose="020F0502020204030204" pitchFamily="34" charset="0"/>
                <a:cs typeface="Calibri" panose="020F0502020204030204" pitchFamily="34" charset="0"/>
              </a:rPr>
              <a:t>Enterprise Phase 	–  All</a:t>
            </a:r>
          </a:p>
          <a:p>
            <a:endParaRPr lang="en-US" sz="1235" dirty="0">
              <a:solidFill>
                <a:schemeClr val="tx2"/>
              </a:solidFill>
            </a:endParaRPr>
          </a:p>
        </p:txBody>
      </p:sp>
      <p:pic>
        <p:nvPicPr>
          <p:cNvPr id="18" name="Picture 17" descr="Icon&#10;&#10;Description automatically generated">
            <a:extLst>
              <a:ext uri="{FF2B5EF4-FFF2-40B4-BE49-F238E27FC236}">
                <a16:creationId xmlns:a16="http://schemas.microsoft.com/office/drawing/2014/main" id="{5F21DABD-379B-468D-B8DE-DF42710494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48978" y="5694044"/>
            <a:ext cx="686911" cy="627380"/>
          </a:xfrm>
          <a:prstGeom prst="rect">
            <a:avLst/>
          </a:prstGeom>
        </p:spPr>
      </p:pic>
      <p:sp>
        <p:nvSpPr>
          <p:cNvPr id="19" name="TextBox 18">
            <a:extLst>
              <a:ext uri="{FF2B5EF4-FFF2-40B4-BE49-F238E27FC236}">
                <a16:creationId xmlns:a16="http://schemas.microsoft.com/office/drawing/2014/main" id="{5E00BCE0-3B0B-45E1-9C9B-495C65EBD17E}"/>
              </a:ext>
            </a:extLst>
          </p:cNvPr>
          <p:cNvSpPr txBox="1"/>
          <p:nvPr/>
        </p:nvSpPr>
        <p:spPr>
          <a:xfrm>
            <a:off x="2645230" y="5708020"/>
            <a:ext cx="2759528" cy="553998"/>
          </a:xfrm>
          <a:prstGeom prst="rect">
            <a:avLst/>
          </a:prstGeom>
          <a:noFill/>
        </p:spPr>
        <p:txBody>
          <a:bodyPr wrap="square" lIns="0" tIns="0" rIns="0" bIns="0" rtlCol="0">
            <a:spAutoFit/>
          </a:bodyPr>
          <a:lstStyle/>
          <a:p>
            <a:r>
              <a:rPr lang="en-US" dirty="0">
                <a:latin typeface="Arial" panose="020B0604020202020204" pitchFamily="34" charset="0"/>
                <a:cs typeface="Arial" panose="020B0604020202020204" pitchFamily="34" charset="0"/>
              </a:rPr>
              <a:t>Turn on your audio and click start to begin video</a:t>
            </a:r>
          </a:p>
        </p:txBody>
      </p:sp>
      <p:pic>
        <p:nvPicPr>
          <p:cNvPr id="20" name="Picture 19">
            <a:extLst>
              <a:ext uri="{FF2B5EF4-FFF2-40B4-BE49-F238E27FC236}">
                <a16:creationId xmlns:a16="http://schemas.microsoft.com/office/drawing/2014/main" id="{F9324F00-E31A-446C-9531-DF1E5BED4D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51213" y="5783086"/>
            <a:ext cx="936031" cy="449295"/>
          </a:xfrm>
          <a:prstGeom prst="rect">
            <a:avLst/>
          </a:prstGeom>
        </p:spPr>
      </p:pic>
      <p:pic>
        <p:nvPicPr>
          <p:cNvPr id="3" name="Picture 2" descr="A shield with a computer and a bow tie&#10;&#10;AI-generated content may be incorrect.">
            <a:extLst>
              <a:ext uri="{FF2B5EF4-FFF2-40B4-BE49-F238E27FC236}">
                <a16:creationId xmlns:a16="http://schemas.microsoft.com/office/drawing/2014/main" id="{8895C4FA-1E16-A456-3249-C4DC6340677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13284" y="2194562"/>
            <a:ext cx="2634149" cy="3024553"/>
          </a:xfrm>
          <a:prstGeom prst="rect">
            <a:avLst/>
          </a:prstGeom>
        </p:spPr>
      </p:pic>
    </p:spTree>
    <p:custDataLst>
      <p:tags r:id="rId1"/>
    </p:custDataLst>
    <p:extLst>
      <p:ext uri="{BB962C8B-B14F-4D97-AF65-F5344CB8AC3E}">
        <p14:creationId xmlns:p14="http://schemas.microsoft.com/office/powerpoint/2010/main" val="3451208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Cloud 208">
            <a:extLst>
              <a:ext uri="{FF2B5EF4-FFF2-40B4-BE49-F238E27FC236}">
                <a16:creationId xmlns:a16="http://schemas.microsoft.com/office/drawing/2014/main" id="{611F546D-E7F5-42C0-807E-CB3C96550841}"/>
              </a:ext>
            </a:extLst>
          </p:cNvPr>
          <p:cNvSpPr/>
          <p:nvPr/>
        </p:nvSpPr>
        <p:spPr>
          <a:xfrm>
            <a:off x="8251988" y="964639"/>
            <a:ext cx="2344969" cy="931539"/>
          </a:xfrm>
          <a:prstGeom prst="cloud">
            <a:avLst/>
          </a:prstGeom>
          <a:gradFill>
            <a:gsLst>
              <a:gs pos="0">
                <a:schemeClr val="bg1"/>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25" dirty="0"/>
          </a:p>
        </p:txBody>
      </p:sp>
      <p:sp>
        <p:nvSpPr>
          <p:cNvPr id="2" name="Oval 1">
            <a:extLst>
              <a:ext uri="{FF2B5EF4-FFF2-40B4-BE49-F238E27FC236}">
                <a16:creationId xmlns:a16="http://schemas.microsoft.com/office/drawing/2014/main" id="{6973D25B-9F18-4DC4-AFDF-DAD1DB4595D3}"/>
              </a:ext>
            </a:extLst>
          </p:cNvPr>
          <p:cNvSpPr/>
          <p:nvPr/>
        </p:nvSpPr>
        <p:spPr>
          <a:xfrm>
            <a:off x="1939257" y="5454152"/>
            <a:ext cx="8606077" cy="42347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25"/>
          </a:p>
        </p:txBody>
      </p:sp>
      <p:sp>
        <p:nvSpPr>
          <p:cNvPr id="6146" name="Rectangle 31">
            <a:extLst>
              <a:ext uri="{FF2B5EF4-FFF2-40B4-BE49-F238E27FC236}">
                <a16:creationId xmlns:a16="http://schemas.microsoft.com/office/drawing/2014/main" id="{7BC652B2-150E-466C-B063-24823C004193}"/>
              </a:ext>
            </a:extLst>
          </p:cNvPr>
          <p:cNvSpPr>
            <a:spLocks noChangeArrowheads="1"/>
          </p:cNvSpPr>
          <p:nvPr/>
        </p:nvSpPr>
        <p:spPr bwMode="auto">
          <a:xfrm>
            <a:off x="9331325" y="4296477"/>
            <a:ext cx="496888" cy="549275"/>
          </a:xfrm>
          <a:prstGeom prst="rect">
            <a:avLst/>
          </a:prstGeom>
          <a:solidFill>
            <a:srgbClr val="FF0000"/>
          </a:solidFill>
          <a:ln w="206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812" b="1" dirty="0">
                <a:solidFill>
                  <a:srgbClr val="000000"/>
                </a:solidFill>
                <a:latin typeface="Arial" panose="020B0604020202020204" pitchFamily="34" charset="0"/>
              </a:rPr>
              <a:t>Tablet</a:t>
            </a:r>
          </a:p>
        </p:txBody>
      </p:sp>
      <p:sp>
        <p:nvSpPr>
          <p:cNvPr id="6147" name="Date Placeholder 1">
            <a:extLst>
              <a:ext uri="{FF2B5EF4-FFF2-40B4-BE49-F238E27FC236}">
                <a16:creationId xmlns:a16="http://schemas.microsoft.com/office/drawing/2014/main" id="{FAF42F6E-630B-499C-9E32-830B2F87AB8C}"/>
              </a:ext>
            </a:extLst>
          </p:cNvPr>
          <p:cNvSpPr>
            <a:spLocks noGrp="1"/>
          </p:cNvSpPr>
          <p:nvPr>
            <p:ph type="dt" sz="quarter" idx="10"/>
          </p:nvPr>
        </p:nvSpPr>
        <p:spPr>
          <a:xfrm>
            <a:off x="9948582" y="7059249"/>
            <a:ext cx="3151135" cy="404511"/>
          </a:xfrm>
          <a:prstGeom prst="rect">
            <a:avLst/>
          </a:prstGeom>
          <a:noFill/>
          <a:ln/>
        </p:spPr>
        <p:txBody>
          <a:bodyPr vert="horz" lIns="120569" tIns="60285" rIns="120569" bIns="60285" rtlCol="0" anchor="ctr"/>
          <a:lstStyle>
            <a:defPPr>
              <a:defRPr lang="en-US"/>
            </a:defPPr>
            <a:lvl1pPr marL="0" algn="l" defTabSz="602847" rtl="0" eaLnBrk="1" latinLnBrk="0" hangingPunct="1">
              <a:defRPr sz="1600" kern="1200">
                <a:solidFill>
                  <a:schemeClr val="tx1">
                    <a:tint val="75000"/>
                  </a:schemeClr>
                </a:solidFill>
                <a:latin typeface="+mn-lt"/>
                <a:ea typeface="+mn-ea"/>
                <a:cs typeface="+mn-cs"/>
              </a:defRPr>
            </a:lvl1pPr>
            <a:lvl2pPr marL="602847" algn="l" defTabSz="602847" rtl="0" eaLnBrk="1" latinLnBrk="0" hangingPunct="1">
              <a:defRPr sz="2400" kern="1200">
                <a:solidFill>
                  <a:schemeClr val="tx1"/>
                </a:solidFill>
                <a:latin typeface="+mn-lt"/>
                <a:ea typeface="+mn-ea"/>
                <a:cs typeface="+mn-cs"/>
              </a:defRPr>
            </a:lvl2pPr>
            <a:lvl3pPr marL="1205693" algn="l" defTabSz="602847" rtl="0" eaLnBrk="1" latinLnBrk="0" hangingPunct="1">
              <a:defRPr sz="2400" kern="1200">
                <a:solidFill>
                  <a:schemeClr val="tx1"/>
                </a:solidFill>
                <a:latin typeface="+mn-lt"/>
                <a:ea typeface="+mn-ea"/>
                <a:cs typeface="+mn-cs"/>
              </a:defRPr>
            </a:lvl3pPr>
            <a:lvl4pPr marL="1808540" algn="l" defTabSz="602847" rtl="0" eaLnBrk="1" latinLnBrk="0" hangingPunct="1">
              <a:defRPr sz="2400" kern="1200">
                <a:solidFill>
                  <a:schemeClr val="tx1"/>
                </a:solidFill>
                <a:latin typeface="+mn-lt"/>
                <a:ea typeface="+mn-ea"/>
                <a:cs typeface="+mn-cs"/>
              </a:defRPr>
            </a:lvl4pPr>
            <a:lvl5pPr marL="2411385" algn="l" defTabSz="602847" rtl="0" eaLnBrk="1" latinLnBrk="0" hangingPunct="1">
              <a:defRPr sz="2400" kern="1200">
                <a:solidFill>
                  <a:schemeClr val="tx1"/>
                </a:solidFill>
                <a:latin typeface="+mn-lt"/>
                <a:ea typeface="+mn-ea"/>
                <a:cs typeface="+mn-cs"/>
              </a:defRPr>
            </a:lvl5pPr>
            <a:lvl6pPr marL="3014232" algn="l" defTabSz="602847" rtl="0" eaLnBrk="1" latinLnBrk="0" hangingPunct="1">
              <a:defRPr sz="2400" kern="1200">
                <a:solidFill>
                  <a:schemeClr val="tx1"/>
                </a:solidFill>
                <a:latin typeface="+mn-lt"/>
                <a:ea typeface="+mn-ea"/>
                <a:cs typeface="+mn-cs"/>
              </a:defRPr>
            </a:lvl6pPr>
            <a:lvl7pPr marL="3617079" algn="l" defTabSz="602847" rtl="0" eaLnBrk="1" latinLnBrk="0" hangingPunct="1">
              <a:defRPr sz="2400" kern="1200">
                <a:solidFill>
                  <a:schemeClr val="tx1"/>
                </a:solidFill>
                <a:latin typeface="+mn-lt"/>
                <a:ea typeface="+mn-ea"/>
                <a:cs typeface="+mn-cs"/>
              </a:defRPr>
            </a:lvl7pPr>
            <a:lvl8pPr marL="4219926" algn="l" defTabSz="602847" rtl="0" eaLnBrk="1" latinLnBrk="0" hangingPunct="1">
              <a:defRPr sz="2400" kern="1200">
                <a:solidFill>
                  <a:schemeClr val="tx1"/>
                </a:solidFill>
                <a:latin typeface="+mn-lt"/>
                <a:ea typeface="+mn-ea"/>
                <a:cs typeface="+mn-cs"/>
              </a:defRPr>
            </a:lvl8pPr>
            <a:lvl9pPr marL="4822772" algn="l" defTabSz="602847" rtl="0" eaLnBrk="1" latinLnBrk="0" hangingPunct="1">
              <a:defRPr sz="2400" kern="1200">
                <a:solidFill>
                  <a:schemeClr val="tx1"/>
                </a:solidFill>
                <a:latin typeface="+mn-lt"/>
                <a:ea typeface="+mn-ea"/>
                <a:cs typeface="+mn-cs"/>
              </a:defRPr>
            </a:lvl9pPr>
          </a:lstStyle>
          <a:p>
            <a:pPr>
              <a:spcBef>
                <a:spcPct val="0"/>
              </a:spcBef>
              <a:buFontTx/>
              <a:buNone/>
            </a:pPr>
            <a:r>
              <a:rPr lang="en-US" altLang="en-US"/>
              <a:t>l</a:t>
            </a:r>
            <a:endParaRPr lang="en-US" altLang="en-US" sz="1200" dirty="0">
              <a:latin typeface="Arial" panose="020B0604020202020204" pitchFamily="34" charset="0"/>
            </a:endParaRPr>
          </a:p>
        </p:txBody>
      </p:sp>
      <p:sp>
        <p:nvSpPr>
          <p:cNvPr id="6148" name="Freeform 3">
            <a:extLst>
              <a:ext uri="{FF2B5EF4-FFF2-40B4-BE49-F238E27FC236}">
                <a16:creationId xmlns:a16="http://schemas.microsoft.com/office/drawing/2014/main" id="{7699F026-146D-475A-84B7-345DE794487C}"/>
              </a:ext>
            </a:extLst>
          </p:cNvPr>
          <p:cNvSpPr>
            <a:spLocks/>
          </p:cNvSpPr>
          <p:nvPr/>
        </p:nvSpPr>
        <p:spPr bwMode="auto">
          <a:xfrm>
            <a:off x="7235825" y="2151766"/>
            <a:ext cx="457200" cy="582612"/>
          </a:xfrm>
          <a:custGeom>
            <a:avLst/>
            <a:gdLst>
              <a:gd name="T0" fmla="*/ 0 w 577"/>
              <a:gd name="T1" fmla="*/ 2147483646 h 735"/>
              <a:gd name="T2" fmla="*/ 2147483646 w 577"/>
              <a:gd name="T3" fmla="*/ 2147483646 h 735"/>
              <a:gd name="T4" fmla="*/ 2147483646 w 577"/>
              <a:gd name="T5" fmla="*/ 2147483646 h 735"/>
              <a:gd name="T6" fmla="*/ 2147483646 w 577"/>
              <a:gd name="T7" fmla="*/ 0 h 73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7" h="735">
                <a:moveTo>
                  <a:pt x="0" y="735"/>
                </a:moveTo>
                <a:lnTo>
                  <a:pt x="200" y="353"/>
                </a:lnTo>
                <a:lnTo>
                  <a:pt x="249" y="648"/>
                </a:lnTo>
                <a:lnTo>
                  <a:pt x="577" y="0"/>
                </a:lnTo>
              </a:path>
            </a:pathLst>
          </a:custGeom>
          <a:noFill/>
          <a:ln w="206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6149" name="Rectangle 4">
            <a:extLst>
              <a:ext uri="{FF2B5EF4-FFF2-40B4-BE49-F238E27FC236}">
                <a16:creationId xmlns:a16="http://schemas.microsoft.com/office/drawing/2014/main" id="{CD4EE83F-AA51-4E74-8187-5AA4FE853650}"/>
              </a:ext>
            </a:extLst>
          </p:cNvPr>
          <p:cNvSpPr>
            <a:spLocks noChangeArrowheads="1"/>
          </p:cNvSpPr>
          <p:nvPr/>
        </p:nvSpPr>
        <p:spPr bwMode="auto">
          <a:xfrm>
            <a:off x="6946901" y="5175953"/>
            <a:ext cx="6732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NETWORKS</a:t>
            </a:r>
            <a:endParaRPr lang="en-US" altLang="en-US" sz="2400"/>
          </a:p>
        </p:txBody>
      </p:sp>
      <p:sp>
        <p:nvSpPr>
          <p:cNvPr id="6150" name="Line 5">
            <a:extLst>
              <a:ext uri="{FF2B5EF4-FFF2-40B4-BE49-F238E27FC236}">
                <a16:creationId xmlns:a16="http://schemas.microsoft.com/office/drawing/2014/main" id="{AC343230-D3D5-4A1D-9F99-86B278DA4BF8}"/>
              </a:ext>
            </a:extLst>
          </p:cNvPr>
          <p:cNvSpPr>
            <a:spLocks noChangeShapeType="1"/>
          </p:cNvSpPr>
          <p:nvPr/>
        </p:nvSpPr>
        <p:spPr bwMode="auto">
          <a:xfrm>
            <a:off x="6654801" y="3821816"/>
            <a:ext cx="4763" cy="269875"/>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151" name="Line 6">
            <a:extLst>
              <a:ext uri="{FF2B5EF4-FFF2-40B4-BE49-F238E27FC236}">
                <a16:creationId xmlns:a16="http://schemas.microsoft.com/office/drawing/2014/main" id="{7D02145F-A57E-4088-A4D2-06A11E543046}"/>
              </a:ext>
            </a:extLst>
          </p:cNvPr>
          <p:cNvSpPr>
            <a:spLocks noChangeShapeType="1"/>
          </p:cNvSpPr>
          <p:nvPr/>
        </p:nvSpPr>
        <p:spPr bwMode="auto">
          <a:xfrm flipH="1">
            <a:off x="5519738" y="3823404"/>
            <a:ext cx="1587" cy="288925"/>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152" name="Rectangle 7">
            <a:extLst>
              <a:ext uri="{FF2B5EF4-FFF2-40B4-BE49-F238E27FC236}">
                <a16:creationId xmlns:a16="http://schemas.microsoft.com/office/drawing/2014/main" id="{04E9338E-1276-43EA-90AB-396542813599}"/>
              </a:ext>
            </a:extLst>
          </p:cNvPr>
          <p:cNvSpPr>
            <a:spLocks noChangeArrowheads="1"/>
          </p:cNvSpPr>
          <p:nvPr/>
        </p:nvSpPr>
        <p:spPr bwMode="auto">
          <a:xfrm>
            <a:off x="6351588" y="4110740"/>
            <a:ext cx="619125" cy="411162"/>
          </a:xfrm>
          <a:prstGeom prst="rect">
            <a:avLst/>
          </a:prstGeom>
          <a:solidFill>
            <a:srgbClr val="FFED24"/>
          </a:solidFill>
          <a:ln w="206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153" name="Freeform 8">
            <a:extLst>
              <a:ext uri="{FF2B5EF4-FFF2-40B4-BE49-F238E27FC236}">
                <a16:creationId xmlns:a16="http://schemas.microsoft.com/office/drawing/2014/main" id="{3788C547-EF27-4302-B767-51F3594075CE}"/>
              </a:ext>
            </a:extLst>
          </p:cNvPr>
          <p:cNvSpPr>
            <a:spLocks/>
          </p:cNvSpPr>
          <p:nvPr/>
        </p:nvSpPr>
        <p:spPr bwMode="auto">
          <a:xfrm>
            <a:off x="3927476" y="3710691"/>
            <a:ext cx="3305175" cy="2335212"/>
          </a:xfrm>
          <a:custGeom>
            <a:avLst/>
            <a:gdLst>
              <a:gd name="T0" fmla="*/ 2147483646 w 4163"/>
              <a:gd name="T1" fmla="*/ 2147483646 h 2941"/>
              <a:gd name="T2" fmla="*/ 2147483646 w 4163"/>
              <a:gd name="T3" fmla="*/ 2147483646 h 2941"/>
              <a:gd name="T4" fmla="*/ 2147483646 w 4163"/>
              <a:gd name="T5" fmla="*/ 2147483646 h 2941"/>
              <a:gd name="T6" fmla="*/ 2147483646 w 4163"/>
              <a:gd name="T7" fmla="*/ 2147483646 h 2941"/>
              <a:gd name="T8" fmla="*/ 2147483646 w 4163"/>
              <a:gd name="T9" fmla="*/ 2147483646 h 2941"/>
              <a:gd name="T10" fmla="*/ 2147483646 w 4163"/>
              <a:gd name="T11" fmla="*/ 2147483646 h 2941"/>
              <a:gd name="T12" fmla="*/ 2147483646 w 4163"/>
              <a:gd name="T13" fmla="*/ 2147483646 h 2941"/>
              <a:gd name="T14" fmla="*/ 2147483646 w 4163"/>
              <a:gd name="T15" fmla="*/ 2147483646 h 2941"/>
              <a:gd name="T16" fmla="*/ 2147483646 w 4163"/>
              <a:gd name="T17" fmla="*/ 2147483646 h 2941"/>
              <a:gd name="T18" fmla="*/ 2147483646 w 4163"/>
              <a:gd name="T19" fmla="*/ 2147483646 h 2941"/>
              <a:gd name="T20" fmla="*/ 2147483646 w 4163"/>
              <a:gd name="T21" fmla="*/ 2147483646 h 2941"/>
              <a:gd name="T22" fmla="*/ 2147483646 w 4163"/>
              <a:gd name="T23" fmla="*/ 2147483646 h 2941"/>
              <a:gd name="T24" fmla="*/ 2147483646 w 4163"/>
              <a:gd name="T25" fmla="*/ 2147483646 h 2941"/>
              <a:gd name="T26" fmla="*/ 2147483646 w 4163"/>
              <a:gd name="T27" fmla="*/ 2147483646 h 2941"/>
              <a:gd name="T28" fmla="*/ 2147483646 w 4163"/>
              <a:gd name="T29" fmla="*/ 2147483646 h 2941"/>
              <a:gd name="T30" fmla="*/ 2147483646 w 4163"/>
              <a:gd name="T31" fmla="*/ 2147483646 h 2941"/>
              <a:gd name="T32" fmla="*/ 2147483646 w 4163"/>
              <a:gd name="T33" fmla="*/ 2147483646 h 2941"/>
              <a:gd name="T34" fmla="*/ 2147483646 w 4163"/>
              <a:gd name="T35" fmla="*/ 2147483646 h 2941"/>
              <a:gd name="T36" fmla="*/ 2147483646 w 4163"/>
              <a:gd name="T37" fmla="*/ 2147483646 h 2941"/>
              <a:gd name="T38" fmla="*/ 2147483646 w 4163"/>
              <a:gd name="T39" fmla="*/ 2147483646 h 2941"/>
              <a:gd name="T40" fmla="*/ 2147483646 w 4163"/>
              <a:gd name="T41" fmla="*/ 2147483646 h 2941"/>
              <a:gd name="T42" fmla="*/ 2147483646 w 4163"/>
              <a:gd name="T43" fmla="*/ 2147483646 h 2941"/>
              <a:gd name="T44" fmla="*/ 2147483646 w 4163"/>
              <a:gd name="T45" fmla="*/ 2147483646 h 2941"/>
              <a:gd name="T46" fmla="*/ 2147483646 w 4163"/>
              <a:gd name="T47" fmla="*/ 2147483646 h 2941"/>
              <a:gd name="T48" fmla="*/ 2147483646 w 4163"/>
              <a:gd name="T49" fmla="*/ 2147483646 h 2941"/>
              <a:gd name="T50" fmla="*/ 2147483646 w 4163"/>
              <a:gd name="T51" fmla="*/ 2147483646 h 2941"/>
              <a:gd name="T52" fmla="*/ 2147483646 w 4163"/>
              <a:gd name="T53" fmla="*/ 2147483646 h 2941"/>
              <a:gd name="T54" fmla="*/ 2147483646 w 4163"/>
              <a:gd name="T55" fmla="*/ 2147483646 h 2941"/>
              <a:gd name="T56" fmla="*/ 2147483646 w 4163"/>
              <a:gd name="T57" fmla="*/ 2147483646 h 2941"/>
              <a:gd name="T58" fmla="*/ 0 w 4163"/>
              <a:gd name="T59" fmla="*/ 2147483646 h 2941"/>
              <a:gd name="T60" fmla="*/ 0 w 4163"/>
              <a:gd name="T61" fmla="*/ 2147483646 h 2941"/>
              <a:gd name="T62" fmla="*/ 0 w 4163"/>
              <a:gd name="T63" fmla="*/ 2147483646 h 2941"/>
              <a:gd name="T64" fmla="*/ 0 w 4163"/>
              <a:gd name="T65" fmla="*/ 2147483646 h 2941"/>
              <a:gd name="T66" fmla="*/ 0 w 4163"/>
              <a:gd name="T67" fmla="*/ 2147483646 h 2941"/>
              <a:gd name="T68" fmla="*/ 0 w 4163"/>
              <a:gd name="T69" fmla="*/ 2147483646 h 2941"/>
              <a:gd name="T70" fmla="*/ 2147483646 w 4163"/>
              <a:gd name="T71" fmla="*/ 2147483646 h 2941"/>
              <a:gd name="T72" fmla="*/ 2147483646 w 4163"/>
              <a:gd name="T73" fmla="*/ 2147483646 h 2941"/>
              <a:gd name="T74" fmla="*/ 2147483646 w 4163"/>
              <a:gd name="T75" fmla="*/ 2147483646 h 2941"/>
              <a:gd name="T76" fmla="*/ 2147483646 w 4163"/>
              <a:gd name="T77" fmla="*/ 2147483646 h 2941"/>
              <a:gd name="T78" fmla="*/ 2147483646 w 4163"/>
              <a:gd name="T79" fmla="*/ 2147483646 h 2941"/>
              <a:gd name="T80" fmla="*/ 2147483646 w 4163"/>
              <a:gd name="T81" fmla="*/ 2147483646 h 2941"/>
              <a:gd name="T82" fmla="*/ 2147483646 w 4163"/>
              <a:gd name="T83" fmla="*/ 2147483646 h 2941"/>
              <a:gd name="T84" fmla="*/ 2147483646 w 4163"/>
              <a:gd name="T85" fmla="*/ 2147483646 h 2941"/>
              <a:gd name="T86" fmla="*/ 2147483646 w 4163"/>
              <a:gd name="T87" fmla="*/ 2147483646 h 2941"/>
              <a:gd name="T88" fmla="*/ 2147483646 w 4163"/>
              <a:gd name="T89" fmla="*/ 2147483646 h 2941"/>
              <a:gd name="T90" fmla="*/ 2147483646 w 4163"/>
              <a:gd name="T91" fmla="*/ 2147483646 h 2941"/>
              <a:gd name="T92" fmla="*/ 2147483646 w 4163"/>
              <a:gd name="T93" fmla="*/ 2147483646 h 2941"/>
              <a:gd name="T94" fmla="*/ 2147483646 w 4163"/>
              <a:gd name="T95" fmla="*/ 2147483646 h 2941"/>
              <a:gd name="T96" fmla="*/ 2147483646 w 4163"/>
              <a:gd name="T97" fmla="*/ 2147483646 h 2941"/>
              <a:gd name="T98" fmla="*/ 2147483646 w 4163"/>
              <a:gd name="T99" fmla="*/ 0 h 2941"/>
              <a:gd name="T100" fmla="*/ 2147483646 w 4163"/>
              <a:gd name="T101" fmla="*/ 0 h 2941"/>
              <a:gd name="T102" fmla="*/ 2147483646 w 4163"/>
              <a:gd name="T103" fmla="*/ 2147483646 h 2941"/>
              <a:gd name="T104" fmla="*/ 2147483646 w 4163"/>
              <a:gd name="T105" fmla="*/ 2147483646 h 2941"/>
              <a:gd name="T106" fmla="*/ 2147483646 w 4163"/>
              <a:gd name="T107" fmla="*/ 2147483646 h 2941"/>
              <a:gd name="T108" fmla="*/ 2147483646 w 4163"/>
              <a:gd name="T109" fmla="*/ 2147483646 h 2941"/>
              <a:gd name="T110" fmla="*/ 2147483646 w 4163"/>
              <a:gd name="T111" fmla="*/ 2147483646 h 2941"/>
              <a:gd name="T112" fmla="*/ 2147483646 w 4163"/>
              <a:gd name="T113" fmla="*/ 2147483646 h 29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163" h="2941">
                <a:moveTo>
                  <a:pt x="4100" y="2618"/>
                </a:moveTo>
                <a:lnTo>
                  <a:pt x="4113" y="2631"/>
                </a:lnTo>
                <a:lnTo>
                  <a:pt x="4126" y="2642"/>
                </a:lnTo>
                <a:lnTo>
                  <a:pt x="4138" y="2662"/>
                </a:lnTo>
                <a:lnTo>
                  <a:pt x="4149" y="2681"/>
                </a:lnTo>
                <a:lnTo>
                  <a:pt x="4157" y="2703"/>
                </a:lnTo>
                <a:lnTo>
                  <a:pt x="4160" y="2728"/>
                </a:lnTo>
                <a:lnTo>
                  <a:pt x="4163" y="2744"/>
                </a:lnTo>
                <a:lnTo>
                  <a:pt x="4163" y="2768"/>
                </a:lnTo>
                <a:lnTo>
                  <a:pt x="4160" y="2790"/>
                </a:lnTo>
                <a:lnTo>
                  <a:pt x="4157" y="2809"/>
                </a:lnTo>
                <a:lnTo>
                  <a:pt x="4149" y="2832"/>
                </a:lnTo>
                <a:lnTo>
                  <a:pt x="4138" y="2851"/>
                </a:lnTo>
                <a:lnTo>
                  <a:pt x="4127" y="2865"/>
                </a:lnTo>
                <a:lnTo>
                  <a:pt x="4113" y="2882"/>
                </a:lnTo>
                <a:lnTo>
                  <a:pt x="4098" y="2899"/>
                </a:lnTo>
                <a:lnTo>
                  <a:pt x="4081" y="2912"/>
                </a:lnTo>
                <a:lnTo>
                  <a:pt x="4063" y="2920"/>
                </a:lnTo>
                <a:lnTo>
                  <a:pt x="4043" y="2931"/>
                </a:lnTo>
                <a:lnTo>
                  <a:pt x="4023" y="2937"/>
                </a:lnTo>
                <a:lnTo>
                  <a:pt x="4005" y="2940"/>
                </a:lnTo>
                <a:lnTo>
                  <a:pt x="3980" y="2941"/>
                </a:lnTo>
                <a:lnTo>
                  <a:pt x="169" y="2941"/>
                </a:lnTo>
                <a:lnTo>
                  <a:pt x="163" y="2941"/>
                </a:lnTo>
                <a:lnTo>
                  <a:pt x="156" y="2941"/>
                </a:lnTo>
                <a:lnTo>
                  <a:pt x="152" y="2940"/>
                </a:lnTo>
                <a:lnTo>
                  <a:pt x="145" y="2940"/>
                </a:lnTo>
                <a:lnTo>
                  <a:pt x="140" y="2938"/>
                </a:lnTo>
                <a:lnTo>
                  <a:pt x="134" y="2937"/>
                </a:lnTo>
                <a:lnTo>
                  <a:pt x="127" y="2932"/>
                </a:lnTo>
                <a:lnTo>
                  <a:pt x="120" y="2931"/>
                </a:lnTo>
                <a:lnTo>
                  <a:pt x="113" y="2930"/>
                </a:lnTo>
                <a:lnTo>
                  <a:pt x="106" y="2927"/>
                </a:lnTo>
                <a:lnTo>
                  <a:pt x="99" y="2921"/>
                </a:lnTo>
                <a:lnTo>
                  <a:pt x="94" y="2920"/>
                </a:lnTo>
                <a:lnTo>
                  <a:pt x="88" y="2918"/>
                </a:lnTo>
                <a:lnTo>
                  <a:pt x="82" y="2915"/>
                </a:lnTo>
                <a:lnTo>
                  <a:pt x="79" y="2910"/>
                </a:lnTo>
                <a:lnTo>
                  <a:pt x="74" y="2906"/>
                </a:lnTo>
                <a:lnTo>
                  <a:pt x="67" y="2899"/>
                </a:lnTo>
                <a:lnTo>
                  <a:pt x="63" y="2899"/>
                </a:lnTo>
                <a:lnTo>
                  <a:pt x="59" y="2895"/>
                </a:lnTo>
                <a:lnTo>
                  <a:pt x="52" y="2888"/>
                </a:lnTo>
                <a:lnTo>
                  <a:pt x="48" y="2882"/>
                </a:lnTo>
                <a:lnTo>
                  <a:pt x="43" y="2878"/>
                </a:lnTo>
                <a:lnTo>
                  <a:pt x="39" y="2873"/>
                </a:lnTo>
                <a:lnTo>
                  <a:pt x="33" y="2864"/>
                </a:lnTo>
                <a:lnTo>
                  <a:pt x="30" y="2861"/>
                </a:lnTo>
                <a:lnTo>
                  <a:pt x="27" y="2856"/>
                </a:lnTo>
                <a:lnTo>
                  <a:pt x="24" y="2851"/>
                </a:lnTo>
                <a:lnTo>
                  <a:pt x="20" y="2842"/>
                </a:lnTo>
                <a:lnTo>
                  <a:pt x="17" y="2839"/>
                </a:lnTo>
                <a:lnTo>
                  <a:pt x="14" y="2833"/>
                </a:lnTo>
                <a:lnTo>
                  <a:pt x="11" y="2825"/>
                </a:lnTo>
                <a:lnTo>
                  <a:pt x="9" y="2817"/>
                </a:lnTo>
                <a:lnTo>
                  <a:pt x="5" y="2811"/>
                </a:lnTo>
                <a:lnTo>
                  <a:pt x="4" y="2807"/>
                </a:lnTo>
                <a:lnTo>
                  <a:pt x="2" y="2799"/>
                </a:lnTo>
                <a:lnTo>
                  <a:pt x="1" y="2792"/>
                </a:lnTo>
                <a:lnTo>
                  <a:pt x="0" y="2789"/>
                </a:lnTo>
                <a:lnTo>
                  <a:pt x="0" y="2777"/>
                </a:lnTo>
                <a:lnTo>
                  <a:pt x="0" y="2771"/>
                </a:lnTo>
                <a:lnTo>
                  <a:pt x="0" y="2767"/>
                </a:lnTo>
                <a:lnTo>
                  <a:pt x="0" y="2760"/>
                </a:lnTo>
                <a:lnTo>
                  <a:pt x="0" y="2751"/>
                </a:lnTo>
                <a:lnTo>
                  <a:pt x="0" y="2744"/>
                </a:lnTo>
                <a:lnTo>
                  <a:pt x="0" y="2735"/>
                </a:lnTo>
                <a:lnTo>
                  <a:pt x="0" y="2731"/>
                </a:lnTo>
                <a:lnTo>
                  <a:pt x="0" y="2728"/>
                </a:lnTo>
                <a:lnTo>
                  <a:pt x="0" y="2719"/>
                </a:lnTo>
                <a:lnTo>
                  <a:pt x="1" y="2712"/>
                </a:lnTo>
                <a:lnTo>
                  <a:pt x="2" y="2703"/>
                </a:lnTo>
                <a:lnTo>
                  <a:pt x="4" y="2699"/>
                </a:lnTo>
                <a:lnTo>
                  <a:pt x="7" y="2690"/>
                </a:lnTo>
                <a:lnTo>
                  <a:pt x="9" y="2681"/>
                </a:lnTo>
                <a:lnTo>
                  <a:pt x="12" y="2678"/>
                </a:lnTo>
                <a:lnTo>
                  <a:pt x="14" y="2670"/>
                </a:lnTo>
                <a:lnTo>
                  <a:pt x="18" y="2665"/>
                </a:lnTo>
                <a:lnTo>
                  <a:pt x="21" y="2661"/>
                </a:lnTo>
                <a:lnTo>
                  <a:pt x="25" y="2652"/>
                </a:lnTo>
                <a:lnTo>
                  <a:pt x="29" y="2648"/>
                </a:lnTo>
                <a:lnTo>
                  <a:pt x="33" y="2641"/>
                </a:lnTo>
                <a:lnTo>
                  <a:pt x="37" y="2637"/>
                </a:lnTo>
                <a:lnTo>
                  <a:pt x="41" y="2632"/>
                </a:lnTo>
                <a:lnTo>
                  <a:pt x="45" y="2628"/>
                </a:lnTo>
                <a:lnTo>
                  <a:pt x="49" y="2621"/>
                </a:lnTo>
                <a:lnTo>
                  <a:pt x="54" y="2617"/>
                </a:lnTo>
                <a:lnTo>
                  <a:pt x="54" y="2613"/>
                </a:lnTo>
                <a:lnTo>
                  <a:pt x="1740" y="143"/>
                </a:lnTo>
                <a:lnTo>
                  <a:pt x="1742" y="135"/>
                </a:lnTo>
                <a:lnTo>
                  <a:pt x="1759" y="118"/>
                </a:lnTo>
                <a:lnTo>
                  <a:pt x="1776" y="94"/>
                </a:lnTo>
                <a:lnTo>
                  <a:pt x="1796" y="78"/>
                </a:lnTo>
                <a:lnTo>
                  <a:pt x="1814" y="59"/>
                </a:lnTo>
                <a:lnTo>
                  <a:pt x="1838" y="43"/>
                </a:lnTo>
                <a:lnTo>
                  <a:pt x="1860" y="32"/>
                </a:lnTo>
                <a:lnTo>
                  <a:pt x="1886" y="18"/>
                </a:lnTo>
                <a:lnTo>
                  <a:pt x="1911" y="14"/>
                </a:lnTo>
                <a:lnTo>
                  <a:pt x="1937" y="3"/>
                </a:lnTo>
                <a:lnTo>
                  <a:pt x="1963" y="0"/>
                </a:lnTo>
                <a:lnTo>
                  <a:pt x="1989" y="0"/>
                </a:lnTo>
                <a:lnTo>
                  <a:pt x="2016" y="0"/>
                </a:lnTo>
                <a:lnTo>
                  <a:pt x="2044" y="3"/>
                </a:lnTo>
                <a:lnTo>
                  <a:pt x="2068" y="15"/>
                </a:lnTo>
                <a:lnTo>
                  <a:pt x="2092" y="20"/>
                </a:lnTo>
                <a:lnTo>
                  <a:pt x="2117" y="35"/>
                </a:lnTo>
                <a:lnTo>
                  <a:pt x="2140" y="45"/>
                </a:lnTo>
                <a:lnTo>
                  <a:pt x="2162" y="62"/>
                </a:lnTo>
                <a:lnTo>
                  <a:pt x="2180" y="80"/>
                </a:lnTo>
                <a:lnTo>
                  <a:pt x="2202" y="101"/>
                </a:lnTo>
                <a:lnTo>
                  <a:pt x="2219" y="122"/>
                </a:lnTo>
                <a:lnTo>
                  <a:pt x="2231" y="143"/>
                </a:lnTo>
                <a:lnTo>
                  <a:pt x="2231" y="144"/>
                </a:lnTo>
                <a:lnTo>
                  <a:pt x="4098" y="2617"/>
                </a:lnTo>
              </a:path>
            </a:pathLst>
          </a:custGeom>
          <a:noFill/>
          <a:ln w="206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6154" name="Line 9">
            <a:extLst>
              <a:ext uri="{FF2B5EF4-FFF2-40B4-BE49-F238E27FC236}">
                <a16:creationId xmlns:a16="http://schemas.microsoft.com/office/drawing/2014/main" id="{2BF90603-F058-4ED2-95A6-F0B1DFB12D2C}"/>
              </a:ext>
            </a:extLst>
          </p:cNvPr>
          <p:cNvSpPr>
            <a:spLocks noChangeShapeType="1"/>
          </p:cNvSpPr>
          <p:nvPr/>
        </p:nvSpPr>
        <p:spPr bwMode="auto">
          <a:xfrm flipH="1">
            <a:off x="7734300" y="3826578"/>
            <a:ext cx="1588" cy="261938"/>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155" name="Line 10">
            <a:extLst>
              <a:ext uri="{FF2B5EF4-FFF2-40B4-BE49-F238E27FC236}">
                <a16:creationId xmlns:a16="http://schemas.microsoft.com/office/drawing/2014/main" id="{CCEF4224-07E5-4A80-B17F-ACADD37FE8A2}"/>
              </a:ext>
            </a:extLst>
          </p:cNvPr>
          <p:cNvSpPr>
            <a:spLocks noChangeShapeType="1"/>
          </p:cNvSpPr>
          <p:nvPr/>
        </p:nvSpPr>
        <p:spPr bwMode="auto">
          <a:xfrm>
            <a:off x="4383088" y="3821816"/>
            <a:ext cx="1587" cy="285750"/>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156" name="Line 11">
            <a:extLst>
              <a:ext uri="{FF2B5EF4-FFF2-40B4-BE49-F238E27FC236}">
                <a16:creationId xmlns:a16="http://schemas.microsoft.com/office/drawing/2014/main" id="{D9A1652E-AF94-4970-9F89-4D16AFB2F7F3}"/>
              </a:ext>
            </a:extLst>
          </p:cNvPr>
          <p:cNvSpPr>
            <a:spLocks noChangeShapeType="1"/>
          </p:cNvSpPr>
          <p:nvPr/>
        </p:nvSpPr>
        <p:spPr bwMode="auto">
          <a:xfrm>
            <a:off x="3278188" y="3823403"/>
            <a:ext cx="1587" cy="279400"/>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157" name="Rectangle 12">
            <a:extLst>
              <a:ext uri="{FF2B5EF4-FFF2-40B4-BE49-F238E27FC236}">
                <a16:creationId xmlns:a16="http://schemas.microsoft.com/office/drawing/2014/main" id="{2573A4C5-B14A-4A71-9BCD-58EB11EA1987}"/>
              </a:ext>
            </a:extLst>
          </p:cNvPr>
          <p:cNvSpPr>
            <a:spLocks noChangeArrowheads="1"/>
          </p:cNvSpPr>
          <p:nvPr/>
        </p:nvSpPr>
        <p:spPr bwMode="auto">
          <a:xfrm>
            <a:off x="5162550" y="4904491"/>
            <a:ext cx="384175" cy="379412"/>
          </a:xfrm>
          <a:prstGeom prst="rect">
            <a:avLst/>
          </a:prstGeom>
          <a:solidFill>
            <a:srgbClr val="FB9214"/>
          </a:solidFill>
          <a:ln w="206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158" name="Rectangle 13">
            <a:extLst>
              <a:ext uri="{FF2B5EF4-FFF2-40B4-BE49-F238E27FC236}">
                <a16:creationId xmlns:a16="http://schemas.microsoft.com/office/drawing/2014/main" id="{99BCA18C-0DE8-4723-9402-F6BE1F2B08BA}"/>
              </a:ext>
            </a:extLst>
          </p:cNvPr>
          <p:cNvSpPr>
            <a:spLocks noChangeArrowheads="1"/>
          </p:cNvSpPr>
          <p:nvPr/>
        </p:nvSpPr>
        <p:spPr bwMode="auto">
          <a:xfrm>
            <a:off x="4081464" y="4113916"/>
            <a:ext cx="623887" cy="427037"/>
          </a:xfrm>
          <a:prstGeom prst="rect">
            <a:avLst/>
          </a:prstGeom>
          <a:solidFill>
            <a:srgbClr val="FFED24"/>
          </a:solidFill>
          <a:ln w="206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159" name="Line 14">
            <a:extLst>
              <a:ext uri="{FF2B5EF4-FFF2-40B4-BE49-F238E27FC236}">
                <a16:creationId xmlns:a16="http://schemas.microsoft.com/office/drawing/2014/main" id="{0DA8483A-DBAD-48E5-A152-563556C8530B}"/>
              </a:ext>
            </a:extLst>
          </p:cNvPr>
          <p:cNvSpPr>
            <a:spLocks noChangeShapeType="1"/>
          </p:cNvSpPr>
          <p:nvPr/>
        </p:nvSpPr>
        <p:spPr bwMode="auto">
          <a:xfrm>
            <a:off x="6599238" y="2926466"/>
            <a:ext cx="1587" cy="106362"/>
          </a:xfrm>
          <a:prstGeom prst="line">
            <a:avLst/>
          </a:prstGeom>
          <a:noFill/>
          <a:ln w="30163">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160" name="Line 15">
            <a:extLst>
              <a:ext uri="{FF2B5EF4-FFF2-40B4-BE49-F238E27FC236}">
                <a16:creationId xmlns:a16="http://schemas.microsoft.com/office/drawing/2014/main" id="{921821FA-ED49-4F5A-8DEF-68C16F108F2A}"/>
              </a:ext>
            </a:extLst>
          </p:cNvPr>
          <p:cNvSpPr>
            <a:spLocks noChangeShapeType="1"/>
          </p:cNvSpPr>
          <p:nvPr/>
        </p:nvSpPr>
        <p:spPr bwMode="auto">
          <a:xfrm>
            <a:off x="4400550" y="2843916"/>
            <a:ext cx="0" cy="198437"/>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161" name="Line 16">
            <a:extLst>
              <a:ext uri="{FF2B5EF4-FFF2-40B4-BE49-F238E27FC236}">
                <a16:creationId xmlns:a16="http://schemas.microsoft.com/office/drawing/2014/main" id="{5D8E94E4-D3C2-4582-9D1E-03D652131E31}"/>
              </a:ext>
            </a:extLst>
          </p:cNvPr>
          <p:cNvSpPr>
            <a:spLocks noChangeShapeType="1"/>
          </p:cNvSpPr>
          <p:nvPr/>
        </p:nvSpPr>
        <p:spPr bwMode="auto">
          <a:xfrm flipV="1">
            <a:off x="3000376" y="3043941"/>
            <a:ext cx="5334000" cy="1587"/>
          </a:xfrm>
          <a:prstGeom prst="line">
            <a:avLst/>
          </a:prstGeom>
          <a:noFill/>
          <a:ln w="30163">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162" name="Freeform 18">
            <a:extLst>
              <a:ext uri="{FF2B5EF4-FFF2-40B4-BE49-F238E27FC236}">
                <a16:creationId xmlns:a16="http://schemas.microsoft.com/office/drawing/2014/main" id="{F8E8A774-EFF7-4FA8-BF1C-8653A864EC1F}"/>
              </a:ext>
            </a:extLst>
          </p:cNvPr>
          <p:cNvSpPr>
            <a:spLocks/>
          </p:cNvSpPr>
          <p:nvPr/>
        </p:nvSpPr>
        <p:spPr bwMode="auto">
          <a:xfrm>
            <a:off x="7240589" y="1513591"/>
            <a:ext cx="1393825" cy="538162"/>
          </a:xfrm>
          <a:custGeom>
            <a:avLst/>
            <a:gdLst>
              <a:gd name="T0" fmla="*/ 0 w 1756"/>
              <a:gd name="T1" fmla="*/ 0 h 677"/>
              <a:gd name="T2" fmla="*/ 0 w 1756"/>
              <a:gd name="T3" fmla="*/ 2147483646 h 677"/>
              <a:gd name="T4" fmla="*/ 2147483646 w 1756"/>
              <a:gd name="T5" fmla="*/ 2147483646 h 677"/>
              <a:gd name="T6" fmla="*/ 2147483646 w 1756"/>
              <a:gd name="T7" fmla="*/ 2147483646 h 677"/>
              <a:gd name="T8" fmla="*/ 2147483646 w 1756"/>
              <a:gd name="T9" fmla="*/ 2147483646 h 677"/>
              <a:gd name="T10" fmla="*/ 2147483646 w 1756"/>
              <a:gd name="T11" fmla="*/ 0 h 677"/>
              <a:gd name="T12" fmla="*/ 0 w 1756"/>
              <a:gd name="T13" fmla="*/ 0 h 67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56" h="677">
                <a:moveTo>
                  <a:pt x="0" y="0"/>
                </a:moveTo>
                <a:lnTo>
                  <a:pt x="0" y="297"/>
                </a:lnTo>
                <a:lnTo>
                  <a:pt x="1032" y="297"/>
                </a:lnTo>
                <a:lnTo>
                  <a:pt x="1035" y="677"/>
                </a:lnTo>
                <a:lnTo>
                  <a:pt x="1753" y="677"/>
                </a:lnTo>
                <a:lnTo>
                  <a:pt x="1756" y="0"/>
                </a:lnTo>
                <a:lnTo>
                  <a:pt x="0" y="0"/>
                </a:lnTo>
                <a:close/>
              </a:path>
            </a:pathLst>
          </a:custGeom>
          <a:solidFill>
            <a:srgbClr val="F8A9FF"/>
          </a:solidFill>
          <a:ln w="20638">
            <a:solidFill>
              <a:srgbClr val="000000"/>
            </a:solidFill>
            <a:prstDash val="solid"/>
            <a:round/>
            <a:headEnd/>
            <a:tailEnd/>
          </a:ln>
        </p:spPr>
        <p:txBody>
          <a:bodyPr/>
          <a:lstStyle/>
          <a:p>
            <a:endParaRPr lang="en-US" sz="2400"/>
          </a:p>
        </p:txBody>
      </p:sp>
      <p:sp>
        <p:nvSpPr>
          <p:cNvPr id="6163" name="Freeform 19">
            <a:extLst>
              <a:ext uri="{FF2B5EF4-FFF2-40B4-BE49-F238E27FC236}">
                <a16:creationId xmlns:a16="http://schemas.microsoft.com/office/drawing/2014/main" id="{DF8FDF93-C02F-4382-A364-66280E7020D4}"/>
              </a:ext>
            </a:extLst>
          </p:cNvPr>
          <p:cNvSpPr>
            <a:spLocks/>
          </p:cNvSpPr>
          <p:nvPr/>
        </p:nvSpPr>
        <p:spPr bwMode="auto">
          <a:xfrm>
            <a:off x="6665913" y="1746953"/>
            <a:ext cx="1395412" cy="398463"/>
          </a:xfrm>
          <a:custGeom>
            <a:avLst/>
            <a:gdLst>
              <a:gd name="T0" fmla="*/ 2147483646 w 1760"/>
              <a:gd name="T1" fmla="*/ 0 h 500"/>
              <a:gd name="T2" fmla="*/ 0 w 1760"/>
              <a:gd name="T3" fmla="*/ 2147483646 h 500"/>
              <a:gd name="T4" fmla="*/ 2147483646 w 1760"/>
              <a:gd name="T5" fmla="*/ 2147483646 h 500"/>
              <a:gd name="T6" fmla="*/ 2147483646 w 1760"/>
              <a:gd name="T7" fmla="*/ 0 h 500"/>
              <a:gd name="T8" fmla="*/ 2147483646 w 1760"/>
              <a:gd name="T9" fmla="*/ 0 h 5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60" h="500">
                <a:moveTo>
                  <a:pt x="2" y="0"/>
                </a:moveTo>
                <a:lnTo>
                  <a:pt x="0" y="500"/>
                </a:lnTo>
                <a:lnTo>
                  <a:pt x="1760" y="500"/>
                </a:lnTo>
                <a:lnTo>
                  <a:pt x="1759" y="0"/>
                </a:lnTo>
                <a:lnTo>
                  <a:pt x="2" y="0"/>
                </a:lnTo>
                <a:close/>
              </a:path>
            </a:pathLst>
          </a:custGeom>
          <a:solidFill>
            <a:srgbClr val="F8A9FF"/>
          </a:solidFill>
          <a:ln w="20638">
            <a:solidFill>
              <a:srgbClr val="000000"/>
            </a:solidFill>
            <a:prstDash val="solid"/>
            <a:round/>
            <a:headEnd/>
            <a:tailEnd/>
          </a:ln>
        </p:spPr>
        <p:txBody>
          <a:bodyPr/>
          <a:lstStyle/>
          <a:p>
            <a:endParaRPr lang="en-US" sz="2400"/>
          </a:p>
        </p:txBody>
      </p:sp>
      <p:sp>
        <p:nvSpPr>
          <p:cNvPr id="6164" name="Rectangle 20">
            <a:extLst>
              <a:ext uri="{FF2B5EF4-FFF2-40B4-BE49-F238E27FC236}">
                <a16:creationId xmlns:a16="http://schemas.microsoft.com/office/drawing/2014/main" id="{EB581187-9A27-4AF4-8B7C-B6B4274CB852}"/>
              </a:ext>
            </a:extLst>
          </p:cNvPr>
          <p:cNvSpPr>
            <a:spLocks noChangeArrowheads="1"/>
          </p:cNvSpPr>
          <p:nvPr/>
        </p:nvSpPr>
        <p:spPr bwMode="auto">
          <a:xfrm>
            <a:off x="5705476" y="4907666"/>
            <a:ext cx="403225" cy="379412"/>
          </a:xfrm>
          <a:prstGeom prst="rect">
            <a:avLst/>
          </a:prstGeom>
          <a:solidFill>
            <a:srgbClr val="FB9214"/>
          </a:solidFill>
          <a:ln w="206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165" name="Rectangle 21">
            <a:extLst>
              <a:ext uri="{FF2B5EF4-FFF2-40B4-BE49-F238E27FC236}">
                <a16:creationId xmlns:a16="http://schemas.microsoft.com/office/drawing/2014/main" id="{72FB1326-EC9A-464B-838C-F6741FFD9F08}"/>
              </a:ext>
            </a:extLst>
          </p:cNvPr>
          <p:cNvSpPr>
            <a:spLocks noChangeArrowheads="1"/>
          </p:cNvSpPr>
          <p:nvPr/>
        </p:nvSpPr>
        <p:spPr bwMode="auto">
          <a:xfrm>
            <a:off x="5208589" y="4966403"/>
            <a:ext cx="35907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OPER.</a:t>
            </a:r>
            <a:endParaRPr lang="en-US" altLang="en-US" sz="2400"/>
          </a:p>
        </p:txBody>
      </p:sp>
      <p:sp>
        <p:nvSpPr>
          <p:cNvPr id="6166" name="Rectangle 22">
            <a:extLst>
              <a:ext uri="{FF2B5EF4-FFF2-40B4-BE49-F238E27FC236}">
                <a16:creationId xmlns:a16="http://schemas.microsoft.com/office/drawing/2014/main" id="{8551D4D5-0014-4B1F-8870-872E439D214D}"/>
              </a:ext>
            </a:extLst>
          </p:cNvPr>
          <p:cNvSpPr>
            <a:spLocks noChangeArrowheads="1"/>
          </p:cNvSpPr>
          <p:nvPr/>
        </p:nvSpPr>
        <p:spPr bwMode="auto">
          <a:xfrm>
            <a:off x="5208589" y="5125153"/>
            <a:ext cx="30136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DISP.</a:t>
            </a:r>
            <a:endParaRPr lang="en-US" altLang="en-US" sz="2400"/>
          </a:p>
        </p:txBody>
      </p:sp>
      <p:sp>
        <p:nvSpPr>
          <p:cNvPr id="6167" name="Rectangle 23">
            <a:extLst>
              <a:ext uri="{FF2B5EF4-FFF2-40B4-BE49-F238E27FC236}">
                <a16:creationId xmlns:a16="http://schemas.microsoft.com/office/drawing/2014/main" id="{100A44A0-F55A-4520-9416-ECCFED08E1CE}"/>
              </a:ext>
            </a:extLst>
          </p:cNvPr>
          <p:cNvSpPr>
            <a:spLocks noChangeArrowheads="1"/>
          </p:cNvSpPr>
          <p:nvPr/>
        </p:nvSpPr>
        <p:spPr bwMode="auto">
          <a:xfrm>
            <a:off x="5737227" y="4967991"/>
            <a:ext cx="35907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OPER.</a:t>
            </a:r>
            <a:endParaRPr lang="en-US" altLang="en-US" sz="2400"/>
          </a:p>
        </p:txBody>
      </p:sp>
      <p:sp>
        <p:nvSpPr>
          <p:cNvPr id="6168" name="Rectangle 24">
            <a:extLst>
              <a:ext uri="{FF2B5EF4-FFF2-40B4-BE49-F238E27FC236}">
                <a16:creationId xmlns:a16="http://schemas.microsoft.com/office/drawing/2014/main" id="{C773B738-96A9-4D65-9982-14DC00DB57FC}"/>
              </a:ext>
            </a:extLst>
          </p:cNvPr>
          <p:cNvSpPr>
            <a:spLocks noChangeArrowheads="1"/>
          </p:cNvSpPr>
          <p:nvPr/>
        </p:nvSpPr>
        <p:spPr bwMode="auto">
          <a:xfrm>
            <a:off x="5737226" y="5129916"/>
            <a:ext cx="30136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DISP.</a:t>
            </a:r>
            <a:endParaRPr lang="en-US" altLang="en-US" sz="2400"/>
          </a:p>
        </p:txBody>
      </p:sp>
      <p:sp>
        <p:nvSpPr>
          <p:cNvPr id="6169" name="Rectangle 25">
            <a:extLst>
              <a:ext uri="{FF2B5EF4-FFF2-40B4-BE49-F238E27FC236}">
                <a16:creationId xmlns:a16="http://schemas.microsoft.com/office/drawing/2014/main" id="{F66CDDB3-790C-4898-9E6B-8B3936F0ABC7}"/>
              </a:ext>
            </a:extLst>
          </p:cNvPr>
          <p:cNvSpPr>
            <a:spLocks noChangeArrowheads="1"/>
          </p:cNvSpPr>
          <p:nvPr/>
        </p:nvSpPr>
        <p:spPr bwMode="auto">
          <a:xfrm>
            <a:off x="3611563" y="3251903"/>
            <a:ext cx="563562" cy="395288"/>
          </a:xfrm>
          <a:prstGeom prst="rect">
            <a:avLst/>
          </a:prstGeom>
          <a:solidFill>
            <a:srgbClr val="00E700"/>
          </a:solidFill>
          <a:ln w="206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170" name="Rectangle 26">
            <a:extLst>
              <a:ext uri="{FF2B5EF4-FFF2-40B4-BE49-F238E27FC236}">
                <a16:creationId xmlns:a16="http://schemas.microsoft.com/office/drawing/2014/main" id="{3414EF7A-A14B-4C8D-9265-1F4B30A7D880}"/>
              </a:ext>
            </a:extLst>
          </p:cNvPr>
          <p:cNvSpPr>
            <a:spLocks noChangeArrowheads="1"/>
          </p:cNvSpPr>
          <p:nvPr/>
        </p:nvSpPr>
        <p:spPr bwMode="auto">
          <a:xfrm>
            <a:off x="7796214" y="3242378"/>
            <a:ext cx="565150" cy="396875"/>
          </a:xfrm>
          <a:prstGeom prst="rect">
            <a:avLst/>
          </a:prstGeom>
          <a:solidFill>
            <a:srgbClr val="00E700"/>
          </a:solidFill>
          <a:ln w="206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171" name="Rectangle 27">
            <a:extLst>
              <a:ext uri="{FF2B5EF4-FFF2-40B4-BE49-F238E27FC236}">
                <a16:creationId xmlns:a16="http://schemas.microsoft.com/office/drawing/2014/main" id="{57358C98-4BB6-43B2-8C15-0F4BE9EFCD62}"/>
              </a:ext>
            </a:extLst>
          </p:cNvPr>
          <p:cNvSpPr>
            <a:spLocks noChangeArrowheads="1"/>
          </p:cNvSpPr>
          <p:nvPr/>
        </p:nvSpPr>
        <p:spPr bwMode="auto">
          <a:xfrm>
            <a:off x="3660776" y="3277303"/>
            <a:ext cx="471283"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800" b="1">
                <a:solidFill>
                  <a:srgbClr val="000000"/>
                </a:solidFill>
                <a:latin typeface="Arial" panose="020B0604020202020204" pitchFamily="34" charset="0"/>
              </a:rPr>
              <a:t>ALARM &amp;</a:t>
            </a:r>
            <a:endParaRPr lang="en-US" altLang="en-US" sz="2400"/>
          </a:p>
        </p:txBody>
      </p:sp>
      <p:sp>
        <p:nvSpPr>
          <p:cNvPr id="6172" name="Rectangle 28">
            <a:extLst>
              <a:ext uri="{FF2B5EF4-FFF2-40B4-BE49-F238E27FC236}">
                <a16:creationId xmlns:a16="http://schemas.microsoft.com/office/drawing/2014/main" id="{D48B4E07-D8BC-4FB5-B3C5-C2C09158A9C0}"/>
              </a:ext>
            </a:extLst>
          </p:cNvPr>
          <p:cNvSpPr>
            <a:spLocks noChangeArrowheads="1"/>
          </p:cNvSpPr>
          <p:nvPr/>
        </p:nvSpPr>
        <p:spPr bwMode="auto">
          <a:xfrm>
            <a:off x="6818313" y="3245554"/>
            <a:ext cx="565150" cy="398463"/>
          </a:xfrm>
          <a:prstGeom prst="rect">
            <a:avLst/>
          </a:prstGeom>
          <a:solidFill>
            <a:srgbClr val="00E700"/>
          </a:solidFill>
          <a:ln w="206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173" name="Rectangle 29">
            <a:extLst>
              <a:ext uri="{FF2B5EF4-FFF2-40B4-BE49-F238E27FC236}">
                <a16:creationId xmlns:a16="http://schemas.microsoft.com/office/drawing/2014/main" id="{CD7A33A3-20C4-40ED-B981-3BD06A925ECC}"/>
              </a:ext>
            </a:extLst>
          </p:cNvPr>
          <p:cNvSpPr>
            <a:spLocks noChangeArrowheads="1"/>
          </p:cNvSpPr>
          <p:nvPr/>
        </p:nvSpPr>
        <p:spPr bwMode="auto">
          <a:xfrm>
            <a:off x="7818439" y="3305879"/>
            <a:ext cx="506549"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800" b="1">
                <a:solidFill>
                  <a:srgbClr val="000000"/>
                </a:solidFill>
                <a:latin typeface="Arial" panose="020B0604020202020204" pitchFamily="34" charset="0"/>
              </a:rPr>
              <a:t>PRODUCT</a:t>
            </a:r>
            <a:endParaRPr lang="en-US" altLang="en-US" sz="2400"/>
          </a:p>
        </p:txBody>
      </p:sp>
      <p:sp>
        <p:nvSpPr>
          <p:cNvPr id="6174" name="Rectangle 31">
            <a:extLst>
              <a:ext uri="{FF2B5EF4-FFF2-40B4-BE49-F238E27FC236}">
                <a16:creationId xmlns:a16="http://schemas.microsoft.com/office/drawing/2014/main" id="{11C46813-4EB2-4532-98D6-AB50BD455692}"/>
              </a:ext>
            </a:extLst>
          </p:cNvPr>
          <p:cNvSpPr>
            <a:spLocks noChangeArrowheads="1"/>
          </p:cNvSpPr>
          <p:nvPr/>
        </p:nvSpPr>
        <p:spPr bwMode="auto">
          <a:xfrm>
            <a:off x="4073525" y="2383542"/>
            <a:ext cx="693738" cy="466725"/>
          </a:xfrm>
          <a:prstGeom prst="rect">
            <a:avLst/>
          </a:prstGeom>
          <a:solidFill>
            <a:srgbClr val="00BEF7"/>
          </a:solidFill>
          <a:ln w="206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175" name="Rectangle 32">
            <a:extLst>
              <a:ext uri="{FF2B5EF4-FFF2-40B4-BE49-F238E27FC236}">
                <a16:creationId xmlns:a16="http://schemas.microsoft.com/office/drawing/2014/main" id="{F3F0530A-F2D4-4905-A16E-5C23F7712314}"/>
              </a:ext>
            </a:extLst>
          </p:cNvPr>
          <p:cNvSpPr>
            <a:spLocks noChangeArrowheads="1"/>
          </p:cNvSpPr>
          <p:nvPr/>
        </p:nvSpPr>
        <p:spPr bwMode="auto">
          <a:xfrm>
            <a:off x="8464550" y="2913766"/>
            <a:ext cx="42319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OFFICE</a:t>
            </a:r>
            <a:endParaRPr lang="en-US" altLang="en-US" sz="2400"/>
          </a:p>
        </p:txBody>
      </p:sp>
      <p:sp>
        <p:nvSpPr>
          <p:cNvPr id="6176" name="Rectangle 33">
            <a:extLst>
              <a:ext uri="{FF2B5EF4-FFF2-40B4-BE49-F238E27FC236}">
                <a16:creationId xmlns:a16="http://schemas.microsoft.com/office/drawing/2014/main" id="{9C7FD916-CF29-41C9-BBDB-FC294C5A68C0}"/>
              </a:ext>
            </a:extLst>
          </p:cNvPr>
          <p:cNvSpPr>
            <a:spLocks noChangeArrowheads="1"/>
          </p:cNvSpPr>
          <p:nvPr/>
        </p:nvSpPr>
        <p:spPr bwMode="auto">
          <a:xfrm>
            <a:off x="6767513" y="1797753"/>
            <a:ext cx="114133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CORP &amp; DIVISIONAL</a:t>
            </a:r>
            <a:endParaRPr lang="en-US" altLang="en-US" sz="2400"/>
          </a:p>
        </p:txBody>
      </p:sp>
      <p:sp>
        <p:nvSpPr>
          <p:cNvPr id="6177" name="Rectangle 34">
            <a:extLst>
              <a:ext uri="{FF2B5EF4-FFF2-40B4-BE49-F238E27FC236}">
                <a16:creationId xmlns:a16="http://schemas.microsoft.com/office/drawing/2014/main" id="{8688F1CE-C40C-4D33-803C-F78D615F41E1}"/>
              </a:ext>
            </a:extLst>
          </p:cNvPr>
          <p:cNvSpPr>
            <a:spLocks noChangeArrowheads="1"/>
          </p:cNvSpPr>
          <p:nvPr/>
        </p:nvSpPr>
        <p:spPr bwMode="auto">
          <a:xfrm>
            <a:off x="9218614" y="3637666"/>
            <a:ext cx="55784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SITEWIDE</a:t>
            </a:r>
            <a:endParaRPr lang="en-US" altLang="en-US" sz="2400"/>
          </a:p>
        </p:txBody>
      </p:sp>
      <p:sp>
        <p:nvSpPr>
          <p:cNvPr id="6178" name="Line 35">
            <a:extLst>
              <a:ext uri="{FF2B5EF4-FFF2-40B4-BE49-F238E27FC236}">
                <a16:creationId xmlns:a16="http://schemas.microsoft.com/office/drawing/2014/main" id="{6B00B566-B090-4C3B-8A70-63D08BC70D18}"/>
              </a:ext>
            </a:extLst>
          </p:cNvPr>
          <p:cNvSpPr>
            <a:spLocks noChangeShapeType="1"/>
          </p:cNvSpPr>
          <p:nvPr/>
        </p:nvSpPr>
        <p:spPr bwMode="auto">
          <a:xfrm>
            <a:off x="6062664" y="3723391"/>
            <a:ext cx="1587" cy="106362"/>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179" name="Rectangle 36">
            <a:extLst>
              <a:ext uri="{FF2B5EF4-FFF2-40B4-BE49-F238E27FC236}">
                <a16:creationId xmlns:a16="http://schemas.microsoft.com/office/drawing/2014/main" id="{FBA3F671-8520-4D66-B5A3-E7AC5D42B9F6}"/>
              </a:ext>
            </a:extLst>
          </p:cNvPr>
          <p:cNvSpPr>
            <a:spLocks noChangeArrowheads="1"/>
          </p:cNvSpPr>
          <p:nvPr/>
        </p:nvSpPr>
        <p:spPr bwMode="auto">
          <a:xfrm>
            <a:off x="4202114" y="2475615"/>
            <a:ext cx="39754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LOCAL</a:t>
            </a:r>
            <a:endParaRPr lang="en-US" altLang="en-US" sz="2400"/>
          </a:p>
        </p:txBody>
      </p:sp>
      <p:sp>
        <p:nvSpPr>
          <p:cNvPr id="6180" name="Rectangle 37">
            <a:extLst>
              <a:ext uri="{FF2B5EF4-FFF2-40B4-BE49-F238E27FC236}">
                <a16:creationId xmlns:a16="http://schemas.microsoft.com/office/drawing/2014/main" id="{4B9BDFDA-FFDB-48C0-88F6-D660A256754C}"/>
              </a:ext>
            </a:extLst>
          </p:cNvPr>
          <p:cNvSpPr>
            <a:spLocks noChangeArrowheads="1"/>
          </p:cNvSpPr>
          <p:nvPr/>
        </p:nvSpPr>
        <p:spPr bwMode="auto">
          <a:xfrm>
            <a:off x="4144965" y="2634366"/>
            <a:ext cx="53219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EIS/TECH</a:t>
            </a:r>
            <a:endParaRPr lang="en-US" altLang="en-US" sz="2400"/>
          </a:p>
        </p:txBody>
      </p:sp>
      <p:sp>
        <p:nvSpPr>
          <p:cNvPr id="6181" name="Rectangle 38">
            <a:extLst>
              <a:ext uri="{FF2B5EF4-FFF2-40B4-BE49-F238E27FC236}">
                <a16:creationId xmlns:a16="http://schemas.microsoft.com/office/drawing/2014/main" id="{45750DB5-7ADA-40E8-B3ED-9E9435689F00}"/>
              </a:ext>
            </a:extLst>
          </p:cNvPr>
          <p:cNvSpPr>
            <a:spLocks noChangeArrowheads="1"/>
          </p:cNvSpPr>
          <p:nvPr/>
        </p:nvSpPr>
        <p:spPr bwMode="auto">
          <a:xfrm>
            <a:off x="3708400" y="3397954"/>
            <a:ext cx="5080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800" b="1" dirty="0">
                <a:solidFill>
                  <a:srgbClr val="000000"/>
                </a:solidFill>
                <a:latin typeface="Arial" panose="020B0604020202020204" pitchFamily="34" charset="0"/>
              </a:rPr>
              <a:t>ALERT </a:t>
            </a:r>
          </a:p>
          <a:p>
            <a:pPr eaLnBrk="1" hangingPunct="1">
              <a:spcBef>
                <a:spcPct val="0"/>
              </a:spcBef>
              <a:buFontTx/>
              <a:buNone/>
            </a:pPr>
            <a:r>
              <a:rPr lang="en-US" altLang="en-US" sz="800" b="1" dirty="0">
                <a:solidFill>
                  <a:srgbClr val="000000"/>
                </a:solidFill>
                <a:latin typeface="Arial" panose="020B0604020202020204" pitchFamily="34" charset="0"/>
              </a:rPr>
              <a:t>MGR</a:t>
            </a:r>
            <a:endParaRPr lang="en-US" altLang="en-US" sz="2400" dirty="0"/>
          </a:p>
        </p:txBody>
      </p:sp>
      <p:sp>
        <p:nvSpPr>
          <p:cNvPr id="6182" name="Line 39">
            <a:extLst>
              <a:ext uri="{FF2B5EF4-FFF2-40B4-BE49-F238E27FC236}">
                <a16:creationId xmlns:a16="http://schemas.microsoft.com/office/drawing/2014/main" id="{968F2065-A71B-4C36-8773-DF3F4B9BE957}"/>
              </a:ext>
            </a:extLst>
          </p:cNvPr>
          <p:cNvSpPr>
            <a:spLocks noChangeShapeType="1"/>
          </p:cNvSpPr>
          <p:nvPr/>
        </p:nvSpPr>
        <p:spPr bwMode="auto">
          <a:xfrm flipV="1">
            <a:off x="3924300" y="3651953"/>
            <a:ext cx="1588" cy="190500"/>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183" name="Rectangle 40">
            <a:extLst>
              <a:ext uri="{FF2B5EF4-FFF2-40B4-BE49-F238E27FC236}">
                <a16:creationId xmlns:a16="http://schemas.microsoft.com/office/drawing/2014/main" id="{8F7C10E7-B653-4EE8-B813-CB88470AA186}"/>
              </a:ext>
            </a:extLst>
          </p:cNvPr>
          <p:cNvSpPr>
            <a:spLocks noChangeArrowheads="1"/>
          </p:cNvSpPr>
          <p:nvPr/>
        </p:nvSpPr>
        <p:spPr bwMode="auto">
          <a:xfrm>
            <a:off x="6862764" y="3313816"/>
            <a:ext cx="45044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800" b="1">
                <a:solidFill>
                  <a:srgbClr val="000000"/>
                </a:solidFill>
                <a:latin typeface="Arial" panose="020B0604020202020204" pitchFamily="34" charset="0"/>
              </a:rPr>
              <a:t>QUALITY</a:t>
            </a:r>
            <a:endParaRPr lang="en-US" altLang="en-US" sz="2400"/>
          </a:p>
        </p:txBody>
      </p:sp>
      <p:sp>
        <p:nvSpPr>
          <p:cNvPr id="6184" name="Rectangle 41">
            <a:extLst>
              <a:ext uri="{FF2B5EF4-FFF2-40B4-BE49-F238E27FC236}">
                <a16:creationId xmlns:a16="http://schemas.microsoft.com/office/drawing/2014/main" id="{21839625-6FC3-473C-879C-ADF2B48C1F9B}"/>
              </a:ext>
            </a:extLst>
          </p:cNvPr>
          <p:cNvSpPr>
            <a:spLocks noChangeArrowheads="1"/>
          </p:cNvSpPr>
          <p:nvPr/>
        </p:nvSpPr>
        <p:spPr bwMode="auto">
          <a:xfrm>
            <a:off x="6942138" y="3474154"/>
            <a:ext cx="22762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800" b="1">
                <a:solidFill>
                  <a:srgbClr val="000000"/>
                </a:solidFill>
                <a:latin typeface="Arial" panose="020B0604020202020204" pitchFamily="34" charset="0"/>
              </a:rPr>
              <a:t>MGT</a:t>
            </a:r>
            <a:endParaRPr lang="en-US" altLang="en-US" sz="2400"/>
          </a:p>
        </p:txBody>
      </p:sp>
      <p:sp>
        <p:nvSpPr>
          <p:cNvPr id="6185" name="Rectangle 42">
            <a:extLst>
              <a:ext uri="{FF2B5EF4-FFF2-40B4-BE49-F238E27FC236}">
                <a16:creationId xmlns:a16="http://schemas.microsoft.com/office/drawing/2014/main" id="{7D666F2B-5E20-49FA-87FB-3B139EA090C7}"/>
              </a:ext>
            </a:extLst>
          </p:cNvPr>
          <p:cNvSpPr>
            <a:spLocks noChangeArrowheads="1"/>
          </p:cNvSpPr>
          <p:nvPr/>
        </p:nvSpPr>
        <p:spPr bwMode="auto">
          <a:xfrm>
            <a:off x="7794626" y="3442404"/>
            <a:ext cx="540212"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800" b="1">
                <a:solidFill>
                  <a:srgbClr val="000000"/>
                </a:solidFill>
                <a:latin typeface="Arial" panose="020B0604020202020204" pitchFamily="34" charset="0"/>
              </a:rPr>
              <a:t>TRACKING</a:t>
            </a:r>
            <a:endParaRPr lang="en-US" altLang="en-US" sz="2400"/>
          </a:p>
        </p:txBody>
      </p:sp>
      <p:sp>
        <p:nvSpPr>
          <p:cNvPr id="6186" name="Line 43">
            <a:extLst>
              <a:ext uri="{FF2B5EF4-FFF2-40B4-BE49-F238E27FC236}">
                <a16:creationId xmlns:a16="http://schemas.microsoft.com/office/drawing/2014/main" id="{CD7B5E52-2538-4881-9FBE-83F5FE937735}"/>
              </a:ext>
            </a:extLst>
          </p:cNvPr>
          <p:cNvSpPr>
            <a:spLocks noChangeShapeType="1"/>
          </p:cNvSpPr>
          <p:nvPr/>
        </p:nvSpPr>
        <p:spPr bwMode="auto">
          <a:xfrm>
            <a:off x="7102475" y="3650367"/>
            <a:ext cx="1588" cy="160337"/>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187" name="Rectangle 44">
            <a:extLst>
              <a:ext uri="{FF2B5EF4-FFF2-40B4-BE49-F238E27FC236}">
                <a16:creationId xmlns:a16="http://schemas.microsoft.com/office/drawing/2014/main" id="{A1180105-0C02-4858-AB9E-3244619274DA}"/>
              </a:ext>
            </a:extLst>
          </p:cNvPr>
          <p:cNvSpPr>
            <a:spLocks noChangeArrowheads="1"/>
          </p:cNvSpPr>
          <p:nvPr/>
        </p:nvSpPr>
        <p:spPr bwMode="auto">
          <a:xfrm>
            <a:off x="4125914" y="4126616"/>
            <a:ext cx="503343"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800" b="1">
                <a:solidFill>
                  <a:srgbClr val="000000"/>
                </a:solidFill>
                <a:latin typeface="Arial" panose="020B0604020202020204" pitchFamily="34" charset="0"/>
              </a:rPr>
              <a:t>PROCESS</a:t>
            </a:r>
            <a:endParaRPr lang="en-US" altLang="en-US" sz="2400"/>
          </a:p>
        </p:txBody>
      </p:sp>
      <p:sp>
        <p:nvSpPr>
          <p:cNvPr id="6188" name="Rectangle 45">
            <a:extLst>
              <a:ext uri="{FF2B5EF4-FFF2-40B4-BE49-F238E27FC236}">
                <a16:creationId xmlns:a16="http://schemas.microsoft.com/office/drawing/2014/main" id="{90DA5F9F-D107-4DFC-A3A0-5F96BF86DF1A}"/>
              </a:ext>
            </a:extLst>
          </p:cNvPr>
          <p:cNvSpPr>
            <a:spLocks noChangeArrowheads="1"/>
          </p:cNvSpPr>
          <p:nvPr/>
        </p:nvSpPr>
        <p:spPr bwMode="auto">
          <a:xfrm>
            <a:off x="4144963" y="4401253"/>
            <a:ext cx="53059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800" b="1">
                <a:solidFill>
                  <a:srgbClr val="000000"/>
                </a:solidFill>
                <a:latin typeface="Arial" panose="020B0604020202020204" pitchFamily="34" charset="0"/>
              </a:rPr>
              <a:t>DCS HOST</a:t>
            </a:r>
            <a:endParaRPr lang="en-US" altLang="en-US" sz="2400"/>
          </a:p>
        </p:txBody>
      </p:sp>
      <p:sp>
        <p:nvSpPr>
          <p:cNvPr id="6189" name="Rectangle 46">
            <a:extLst>
              <a:ext uri="{FF2B5EF4-FFF2-40B4-BE49-F238E27FC236}">
                <a16:creationId xmlns:a16="http://schemas.microsoft.com/office/drawing/2014/main" id="{930C7A55-76B6-4365-88D7-E3DE40301E55}"/>
              </a:ext>
            </a:extLst>
          </p:cNvPr>
          <p:cNvSpPr>
            <a:spLocks noChangeArrowheads="1"/>
          </p:cNvSpPr>
          <p:nvPr/>
        </p:nvSpPr>
        <p:spPr bwMode="auto">
          <a:xfrm>
            <a:off x="4171950" y="4256791"/>
            <a:ext cx="37670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800" b="1">
                <a:solidFill>
                  <a:srgbClr val="000000"/>
                </a:solidFill>
                <a:latin typeface="Arial" panose="020B0604020202020204" pitchFamily="34" charset="0"/>
              </a:rPr>
              <a:t>AREA 1</a:t>
            </a:r>
            <a:endParaRPr lang="en-US" altLang="en-US" sz="2400"/>
          </a:p>
        </p:txBody>
      </p:sp>
      <p:sp>
        <p:nvSpPr>
          <p:cNvPr id="6190" name="Line 47">
            <a:extLst>
              <a:ext uri="{FF2B5EF4-FFF2-40B4-BE49-F238E27FC236}">
                <a16:creationId xmlns:a16="http://schemas.microsoft.com/office/drawing/2014/main" id="{E11B9044-E40E-40D2-9E4A-147266ACED09}"/>
              </a:ext>
            </a:extLst>
          </p:cNvPr>
          <p:cNvSpPr>
            <a:spLocks noChangeShapeType="1"/>
          </p:cNvSpPr>
          <p:nvPr/>
        </p:nvSpPr>
        <p:spPr bwMode="auto">
          <a:xfrm>
            <a:off x="3013075" y="3812853"/>
            <a:ext cx="5894387" cy="19539"/>
          </a:xfrm>
          <a:prstGeom prst="line">
            <a:avLst/>
          </a:prstGeom>
          <a:noFill/>
          <a:ln w="30163">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191" name="Line 48">
            <a:extLst>
              <a:ext uri="{FF2B5EF4-FFF2-40B4-BE49-F238E27FC236}">
                <a16:creationId xmlns:a16="http://schemas.microsoft.com/office/drawing/2014/main" id="{724BD768-9C71-45CB-9F3A-BF795569D7B1}"/>
              </a:ext>
            </a:extLst>
          </p:cNvPr>
          <p:cNvSpPr>
            <a:spLocks noChangeShapeType="1"/>
          </p:cNvSpPr>
          <p:nvPr/>
        </p:nvSpPr>
        <p:spPr bwMode="auto">
          <a:xfrm flipV="1">
            <a:off x="8080375" y="3655129"/>
            <a:ext cx="1588" cy="168275"/>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192" name="Rectangle 49">
            <a:extLst>
              <a:ext uri="{FF2B5EF4-FFF2-40B4-BE49-F238E27FC236}">
                <a16:creationId xmlns:a16="http://schemas.microsoft.com/office/drawing/2014/main" id="{4BBED49C-9ED0-4F15-B601-05012247F352}"/>
              </a:ext>
            </a:extLst>
          </p:cNvPr>
          <p:cNvSpPr>
            <a:spLocks noChangeArrowheads="1"/>
          </p:cNvSpPr>
          <p:nvPr/>
        </p:nvSpPr>
        <p:spPr bwMode="auto">
          <a:xfrm>
            <a:off x="9183688" y="3769427"/>
            <a:ext cx="69890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INDUSTRIAL</a:t>
            </a:r>
            <a:endParaRPr lang="en-US" altLang="en-US" sz="2400"/>
          </a:p>
        </p:txBody>
      </p:sp>
      <p:sp>
        <p:nvSpPr>
          <p:cNvPr id="6193" name="Rectangle 50">
            <a:extLst>
              <a:ext uri="{FF2B5EF4-FFF2-40B4-BE49-F238E27FC236}">
                <a16:creationId xmlns:a16="http://schemas.microsoft.com/office/drawing/2014/main" id="{7EC8CCF5-811F-4832-9069-F934408A3AE3}"/>
              </a:ext>
            </a:extLst>
          </p:cNvPr>
          <p:cNvSpPr>
            <a:spLocks noChangeArrowheads="1"/>
          </p:cNvSpPr>
          <p:nvPr/>
        </p:nvSpPr>
        <p:spPr bwMode="auto">
          <a:xfrm>
            <a:off x="9367839" y="3901191"/>
            <a:ext cx="23724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LAN</a:t>
            </a:r>
            <a:endParaRPr lang="en-US" altLang="en-US" sz="2400"/>
          </a:p>
        </p:txBody>
      </p:sp>
      <p:sp>
        <p:nvSpPr>
          <p:cNvPr id="6194" name="Rectangle 51">
            <a:extLst>
              <a:ext uri="{FF2B5EF4-FFF2-40B4-BE49-F238E27FC236}">
                <a16:creationId xmlns:a16="http://schemas.microsoft.com/office/drawing/2014/main" id="{EAC60026-B8CC-4F6B-AC8C-10E73E80701C}"/>
              </a:ext>
            </a:extLst>
          </p:cNvPr>
          <p:cNvSpPr>
            <a:spLocks noChangeArrowheads="1"/>
          </p:cNvSpPr>
          <p:nvPr/>
        </p:nvSpPr>
        <p:spPr bwMode="auto">
          <a:xfrm>
            <a:off x="8564563" y="3077278"/>
            <a:ext cx="23724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LAN</a:t>
            </a:r>
            <a:endParaRPr lang="en-US" altLang="en-US" sz="2400"/>
          </a:p>
        </p:txBody>
      </p:sp>
      <p:sp>
        <p:nvSpPr>
          <p:cNvPr id="6195" name="Rectangle 52">
            <a:extLst>
              <a:ext uri="{FF2B5EF4-FFF2-40B4-BE49-F238E27FC236}">
                <a16:creationId xmlns:a16="http://schemas.microsoft.com/office/drawing/2014/main" id="{FE3D838D-48A6-48C4-B172-BC55D6232470}"/>
              </a:ext>
            </a:extLst>
          </p:cNvPr>
          <p:cNvSpPr>
            <a:spLocks noChangeArrowheads="1"/>
          </p:cNvSpPr>
          <p:nvPr/>
        </p:nvSpPr>
        <p:spPr bwMode="auto">
          <a:xfrm>
            <a:off x="7132638" y="2739141"/>
            <a:ext cx="147476" cy="138499"/>
          </a:xfrm>
          <a:prstGeom prst="rect">
            <a:avLst/>
          </a:prstGeom>
          <a:solidFill>
            <a:srgbClr val="F8A9FF"/>
          </a:solidFill>
          <a:ln w="25400">
            <a:solidFill>
              <a:schemeClr val="tx1"/>
            </a:solidFill>
            <a:miter lim="800000"/>
            <a:headEnd/>
            <a:tailEnd/>
          </a:ln>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 R </a:t>
            </a:r>
            <a:endParaRPr lang="en-US" altLang="en-US" sz="2400"/>
          </a:p>
        </p:txBody>
      </p:sp>
      <p:sp>
        <p:nvSpPr>
          <p:cNvPr id="6196" name="Rectangle 53">
            <a:extLst>
              <a:ext uri="{FF2B5EF4-FFF2-40B4-BE49-F238E27FC236}">
                <a16:creationId xmlns:a16="http://schemas.microsoft.com/office/drawing/2014/main" id="{E4A71CCE-5D9C-4826-A7E7-5E07FF85CD05}"/>
              </a:ext>
            </a:extLst>
          </p:cNvPr>
          <p:cNvSpPr>
            <a:spLocks noChangeArrowheads="1"/>
          </p:cNvSpPr>
          <p:nvPr/>
        </p:nvSpPr>
        <p:spPr bwMode="auto">
          <a:xfrm>
            <a:off x="7631114" y="2477203"/>
            <a:ext cx="83356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PROPRIETARY</a:t>
            </a:r>
            <a:endParaRPr lang="en-US" altLang="en-US" sz="2400"/>
          </a:p>
        </p:txBody>
      </p:sp>
      <p:sp>
        <p:nvSpPr>
          <p:cNvPr id="6197" name="Rectangle 54">
            <a:extLst>
              <a:ext uri="{FF2B5EF4-FFF2-40B4-BE49-F238E27FC236}">
                <a16:creationId xmlns:a16="http://schemas.microsoft.com/office/drawing/2014/main" id="{6CD5E804-BC11-4F0C-8D44-AFCF4B84AD2B}"/>
              </a:ext>
            </a:extLst>
          </p:cNvPr>
          <p:cNvSpPr>
            <a:spLocks noChangeArrowheads="1"/>
          </p:cNvSpPr>
          <p:nvPr/>
        </p:nvSpPr>
        <p:spPr bwMode="auto">
          <a:xfrm>
            <a:off x="7524750" y="2591503"/>
            <a:ext cx="128881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WIDE AREA NETWORK</a:t>
            </a:r>
            <a:endParaRPr lang="en-US" altLang="en-US" sz="2400"/>
          </a:p>
        </p:txBody>
      </p:sp>
      <p:sp>
        <p:nvSpPr>
          <p:cNvPr id="6198" name="Rectangle 55">
            <a:extLst>
              <a:ext uri="{FF2B5EF4-FFF2-40B4-BE49-F238E27FC236}">
                <a16:creationId xmlns:a16="http://schemas.microsoft.com/office/drawing/2014/main" id="{8FE2DD6E-588C-4FBC-9999-2E32D6E57F3A}"/>
              </a:ext>
            </a:extLst>
          </p:cNvPr>
          <p:cNvSpPr>
            <a:spLocks noChangeArrowheads="1"/>
          </p:cNvSpPr>
          <p:nvPr/>
        </p:nvSpPr>
        <p:spPr bwMode="auto">
          <a:xfrm>
            <a:off x="7446963" y="2731203"/>
            <a:ext cx="73096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PROTOCOLS</a:t>
            </a:r>
            <a:endParaRPr lang="en-US" altLang="en-US" sz="2400"/>
          </a:p>
        </p:txBody>
      </p:sp>
      <p:sp>
        <p:nvSpPr>
          <p:cNvPr id="6199" name="Rectangle 56">
            <a:extLst>
              <a:ext uri="{FF2B5EF4-FFF2-40B4-BE49-F238E27FC236}">
                <a16:creationId xmlns:a16="http://schemas.microsoft.com/office/drawing/2014/main" id="{10AA9F30-BE60-4260-9271-E27B75A35729}"/>
              </a:ext>
            </a:extLst>
          </p:cNvPr>
          <p:cNvSpPr>
            <a:spLocks noChangeArrowheads="1"/>
          </p:cNvSpPr>
          <p:nvPr/>
        </p:nvSpPr>
        <p:spPr bwMode="auto">
          <a:xfrm>
            <a:off x="7316788" y="1554866"/>
            <a:ext cx="114133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CORP &amp; DIVISIONAL</a:t>
            </a:r>
            <a:endParaRPr lang="en-US" altLang="en-US" sz="2400"/>
          </a:p>
        </p:txBody>
      </p:sp>
      <p:sp>
        <p:nvSpPr>
          <p:cNvPr id="6200" name="Rectangle 57">
            <a:extLst>
              <a:ext uri="{FF2B5EF4-FFF2-40B4-BE49-F238E27FC236}">
                <a16:creationId xmlns:a16="http://schemas.microsoft.com/office/drawing/2014/main" id="{27165295-1E0D-4FCE-9414-451B25BA8050}"/>
              </a:ext>
            </a:extLst>
          </p:cNvPr>
          <p:cNvSpPr>
            <a:spLocks noChangeArrowheads="1"/>
          </p:cNvSpPr>
          <p:nvPr/>
        </p:nvSpPr>
        <p:spPr bwMode="auto">
          <a:xfrm>
            <a:off x="4792663" y="5580765"/>
            <a:ext cx="188912" cy="201612"/>
          </a:xfrm>
          <a:prstGeom prst="rect">
            <a:avLst/>
          </a:prstGeom>
          <a:solidFill>
            <a:srgbClr val="F32D3B"/>
          </a:solidFill>
          <a:ln w="20638">
            <a:solidFill>
              <a:srgbClr val="F32D3B"/>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201" name="Rectangle 58">
            <a:extLst>
              <a:ext uri="{FF2B5EF4-FFF2-40B4-BE49-F238E27FC236}">
                <a16:creationId xmlns:a16="http://schemas.microsoft.com/office/drawing/2014/main" id="{528D7BFA-5324-4157-A2EB-2BFDD0B25694}"/>
              </a:ext>
            </a:extLst>
          </p:cNvPr>
          <p:cNvSpPr>
            <a:spLocks noChangeArrowheads="1"/>
          </p:cNvSpPr>
          <p:nvPr/>
        </p:nvSpPr>
        <p:spPr bwMode="auto">
          <a:xfrm>
            <a:off x="5419725" y="5580765"/>
            <a:ext cx="190500" cy="201612"/>
          </a:xfrm>
          <a:prstGeom prst="rect">
            <a:avLst/>
          </a:prstGeom>
          <a:solidFill>
            <a:srgbClr val="F32D3B"/>
          </a:solidFill>
          <a:ln w="20638">
            <a:solidFill>
              <a:srgbClr val="F32D3B"/>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202" name="Rectangle 59">
            <a:extLst>
              <a:ext uri="{FF2B5EF4-FFF2-40B4-BE49-F238E27FC236}">
                <a16:creationId xmlns:a16="http://schemas.microsoft.com/office/drawing/2014/main" id="{1D0588A2-28C3-4321-A16B-DFF40D8D21DA}"/>
              </a:ext>
            </a:extLst>
          </p:cNvPr>
          <p:cNvSpPr>
            <a:spLocks noChangeArrowheads="1"/>
          </p:cNvSpPr>
          <p:nvPr/>
        </p:nvSpPr>
        <p:spPr bwMode="auto">
          <a:xfrm>
            <a:off x="5738813" y="5580765"/>
            <a:ext cx="190500" cy="201612"/>
          </a:xfrm>
          <a:prstGeom prst="rect">
            <a:avLst/>
          </a:prstGeom>
          <a:solidFill>
            <a:srgbClr val="F32D3B"/>
          </a:solidFill>
          <a:ln w="20638">
            <a:solidFill>
              <a:srgbClr val="F32D3B"/>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203" name="Rectangle 60">
            <a:extLst>
              <a:ext uri="{FF2B5EF4-FFF2-40B4-BE49-F238E27FC236}">
                <a16:creationId xmlns:a16="http://schemas.microsoft.com/office/drawing/2014/main" id="{5E02A0BC-BB48-4A60-BC2E-6AD5BEEB3144}"/>
              </a:ext>
            </a:extLst>
          </p:cNvPr>
          <p:cNvSpPr>
            <a:spLocks noChangeArrowheads="1"/>
          </p:cNvSpPr>
          <p:nvPr/>
        </p:nvSpPr>
        <p:spPr bwMode="auto">
          <a:xfrm>
            <a:off x="3607094" y="6156364"/>
            <a:ext cx="5878512" cy="222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444" b="1" dirty="0">
                <a:solidFill>
                  <a:srgbClr val="000000"/>
                </a:solidFill>
                <a:latin typeface="Arial" panose="020B0604020202020204" pitchFamily="34" charset="0"/>
              </a:rPr>
              <a:t>INTELLIGENT DEVICES, PLC’S, Analyzers, Instruments, etc.</a:t>
            </a:r>
            <a:endParaRPr lang="en-US" altLang="en-US" sz="4874" dirty="0"/>
          </a:p>
        </p:txBody>
      </p:sp>
      <p:sp>
        <p:nvSpPr>
          <p:cNvPr id="6204" name="Rectangle 61">
            <a:extLst>
              <a:ext uri="{FF2B5EF4-FFF2-40B4-BE49-F238E27FC236}">
                <a16:creationId xmlns:a16="http://schemas.microsoft.com/office/drawing/2014/main" id="{B55D051D-64DF-420B-832B-C8D76FA98A5C}"/>
              </a:ext>
            </a:extLst>
          </p:cNvPr>
          <p:cNvSpPr>
            <a:spLocks noChangeArrowheads="1"/>
          </p:cNvSpPr>
          <p:nvPr/>
        </p:nvSpPr>
        <p:spPr bwMode="auto">
          <a:xfrm>
            <a:off x="6678613" y="4833053"/>
            <a:ext cx="83356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PROPRIETARY</a:t>
            </a:r>
            <a:endParaRPr lang="en-US" altLang="en-US" sz="2400"/>
          </a:p>
        </p:txBody>
      </p:sp>
      <p:sp>
        <p:nvSpPr>
          <p:cNvPr id="6205" name="Rectangle 62">
            <a:extLst>
              <a:ext uri="{FF2B5EF4-FFF2-40B4-BE49-F238E27FC236}">
                <a16:creationId xmlns:a16="http://schemas.microsoft.com/office/drawing/2014/main" id="{B2414A32-8C81-4F7E-AF10-BC011711F64D}"/>
              </a:ext>
            </a:extLst>
          </p:cNvPr>
          <p:cNvSpPr>
            <a:spLocks noChangeArrowheads="1"/>
          </p:cNvSpPr>
          <p:nvPr/>
        </p:nvSpPr>
        <p:spPr bwMode="auto">
          <a:xfrm>
            <a:off x="6786564" y="4994978"/>
            <a:ext cx="78867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DCS AND PLC</a:t>
            </a:r>
            <a:endParaRPr lang="en-US" altLang="en-US" sz="2400"/>
          </a:p>
        </p:txBody>
      </p:sp>
      <p:sp>
        <p:nvSpPr>
          <p:cNvPr id="6206" name="Rectangle 63">
            <a:extLst>
              <a:ext uri="{FF2B5EF4-FFF2-40B4-BE49-F238E27FC236}">
                <a16:creationId xmlns:a16="http://schemas.microsoft.com/office/drawing/2014/main" id="{BCB83B67-0A83-44F7-8A99-F9E507752BAD}"/>
              </a:ext>
            </a:extLst>
          </p:cNvPr>
          <p:cNvSpPr>
            <a:spLocks noChangeArrowheads="1"/>
          </p:cNvSpPr>
          <p:nvPr/>
        </p:nvSpPr>
        <p:spPr bwMode="auto">
          <a:xfrm>
            <a:off x="5110164" y="5580765"/>
            <a:ext cx="192087" cy="201612"/>
          </a:xfrm>
          <a:prstGeom prst="rect">
            <a:avLst/>
          </a:prstGeom>
          <a:solidFill>
            <a:srgbClr val="F32D3B"/>
          </a:solidFill>
          <a:ln w="20638">
            <a:solidFill>
              <a:srgbClr val="F32D3B"/>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207" name="Line 64">
            <a:extLst>
              <a:ext uri="{FF2B5EF4-FFF2-40B4-BE49-F238E27FC236}">
                <a16:creationId xmlns:a16="http://schemas.microsoft.com/office/drawing/2014/main" id="{676282B4-4853-44DA-B2AA-FBECB96CCBDF}"/>
              </a:ext>
            </a:extLst>
          </p:cNvPr>
          <p:cNvSpPr>
            <a:spLocks noChangeShapeType="1"/>
          </p:cNvSpPr>
          <p:nvPr/>
        </p:nvSpPr>
        <p:spPr bwMode="auto">
          <a:xfrm flipH="1">
            <a:off x="5065713" y="4698116"/>
            <a:ext cx="955675" cy="1587"/>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08" name="Line 65">
            <a:extLst>
              <a:ext uri="{FF2B5EF4-FFF2-40B4-BE49-F238E27FC236}">
                <a16:creationId xmlns:a16="http://schemas.microsoft.com/office/drawing/2014/main" id="{0337D219-31F5-4E80-AF1D-B11AD906532A}"/>
              </a:ext>
            </a:extLst>
          </p:cNvPr>
          <p:cNvSpPr>
            <a:spLocks noChangeShapeType="1"/>
          </p:cNvSpPr>
          <p:nvPr/>
        </p:nvSpPr>
        <p:spPr bwMode="auto">
          <a:xfrm>
            <a:off x="4681538" y="5422016"/>
            <a:ext cx="1873250" cy="1587"/>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09" name="Line 66">
            <a:extLst>
              <a:ext uri="{FF2B5EF4-FFF2-40B4-BE49-F238E27FC236}">
                <a16:creationId xmlns:a16="http://schemas.microsoft.com/office/drawing/2014/main" id="{304824E8-DF6B-49C8-949F-F02EC0DA8F50}"/>
              </a:ext>
            </a:extLst>
          </p:cNvPr>
          <p:cNvSpPr>
            <a:spLocks noChangeShapeType="1"/>
          </p:cNvSpPr>
          <p:nvPr/>
        </p:nvSpPr>
        <p:spPr bwMode="auto">
          <a:xfrm flipH="1">
            <a:off x="4638676" y="4772728"/>
            <a:ext cx="327025" cy="508000"/>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10" name="Freeform 67">
            <a:extLst>
              <a:ext uri="{FF2B5EF4-FFF2-40B4-BE49-F238E27FC236}">
                <a16:creationId xmlns:a16="http://schemas.microsoft.com/office/drawing/2014/main" id="{E22FED3F-5B5A-44A2-9A15-171FC64B1704}"/>
              </a:ext>
            </a:extLst>
          </p:cNvPr>
          <p:cNvSpPr>
            <a:spLocks/>
          </p:cNvSpPr>
          <p:nvPr/>
        </p:nvSpPr>
        <p:spPr bwMode="auto">
          <a:xfrm>
            <a:off x="4610100" y="5282316"/>
            <a:ext cx="82550" cy="139700"/>
          </a:xfrm>
          <a:custGeom>
            <a:avLst/>
            <a:gdLst>
              <a:gd name="T0" fmla="*/ 2147483646 w 106"/>
              <a:gd name="T1" fmla="*/ 0 h 176"/>
              <a:gd name="T2" fmla="*/ 2147483646 w 106"/>
              <a:gd name="T3" fmla="*/ 2147483646 h 176"/>
              <a:gd name="T4" fmla="*/ 2147483646 w 106"/>
              <a:gd name="T5" fmla="*/ 2147483646 h 176"/>
              <a:gd name="T6" fmla="*/ 2147483646 w 106"/>
              <a:gd name="T7" fmla="*/ 2147483646 h 176"/>
              <a:gd name="T8" fmla="*/ 2147483646 w 106"/>
              <a:gd name="T9" fmla="*/ 2147483646 h 176"/>
              <a:gd name="T10" fmla="*/ 2147483646 w 106"/>
              <a:gd name="T11" fmla="*/ 2147483646 h 176"/>
              <a:gd name="T12" fmla="*/ 2147483646 w 106"/>
              <a:gd name="T13" fmla="*/ 2147483646 h 176"/>
              <a:gd name="T14" fmla="*/ 2147483646 w 106"/>
              <a:gd name="T15" fmla="*/ 2147483646 h 176"/>
              <a:gd name="T16" fmla="*/ 2147483646 w 106"/>
              <a:gd name="T17" fmla="*/ 2147483646 h 176"/>
              <a:gd name="T18" fmla="*/ 2147483646 w 106"/>
              <a:gd name="T19" fmla="*/ 2147483646 h 176"/>
              <a:gd name="T20" fmla="*/ 2147483646 w 106"/>
              <a:gd name="T21" fmla="*/ 2147483646 h 176"/>
              <a:gd name="T22" fmla="*/ 2147483646 w 106"/>
              <a:gd name="T23" fmla="*/ 2147483646 h 176"/>
              <a:gd name="T24" fmla="*/ 2147483646 w 106"/>
              <a:gd name="T25" fmla="*/ 2147483646 h 176"/>
              <a:gd name="T26" fmla="*/ 2147483646 w 106"/>
              <a:gd name="T27" fmla="*/ 2147483646 h 176"/>
              <a:gd name="T28" fmla="*/ 2147483646 w 106"/>
              <a:gd name="T29" fmla="*/ 2147483646 h 176"/>
              <a:gd name="T30" fmla="*/ 2147483646 w 106"/>
              <a:gd name="T31" fmla="*/ 2147483646 h 176"/>
              <a:gd name="T32" fmla="*/ 2147483646 w 106"/>
              <a:gd name="T33" fmla="*/ 2147483646 h 176"/>
              <a:gd name="T34" fmla="*/ 2147483646 w 106"/>
              <a:gd name="T35" fmla="*/ 2147483646 h 176"/>
              <a:gd name="T36" fmla="*/ 2147483646 w 106"/>
              <a:gd name="T37" fmla="*/ 2147483646 h 176"/>
              <a:gd name="T38" fmla="*/ 0 w 106"/>
              <a:gd name="T39" fmla="*/ 2147483646 h 176"/>
              <a:gd name="T40" fmla="*/ 2147483646 w 106"/>
              <a:gd name="T41" fmla="*/ 2147483646 h 176"/>
              <a:gd name="T42" fmla="*/ 2147483646 w 106"/>
              <a:gd name="T43" fmla="*/ 2147483646 h 176"/>
              <a:gd name="T44" fmla="*/ 2147483646 w 106"/>
              <a:gd name="T45" fmla="*/ 2147483646 h 176"/>
              <a:gd name="T46" fmla="*/ 2147483646 w 106"/>
              <a:gd name="T47" fmla="*/ 2147483646 h 176"/>
              <a:gd name="T48" fmla="*/ 2147483646 w 106"/>
              <a:gd name="T49" fmla="*/ 2147483646 h 176"/>
              <a:gd name="T50" fmla="*/ 2147483646 w 106"/>
              <a:gd name="T51" fmla="*/ 2147483646 h 176"/>
              <a:gd name="T52" fmla="*/ 2147483646 w 106"/>
              <a:gd name="T53" fmla="*/ 2147483646 h 176"/>
              <a:gd name="T54" fmla="*/ 2147483646 w 106"/>
              <a:gd name="T55" fmla="*/ 2147483646 h 176"/>
              <a:gd name="T56" fmla="*/ 2147483646 w 106"/>
              <a:gd name="T57" fmla="*/ 2147483646 h 176"/>
              <a:gd name="T58" fmla="*/ 2147483646 w 106"/>
              <a:gd name="T59" fmla="*/ 2147483646 h 176"/>
              <a:gd name="T60" fmla="*/ 2147483646 w 106"/>
              <a:gd name="T61" fmla="*/ 2147483646 h 176"/>
              <a:gd name="T62" fmla="*/ 2147483646 w 106"/>
              <a:gd name="T63" fmla="*/ 2147483646 h 176"/>
              <a:gd name="T64" fmla="*/ 2147483646 w 106"/>
              <a:gd name="T65" fmla="*/ 2147483646 h 176"/>
              <a:gd name="T66" fmla="*/ 2147483646 w 106"/>
              <a:gd name="T67" fmla="*/ 2147483646 h 176"/>
              <a:gd name="T68" fmla="*/ 2147483646 w 106"/>
              <a:gd name="T69" fmla="*/ 2147483646 h 176"/>
              <a:gd name="T70" fmla="*/ 2147483646 w 106"/>
              <a:gd name="T71" fmla="*/ 2147483646 h 176"/>
              <a:gd name="T72" fmla="*/ 2147483646 w 106"/>
              <a:gd name="T73" fmla="*/ 2147483646 h 176"/>
              <a:gd name="T74" fmla="*/ 2147483646 w 106"/>
              <a:gd name="T75" fmla="*/ 2147483646 h 176"/>
              <a:gd name="T76" fmla="*/ 2147483646 w 106"/>
              <a:gd name="T77" fmla="*/ 2147483646 h 176"/>
              <a:gd name="T78" fmla="*/ 2147483646 w 106"/>
              <a:gd name="T79" fmla="*/ 2147483646 h 176"/>
              <a:gd name="T80" fmla="*/ 2147483646 w 106"/>
              <a:gd name="T81" fmla="*/ 2147483646 h 176"/>
              <a:gd name="T82" fmla="*/ 2147483646 w 106"/>
              <a:gd name="T83" fmla="*/ 2147483646 h 176"/>
              <a:gd name="T84" fmla="*/ 2147483646 w 106"/>
              <a:gd name="T85" fmla="*/ 2147483646 h 176"/>
              <a:gd name="T86" fmla="*/ 2147483646 w 106"/>
              <a:gd name="T87" fmla="*/ 2147483646 h 176"/>
              <a:gd name="T88" fmla="*/ 2147483646 w 106"/>
              <a:gd name="T89" fmla="*/ 2147483646 h 176"/>
              <a:gd name="T90" fmla="*/ 2147483646 w 106"/>
              <a:gd name="T91" fmla="*/ 2147483646 h 176"/>
              <a:gd name="T92" fmla="*/ 2147483646 w 106"/>
              <a:gd name="T93" fmla="*/ 2147483646 h 176"/>
              <a:gd name="T94" fmla="*/ 2147483646 w 106"/>
              <a:gd name="T95" fmla="*/ 2147483646 h 176"/>
              <a:gd name="T96" fmla="*/ 2147483646 w 106"/>
              <a:gd name="T97" fmla="*/ 2147483646 h 176"/>
              <a:gd name="T98" fmla="*/ 2147483646 w 106"/>
              <a:gd name="T99" fmla="*/ 2147483646 h 176"/>
              <a:gd name="T100" fmla="*/ 2147483646 w 106"/>
              <a:gd name="T101" fmla="*/ 2147483646 h 176"/>
              <a:gd name="T102" fmla="*/ 2147483646 w 106"/>
              <a:gd name="T103" fmla="*/ 2147483646 h 1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06" h="176">
                <a:moveTo>
                  <a:pt x="32" y="0"/>
                </a:moveTo>
                <a:lnTo>
                  <a:pt x="30" y="6"/>
                </a:lnTo>
                <a:lnTo>
                  <a:pt x="26" y="11"/>
                </a:lnTo>
                <a:lnTo>
                  <a:pt x="25" y="13"/>
                </a:lnTo>
                <a:lnTo>
                  <a:pt x="20" y="17"/>
                </a:lnTo>
                <a:lnTo>
                  <a:pt x="17" y="20"/>
                </a:lnTo>
                <a:lnTo>
                  <a:pt x="15" y="24"/>
                </a:lnTo>
                <a:lnTo>
                  <a:pt x="11" y="28"/>
                </a:lnTo>
                <a:lnTo>
                  <a:pt x="11" y="34"/>
                </a:lnTo>
                <a:lnTo>
                  <a:pt x="10" y="39"/>
                </a:lnTo>
                <a:lnTo>
                  <a:pt x="6" y="43"/>
                </a:lnTo>
                <a:lnTo>
                  <a:pt x="3" y="48"/>
                </a:lnTo>
                <a:lnTo>
                  <a:pt x="2" y="52"/>
                </a:lnTo>
                <a:lnTo>
                  <a:pt x="2" y="58"/>
                </a:lnTo>
                <a:lnTo>
                  <a:pt x="2" y="63"/>
                </a:lnTo>
                <a:lnTo>
                  <a:pt x="2" y="68"/>
                </a:lnTo>
                <a:lnTo>
                  <a:pt x="2" y="72"/>
                </a:lnTo>
                <a:lnTo>
                  <a:pt x="2" y="79"/>
                </a:lnTo>
                <a:lnTo>
                  <a:pt x="2" y="84"/>
                </a:lnTo>
                <a:lnTo>
                  <a:pt x="0" y="87"/>
                </a:lnTo>
                <a:lnTo>
                  <a:pt x="2" y="93"/>
                </a:lnTo>
                <a:lnTo>
                  <a:pt x="2" y="100"/>
                </a:lnTo>
                <a:lnTo>
                  <a:pt x="2" y="105"/>
                </a:lnTo>
                <a:lnTo>
                  <a:pt x="3" y="109"/>
                </a:lnTo>
                <a:lnTo>
                  <a:pt x="6" y="114"/>
                </a:lnTo>
                <a:lnTo>
                  <a:pt x="7" y="118"/>
                </a:lnTo>
                <a:lnTo>
                  <a:pt x="10" y="123"/>
                </a:lnTo>
                <a:lnTo>
                  <a:pt x="11" y="127"/>
                </a:lnTo>
                <a:lnTo>
                  <a:pt x="13" y="131"/>
                </a:lnTo>
                <a:lnTo>
                  <a:pt x="17" y="136"/>
                </a:lnTo>
                <a:lnTo>
                  <a:pt x="19" y="139"/>
                </a:lnTo>
                <a:lnTo>
                  <a:pt x="24" y="144"/>
                </a:lnTo>
                <a:lnTo>
                  <a:pt x="28" y="147"/>
                </a:lnTo>
                <a:lnTo>
                  <a:pt x="31" y="149"/>
                </a:lnTo>
                <a:lnTo>
                  <a:pt x="33" y="155"/>
                </a:lnTo>
                <a:lnTo>
                  <a:pt x="38" y="158"/>
                </a:lnTo>
                <a:lnTo>
                  <a:pt x="41" y="159"/>
                </a:lnTo>
                <a:lnTo>
                  <a:pt x="45" y="161"/>
                </a:lnTo>
                <a:lnTo>
                  <a:pt x="50" y="166"/>
                </a:lnTo>
                <a:lnTo>
                  <a:pt x="53" y="168"/>
                </a:lnTo>
                <a:lnTo>
                  <a:pt x="57" y="169"/>
                </a:lnTo>
                <a:lnTo>
                  <a:pt x="61" y="171"/>
                </a:lnTo>
                <a:lnTo>
                  <a:pt x="68" y="171"/>
                </a:lnTo>
                <a:lnTo>
                  <a:pt x="72" y="172"/>
                </a:lnTo>
                <a:lnTo>
                  <a:pt x="76" y="172"/>
                </a:lnTo>
                <a:lnTo>
                  <a:pt x="81" y="176"/>
                </a:lnTo>
                <a:lnTo>
                  <a:pt x="87" y="176"/>
                </a:lnTo>
                <a:lnTo>
                  <a:pt x="90" y="172"/>
                </a:lnTo>
                <a:lnTo>
                  <a:pt x="96" y="176"/>
                </a:lnTo>
                <a:lnTo>
                  <a:pt x="100" y="176"/>
                </a:lnTo>
                <a:lnTo>
                  <a:pt x="105" y="172"/>
                </a:lnTo>
                <a:lnTo>
                  <a:pt x="106" y="172"/>
                </a:lnTo>
              </a:path>
            </a:pathLst>
          </a:custGeom>
          <a:noFill/>
          <a:ln w="206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6211" name="Line 68">
            <a:extLst>
              <a:ext uri="{FF2B5EF4-FFF2-40B4-BE49-F238E27FC236}">
                <a16:creationId xmlns:a16="http://schemas.microsoft.com/office/drawing/2014/main" id="{FDF06F37-0207-4F58-8487-CE022EDD0886}"/>
              </a:ext>
            </a:extLst>
          </p:cNvPr>
          <p:cNvSpPr>
            <a:spLocks noChangeShapeType="1"/>
          </p:cNvSpPr>
          <p:nvPr/>
        </p:nvSpPr>
        <p:spPr bwMode="auto">
          <a:xfrm flipV="1">
            <a:off x="4892675" y="5426778"/>
            <a:ext cx="1588" cy="138113"/>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12" name="Line 69">
            <a:extLst>
              <a:ext uri="{FF2B5EF4-FFF2-40B4-BE49-F238E27FC236}">
                <a16:creationId xmlns:a16="http://schemas.microsoft.com/office/drawing/2014/main" id="{3AD46557-7DA3-444F-9405-BDE996B1404D}"/>
              </a:ext>
            </a:extLst>
          </p:cNvPr>
          <p:cNvSpPr>
            <a:spLocks noChangeShapeType="1"/>
          </p:cNvSpPr>
          <p:nvPr/>
        </p:nvSpPr>
        <p:spPr bwMode="auto">
          <a:xfrm flipV="1">
            <a:off x="5519738" y="5418841"/>
            <a:ext cx="1587" cy="149225"/>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13" name="Line 70">
            <a:extLst>
              <a:ext uri="{FF2B5EF4-FFF2-40B4-BE49-F238E27FC236}">
                <a16:creationId xmlns:a16="http://schemas.microsoft.com/office/drawing/2014/main" id="{BD9FCA6B-4171-42B9-B22C-E1067AB3AAD8}"/>
              </a:ext>
            </a:extLst>
          </p:cNvPr>
          <p:cNvSpPr>
            <a:spLocks noChangeShapeType="1"/>
          </p:cNvSpPr>
          <p:nvPr/>
        </p:nvSpPr>
        <p:spPr bwMode="auto">
          <a:xfrm flipV="1">
            <a:off x="5834063" y="5417252"/>
            <a:ext cx="1587" cy="146050"/>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14" name="Line 71">
            <a:extLst>
              <a:ext uri="{FF2B5EF4-FFF2-40B4-BE49-F238E27FC236}">
                <a16:creationId xmlns:a16="http://schemas.microsoft.com/office/drawing/2014/main" id="{83704498-9CFD-4762-A438-5F98CA61BFCF}"/>
              </a:ext>
            </a:extLst>
          </p:cNvPr>
          <p:cNvSpPr>
            <a:spLocks noChangeShapeType="1"/>
          </p:cNvSpPr>
          <p:nvPr/>
        </p:nvSpPr>
        <p:spPr bwMode="auto">
          <a:xfrm flipV="1">
            <a:off x="5321300" y="4696528"/>
            <a:ext cx="1588" cy="198438"/>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15" name="Line 72">
            <a:extLst>
              <a:ext uri="{FF2B5EF4-FFF2-40B4-BE49-F238E27FC236}">
                <a16:creationId xmlns:a16="http://schemas.microsoft.com/office/drawing/2014/main" id="{EE983698-DD65-4817-B5A1-0708B6CB74D1}"/>
              </a:ext>
            </a:extLst>
          </p:cNvPr>
          <p:cNvSpPr>
            <a:spLocks noChangeShapeType="1"/>
          </p:cNvSpPr>
          <p:nvPr/>
        </p:nvSpPr>
        <p:spPr bwMode="auto">
          <a:xfrm flipV="1">
            <a:off x="5845176" y="4706053"/>
            <a:ext cx="1588" cy="184150"/>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16" name="Line 73">
            <a:extLst>
              <a:ext uri="{FF2B5EF4-FFF2-40B4-BE49-F238E27FC236}">
                <a16:creationId xmlns:a16="http://schemas.microsoft.com/office/drawing/2014/main" id="{BBBA4517-B8D1-456A-B645-2E1A2AB7D4DE}"/>
              </a:ext>
            </a:extLst>
          </p:cNvPr>
          <p:cNvSpPr>
            <a:spLocks noChangeShapeType="1"/>
          </p:cNvSpPr>
          <p:nvPr/>
        </p:nvSpPr>
        <p:spPr bwMode="auto">
          <a:xfrm flipV="1">
            <a:off x="5207000" y="5431541"/>
            <a:ext cx="1588" cy="133350"/>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17" name="Freeform 74">
            <a:extLst>
              <a:ext uri="{FF2B5EF4-FFF2-40B4-BE49-F238E27FC236}">
                <a16:creationId xmlns:a16="http://schemas.microsoft.com/office/drawing/2014/main" id="{8DE447FF-76F8-49E2-AD14-17FFE4C43DB9}"/>
              </a:ext>
            </a:extLst>
          </p:cNvPr>
          <p:cNvSpPr>
            <a:spLocks/>
          </p:cNvSpPr>
          <p:nvPr/>
        </p:nvSpPr>
        <p:spPr bwMode="auto">
          <a:xfrm>
            <a:off x="4970463" y="4696529"/>
            <a:ext cx="87312" cy="68263"/>
          </a:xfrm>
          <a:custGeom>
            <a:avLst/>
            <a:gdLst>
              <a:gd name="T0" fmla="*/ 0 w 111"/>
              <a:gd name="T1" fmla="*/ 2147483646 h 85"/>
              <a:gd name="T2" fmla="*/ 2147483646 w 111"/>
              <a:gd name="T3" fmla="*/ 2147483646 h 85"/>
              <a:gd name="T4" fmla="*/ 2147483646 w 111"/>
              <a:gd name="T5" fmla="*/ 0 h 85"/>
              <a:gd name="T6" fmla="*/ 0 60000 65536"/>
              <a:gd name="T7" fmla="*/ 0 60000 65536"/>
              <a:gd name="T8" fmla="*/ 0 60000 65536"/>
            </a:gdLst>
            <a:ahLst/>
            <a:cxnLst>
              <a:cxn ang="T6">
                <a:pos x="T0" y="T1"/>
              </a:cxn>
              <a:cxn ang="T7">
                <a:pos x="T2" y="T3"/>
              </a:cxn>
              <a:cxn ang="T8">
                <a:pos x="T4" y="T5"/>
              </a:cxn>
            </a:cxnLst>
            <a:rect l="0" t="0" r="r" b="b"/>
            <a:pathLst>
              <a:path w="111" h="85">
                <a:moveTo>
                  <a:pt x="0" y="85"/>
                </a:moveTo>
                <a:lnTo>
                  <a:pt x="45" y="27"/>
                </a:lnTo>
                <a:lnTo>
                  <a:pt x="111" y="0"/>
                </a:lnTo>
              </a:path>
            </a:pathLst>
          </a:custGeom>
          <a:noFill/>
          <a:ln w="206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6218" name="Line 75">
            <a:extLst>
              <a:ext uri="{FF2B5EF4-FFF2-40B4-BE49-F238E27FC236}">
                <a16:creationId xmlns:a16="http://schemas.microsoft.com/office/drawing/2014/main" id="{2EFA5C03-BA80-4271-806E-097D8B00D347}"/>
              </a:ext>
            </a:extLst>
          </p:cNvPr>
          <p:cNvSpPr>
            <a:spLocks noChangeShapeType="1"/>
          </p:cNvSpPr>
          <p:nvPr/>
        </p:nvSpPr>
        <p:spPr bwMode="auto">
          <a:xfrm flipV="1">
            <a:off x="5507038" y="4564766"/>
            <a:ext cx="1587" cy="131762"/>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19" name="Rectangle 76">
            <a:extLst>
              <a:ext uri="{FF2B5EF4-FFF2-40B4-BE49-F238E27FC236}">
                <a16:creationId xmlns:a16="http://schemas.microsoft.com/office/drawing/2014/main" id="{BA13F07C-D9E5-48B1-9016-FEF2BCFB8C1B}"/>
              </a:ext>
            </a:extLst>
          </p:cNvPr>
          <p:cNvSpPr>
            <a:spLocks noChangeArrowheads="1"/>
          </p:cNvSpPr>
          <p:nvPr/>
        </p:nvSpPr>
        <p:spPr bwMode="auto">
          <a:xfrm>
            <a:off x="6383339" y="4131379"/>
            <a:ext cx="607539"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800" b="1">
                <a:solidFill>
                  <a:srgbClr val="000000"/>
                </a:solidFill>
                <a:latin typeface="Arial" panose="020B0604020202020204" pitchFamily="34" charset="0"/>
              </a:rPr>
              <a:t>TANK FARM</a:t>
            </a:r>
            <a:endParaRPr lang="en-US" altLang="en-US" sz="2400"/>
          </a:p>
        </p:txBody>
      </p:sp>
      <p:sp>
        <p:nvSpPr>
          <p:cNvPr id="6220" name="Rectangle 77">
            <a:extLst>
              <a:ext uri="{FF2B5EF4-FFF2-40B4-BE49-F238E27FC236}">
                <a16:creationId xmlns:a16="http://schemas.microsoft.com/office/drawing/2014/main" id="{3DB63933-838D-4FBC-A3C0-88AE0039FC33}"/>
              </a:ext>
            </a:extLst>
          </p:cNvPr>
          <p:cNvSpPr>
            <a:spLocks noChangeArrowheads="1"/>
          </p:cNvSpPr>
          <p:nvPr/>
        </p:nvSpPr>
        <p:spPr bwMode="auto">
          <a:xfrm>
            <a:off x="6445250" y="4380616"/>
            <a:ext cx="41517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800" b="1">
                <a:solidFill>
                  <a:srgbClr val="000000"/>
                </a:solidFill>
                <a:latin typeface="Arial" panose="020B0604020202020204" pitchFamily="34" charset="0"/>
              </a:rPr>
              <a:t>(OMMS).</a:t>
            </a:r>
            <a:endParaRPr lang="en-US" altLang="en-US" sz="2400"/>
          </a:p>
        </p:txBody>
      </p:sp>
      <p:sp>
        <p:nvSpPr>
          <p:cNvPr id="6221" name="Rectangle 78">
            <a:extLst>
              <a:ext uri="{FF2B5EF4-FFF2-40B4-BE49-F238E27FC236}">
                <a16:creationId xmlns:a16="http://schemas.microsoft.com/office/drawing/2014/main" id="{69C429AA-1C7E-4924-ADB3-275C522C30CF}"/>
              </a:ext>
            </a:extLst>
          </p:cNvPr>
          <p:cNvSpPr>
            <a:spLocks noChangeArrowheads="1"/>
          </p:cNvSpPr>
          <p:nvPr/>
        </p:nvSpPr>
        <p:spPr bwMode="auto">
          <a:xfrm>
            <a:off x="6445250" y="4247267"/>
            <a:ext cx="35426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800" b="1">
                <a:solidFill>
                  <a:srgbClr val="000000"/>
                </a:solidFill>
                <a:latin typeface="Arial" panose="020B0604020202020204" pitchFamily="34" charset="0"/>
              </a:rPr>
              <a:t>SUPRV</a:t>
            </a:r>
            <a:endParaRPr lang="en-US" altLang="en-US" sz="2400"/>
          </a:p>
        </p:txBody>
      </p:sp>
      <p:sp>
        <p:nvSpPr>
          <p:cNvPr id="6222" name="Rectangle 79">
            <a:extLst>
              <a:ext uri="{FF2B5EF4-FFF2-40B4-BE49-F238E27FC236}">
                <a16:creationId xmlns:a16="http://schemas.microsoft.com/office/drawing/2014/main" id="{C5ADDDE9-F06F-42F7-9D82-D50314CB2759}"/>
              </a:ext>
            </a:extLst>
          </p:cNvPr>
          <p:cNvSpPr>
            <a:spLocks noChangeArrowheads="1"/>
          </p:cNvSpPr>
          <p:nvPr/>
        </p:nvSpPr>
        <p:spPr bwMode="auto">
          <a:xfrm>
            <a:off x="7440614" y="4102803"/>
            <a:ext cx="600075" cy="400050"/>
          </a:xfrm>
          <a:prstGeom prst="rect">
            <a:avLst/>
          </a:prstGeom>
          <a:solidFill>
            <a:srgbClr val="FFED24"/>
          </a:solidFill>
          <a:ln w="206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223" name="Rectangle 80">
            <a:extLst>
              <a:ext uri="{FF2B5EF4-FFF2-40B4-BE49-F238E27FC236}">
                <a16:creationId xmlns:a16="http://schemas.microsoft.com/office/drawing/2014/main" id="{D54CD564-B438-4253-9F7F-E2334EFFE14E}"/>
              </a:ext>
            </a:extLst>
          </p:cNvPr>
          <p:cNvSpPr>
            <a:spLocks noChangeArrowheads="1"/>
          </p:cNvSpPr>
          <p:nvPr/>
        </p:nvSpPr>
        <p:spPr bwMode="auto">
          <a:xfrm>
            <a:off x="7469189" y="4306003"/>
            <a:ext cx="53219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700" b="1">
                <a:solidFill>
                  <a:srgbClr val="000000"/>
                </a:solidFill>
                <a:latin typeface="Arial" panose="020B0604020202020204" pitchFamily="34" charset="0"/>
              </a:rPr>
              <a:t>AUTOMAT'N</a:t>
            </a:r>
            <a:endParaRPr lang="en-US" altLang="en-US" sz="2400"/>
          </a:p>
        </p:txBody>
      </p:sp>
      <p:sp>
        <p:nvSpPr>
          <p:cNvPr id="6224" name="Rectangle 81">
            <a:extLst>
              <a:ext uri="{FF2B5EF4-FFF2-40B4-BE49-F238E27FC236}">
                <a16:creationId xmlns:a16="http://schemas.microsoft.com/office/drawing/2014/main" id="{F03F058D-076E-4CA0-BC64-617FEF0505CE}"/>
              </a:ext>
            </a:extLst>
          </p:cNvPr>
          <p:cNvSpPr>
            <a:spLocks noChangeArrowheads="1"/>
          </p:cNvSpPr>
          <p:nvPr/>
        </p:nvSpPr>
        <p:spPr bwMode="auto">
          <a:xfrm>
            <a:off x="7470776" y="4156778"/>
            <a:ext cx="476092"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700" b="1" dirty="0">
                <a:solidFill>
                  <a:srgbClr val="000000"/>
                </a:solidFill>
                <a:latin typeface="Arial" panose="020B0604020202020204" pitchFamily="34" charset="0"/>
              </a:rPr>
              <a:t>WAREH'SE</a:t>
            </a:r>
            <a:endParaRPr lang="en-US" altLang="en-US" sz="2400" dirty="0"/>
          </a:p>
        </p:txBody>
      </p:sp>
      <p:sp>
        <p:nvSpPr>
          <p:cNvPr id="6225" name="Rectangle 82">
            <a:extLst>
              <a:ext uri="{FF2B5EF4-FFF2-40B4-BE49-F238E27FC236}">
                <a16:creationId xmlns:a16="http://schemas.microsoft.com/office/drawing/2014/main" id="{9C900FFE-B66B-467E-AD5C-4A539D829014}"/>
              </a:ext>
            </a:extLst>
          </p:cNvPr>
          <p:cNvSpPr>
            <a:spLocks noChangeArrowheads="1"/>
          </p:cNvSpPr>
          <p:nvPr/>
        </p:nvSpPr>
        <p:spPr bwMode="auto">
          <a:xfrm>
            <a:off x="5176838" y="4115504"/>
            <a:ext cx="654050" cy="436563"/>
          </a:xfrm>
          <a:prstGeom prst="rect">
            <a:avLst/>
          </a:prstGeom>
          <a:solidFill>
            <a:srgbClr val="FFED24"/>
          </a:solidFill>
          <a:ln w="206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226" name="Rectangle 83">
            <a:extLst>
              <a:ext uri="{FF2B5EF4-FFF2-40B4-BE49-F238E27FC236}">
                <a16:creationId xmlns:a16="http://schemas.microsoft.com/office/drawing/2014/main" id="{E84C55BB-E4C9-4E74-BDA7-844A9443EA0B}"/>
              </a:ext>
            </a:extLst>
          </p:cNvPr>
          <p:cNvSpPr>
            <a:spLocks noChangeArrowheads="1"/>
          </p:cNvSpPr>
          <p:nvPr/>
        </p:nvSpPr>
        <p:spPr bwMode="auto">
          <a:xfrm>
            <a:off x="5219701" y="4129792"/>
            <a:ext cx="503343"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800" b="1">
                <a:solidFill>
                  <a:srgbClr val="000000"/>
                </a:solidFill>
                <a:latin typeface="Arial" panose="020B0604020202020204" pitchFamily="34" charset="0"/>
              </a:rPr>
              <a:t>PROCESS</a:t>
            </a:r>
            <a:endParaRPr lang="en-US" altLang="en-US" sz="2000"/>
          </a:p>
        </p:txBody>
      </p:sp>
      <p:sp>
        <p:nvSpPr>
          <p:cNvPr id="6227" name="Rectangle 84">
            <a:extLst>
              <a:ext uri="{FF2B5EF4-FFF2-40B4-BE49-F238E27FC236}">
                <a16:creationId xmlns:a16="http://schemas.microsoft.com/office/drawing/2014/main" id="{FAA62C4B-887E-4874-9180-71AB5175204F}"/>
              </a:ext>
            </a:extLst>
          </p:cNvPr>
          <p:cNvSpPr>
            <a:spLocks noChangeArrowheads="1"/>
          </p:cNvSpPr>
          <p:nvPr/>
        </p:nvSpPr>
        <p:spPr bwMode="auto">
          <a:xfrm>
            <a:off x="5268913" y="4410778"/>
            <a:ext cx="3206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a:t>
            </a:r>
            <a:endParaRPr lang="en-US" altLang="en-US" sz="2400"/>
          </a:p>
        </p:txBody>
      </p:sp>
      <p:sp>
        <p:nvSpPr>
          <p:cNvPr id="6228" name="Rectangle 85">
            <a:extLst>
              <a:ext uri="{FF2B5EF4-FFF2-40B4-BE49-F238E27FC236}">
                <a16:creationId xmlns:a16="http://schemas.microsoft.com/office/drawing/2014/main" id="{C12D435A-40C1-4765-BD7A-5E1ABC527A91}"/>
              </a:ext>
            </a:extLst>
          </p:cNvPr>
          <p:cNvSpPr>
            <a:spLocks noChangeArrowheads="1"/>
          </p:cNvSpPr>
          <p:nvPr/>
        </p:nvSpPr>
        <p:spPr bwMode="auto">
          <a:xfrm>
            <a:off x="5268913" y="4266316"/>
            <a:ext cx="40876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800" b="1">
                <a:solidFill>
                  <a:srgbClr val="000000"/>
                </a:solidFill>
                <a:latin typeface="Arial" panose="020B0604020202020204" pitchFamily="34" charset="0"/>
              </a:rPr>
              <a:t>AREA 2</a:t>
            </a:r>
            <a:r>
              <a:rPr lang="en-US" altLang="en-US" sz="900" b="1">
                <a:solidFill>
                  <a:srgbClr val="000000"/>
                </a:solidFill>
                <a:latin typeface="Arial" panose="020B0604020202020204" pitchFamily="34" charset="0"/>
              </a:rPr>
              <a:t> </a:t>
            </a:r>
            <a:endParaRPr lang="en-US" altLang="en-US" sz="2400"/>
          </a:p>
        </p:txBody>
      </p:sp>
      <p:sp>
        <p:nvSpPr>
          <p:cNvPr id="6229" name="Rectangle 86">
            <a:extLst>
              <a:ext uri="{FF2B5EF4-FFF2-40B4-BE49-F238E27FC236}">
                <a16:creationId xmlns:a16="http://schemas.microsoft.com/office/drawing/2014/main" id="{B9AD99B6-474E-4098-B582-ED054A8CF41F}"/>
              </a:ext>
            </a:extLst>
          </p:cNvPr>
          <p:cNvSpPr>
            <a:spLocks noChangeArrowheads="1"/>
          </p:cNvSpPr>
          <p:nvPr/>
        </p:nvSpPr>
        <p:spPr bwMode="auto">
          <a:xfrm>
            <a:off x="5207001" y="4393316"/>
            <a:ext cx="53059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800" b="1" dirty="0">
                <a:solidFill>
                  <a:srgbClr val="000000"/>
                </a:solidFill>
                <a:latin typeface="Arial" panose="020B0604020202020204" pitchFamily="34" charset="0"/>
              </a:rPr>
              <a:t>DCS HOST</a:t>
            </a:r>
            <a:endParaRPr lang="en-US" altLang="en-US" sz="2000" dirty="0"/>
          </a:p>
        </p:txBody>
      </p:sp>
      <p:sp>
        <p:nvSpPr>
          <p:cNvPr id="6230" name="Rectangle 87">
            <a:extLst>
              <a:ext uri="{FF2B5EF4-FFF2-40B4-BE49-F238E27FC236}">
                <a16:creationId xmlns:a16="http://schemas.microsoft.com/office/drawing/2014/main" id="{5E0BD863-2134-40C1-87B5-97EC1E567463}"/>
              </a:ext>
            </a:extLst>
          </p:cNvPr>
          <p:cNvSpPr>
            <a:spLocks noChangeArrowheads="1"/>
          </p:cNvSpPr>
          <p:nvPr/>
        </p:nvSpPr>
        <p:spPr bwMode="auto">
          <a:xfrm>
            <a:off x="4795838" y="3245554"/>
            <a:ext cx="690562" cy="398463"/>
          </a:xfrm>
          <a:prstGeom prst="rect">
            <a:avLst/>
          </a:prstGeom>
          <a:solidFill>
            <a:srgbClr val="00E700"/>
          </a:solidFill>
          <a:ln w="206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231" name="Rectangle 88">
            <a:extLst>
              <a:ext uri="{FF2B5EF4-FFF2-40B4-BE49-F238E27FC236}">
                <a16:creationId xmlns:a16="http://schemas.microsoft.com/office/drawing/2014/main" id="{1ED1A449-22B3-47F4-8A61-8E936100058E}"/>
              </a:ext>
            </a:extLst>
          </p:cNvPr>
          <p:cNvSpPr>
            <a:spLocks noChangeArrowheads="1"/>
          </p:cNvSpPr>
          <p:nvPr/>
        </p:nvSpPr>
        <p:spPr bwMode="auto">
          <a:xfrm>
            <a:off x="4856164" y="3266192"/>
            <a:ext cx="394339"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800" b="1">
                <a:solidFill>
                  <a:srgbClr val="000000"/>
                </a:solidFill>
                <a:latin typeface="Arial" panose="020B0604020202020204" pitchFamily="34" charset="0"/>
              </a:rPr>
              <a:t>PROD'N</a:t>
            </a:r>
            <a:endParaRPr lang="en-US" altLang="en-US" sz="2400"/>
          </a:p>
        </p:txBody>
      </p:sp>
      <p:sp>
        <p:nvSpPr>
          <p:cNvPr id="6232" name="Rectangle 89">
            <a:extLst>
              <a:ext uri="{FF2B5EF4-FFF2-40B4-BE49-F238E27FC236}">
                <a16:creationId xmlns:a16="http://schemas.microsoft.com/office/drawing/2014/main" id="{68D60297-F14F-4FFB-AB9F-C6B84E291D9F}"/>
              </a:ext>
            </a:extLst>
          </p:cNvPr>
          <p:cNvSpPr>
            <a:spLocks noChangeArrowheads="1"/>
          </p:cNvSpPr>
          <p:nvPr/>
        </p:nvSpPr>
        <p:spPr bwMode="auto">
          <a:xfrm>
            <a:off x="4849813" y="3402717"/>
            <a:ext cx="428002"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800" b="1">
                <a:solidFill>
                  <a:srgbClr val="000000"/>
                </a:solidFill>
                <a:latin typeface="Arial" panose="020B0604020202020204" pitchFamily="34" charset="0"/>
              </a:rPr>
              <a:t>REPORT</a:t>
            </a:r>
            <a:endParaRPr lang="en-US" altLang="en-US" sz="2400"/>
          </a:p>
        </p:txBody>
      </p:sp>
      <p:sp>
        <p:nvSpPr>
          <p:cNvPr id="6233" name="Line 90">
            <a:extLst>
              <a:ext uri="{FF2B5EF4-FFF2-40B4-BE49-F238E27FC236}">
                <a16:creationId xmlns:a16="http://schemas.microsoft.com/office/drawing/2014/main" id="{C6220EF0-4FB0-4198-AF00-7F4C75B35858}"/>
              </a:ext>
            </a:extLst>
          </p:cNvPr>
          <p:cNvSpPr>
            <a:spLocks noChangeShapeType="1"/>
          </p:cNvSpPr>
          <p:nvPr/>
        </p:nvSpPr>
        <p:spPr bwMode="auto">
          <a:xfrm flipH="1" flipV="1">
            <a:off x="5075239" y="3653541"/>
            <a:ext cx="1587" cy="163512"/>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34" name="Rectangle 91">
            <a:extLst>
              <a:ext uri="{FF2B5EF4-FFF2-40B4-BE49-F238E27FC236}">
                <a16:creationId xmlns:a16="http://schemas.microsoft.com/office/drawing/2014/main" id="{D502B17F-47BE-4DE7-BCA6-49259F355EFE}"/>
              </a:ext>
            </a:extLst>
          </p:cNvPr>
          <p:cNvSpPr>
            <a:spLocks noChangeArrowheads="1"/>
          </p:cNvSpPr>
          <p:nvPr/>
        </p:nvSpPr>
        <p:spPr bwMode="auto">
          <a:xfrm>
            <a:off x="4857751" y="3526542"/>
            <a:ext cx="46166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800" b="1">
                <a:solidFill>
                  <a:srgbClr val="000000"/>
                </a:solidFill>
                <a:latin typeface="Arial" panose="020B0604020202020204" pitchFamily="34" charset="0"/>
              </a:rPr>
              <a:t>&amp; SCHED</a:t>
            </a:r>
            <a:endParaRPr lang="en-US" altLang="en-US" sz="2400"/>
          </a:p>
        </p:txBody>
      </p:sp>
      <p:sp>
        <p:nvSpPr>
          <p:cNvPr id="6235" name="Rectangle 92">
            <a:extLst>
              <a:ext uri="{FF2B5EF4-FFF2-40B4-BE49-F238E27FC236}">
                <a16:creationId xmlns:a16="http://schemas.microsoft.com/office/drawing/2014/main" id="{F5675537-D056-4735-8A56-98F17FA3691A}"/>
              </a:ext>
            </a:extLst>
          </p:cNvPr>
          <p:cNvSpPr>
            <a:spLocks noChangeArrowheads="1"/>
          </p:cNvSpPr>
          <p:nvPr/>
        </p:nvSpPr>
        <p:spPr bwMode="auto">
          <a:xfrm>
            <a:off x="6056313" y="5580765"/>
            <a:ext cx="190500" cy="201612"/>
          </a:xfrm>
          <a:prstGeom prst="rect">
            <a:avLst/>
          </a:prstGeom>
          <a:solidFill>
            <a:srgbClr val="F32D3B"/>
          </a:solidFill>
          <a:ln w="20638">
            <a:solidFill>
              <a:srgbClr val="F32D3B"/>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236" name="Rectangle 93">
            <a:extLst>
              <a:ext uri="{FF2B5EF4-FFF2-40B4-BE49-F238E27FC236}">
                <a16:creationId xmlns:a16="http://schemas.microsoft.com/office/drawing/2014/main" id="{76B51FAF-1FAC-4E46-9C03-325E38BBCCCC}"/>
              </a:ext>
            </a:extLst>
          </p:cNvPr>
          <p:cNvSpPr>
            <a:spLocks noChangeArrowheads="1"/>
          </p:cNvSpPr>
          <p:nvPr/>
        </p:nvSpPr>
        <p:spPr bwMode="auto">
          <a:xfrm>
            <a:off x="6375400" y="5580765"/>
            <a:ext cx="190500" cy="201612"/>
          </a:xfrm>
          <a:prstGeom prst="rect">
            <a:avLst/>
          </a:prstGeom>
          <a:solidFill>
            <a:srgbClr val="F32D3B"/>
          </a:solidFill>
          <a:ln w="20638">
            <a:solidFill>
              <a:srgbClr val="F32D3B"/>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237" name="Line 94">
            <a:extLst>
              <a:ext uri="{FF2B5EF4-FFF2-40B4-BE49-F238E27FC236}">
                <a16:creationId xmlns:a16="http://schemas.microsoft.com/office/drawing/2014/main" id="{D530A5AF-3513-4D03-AFB4-A3D8CF3F0F50}"/>
              </a:ext>
            </a:extLst>
          </p:cNvPr>
          <p:cNvSpPr>
            <a:spLocks noChangeShapeType="1"/>
          </p:cNvSpPr>
          <p:nvPr/>
        </p:nvSpPr>
        <p:spPr bwMode="auto">
          <a:xfrm flipH="1">
            <a:off x="6434139" y="5102928"/>
            <a:ext cx="339725" cy="225425"/>
          </a:xfrm>
          <a:prstGeom prst="line">
            <a:avLst/>
          </a:prstGeom>
          <a:noFill/>
          <a:ln w="15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38" name="Freeform 95">
            <a:extLst>
              <a:ext uri="{FF2B5EF4-FFF2-40B4-BE49-F238E27FC236}">
                <a16:creationId xmlns:a16="http://schemas.microsoft.com/office/drawing/2014/main" id="{61E951FD-DAB9-4D56-AF03-E2A38F165C9C}"/>
              </a:ext>
            </a:extLst>
          </p:cNvPr>
          <p:cNvSpPr>
            <a:spLocks/>
          </p:cNvSpPr>
          <p:nvPr/>
        </p:nvSpPr>
        <p:spPr bwMode="auto">
          <a:xfrm rot="20559839">
            <a:off x="6253163" y="5310891"/>
            <a:ext cx="196850" cy="95250"/>
          </a:xfrm>
          <a:custGeom>
            <a:avLst/>
            <a:gdLst>
              <a:gd name="T0" fmla="*/ 2147483646 w 246"/>
              <a:gd name="T1" fmla="*/ 2147483646 h 120"/>
              <a:gd name="T2" fmla="*/ 0 w 246"/>
              <a:gd name="T3" fmla="*/ 2147483646 h 120"/>
              <a:gd name="T4" fmla="*/ 2147483646 w 246"/>
              <a:gd name="T5" fmla="*/ 0 h 120"/>
              <a:gd name="T6" fmla="*/ 2147483646 w 246"/>
              <a:gd name="T7" fmla="*/ 2147483646 h 1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6" h="120">
                <a:moveTo>
                  <a:pt x="246" y="116"/>
                </a:moveTo>
                <a:lnTo>
                  <a:pt x="0" y="120"/>
                </a:lnTo>
                <a:lnTo>
                  <a:pt x="215" y="0"/>
                </a:lnTo>
                <a:lnTo>
                  <a:pt x="246" y="116"/>
                </a:lnTo>
                <a:close/>
              </a:path>
            </a:pathLst>
          </a:custGeom>
          <a:solidFill>
            <a:srgbClr val="000000"/>
          </a:solidFill>
          <a:ln w="1588">
            <a:solidFill>
              <a:srgbClr val="000000"/>
            </a:solidFill>
            <a:prstDash val="solid"/>
            <a:round/>
            <a:headEnd/>
            <a:tailEnd/>
          </a:ln>
        </p:spPr>
        <p:txBody>
          <a:bodyPr/>
          <a:lstStyle/>
          <a:p>
            <a:endParaRPr lang="en-US" sz="2400"/>
          </a:p>
        </p:txBody>
      </p:sp>
      <p:sp>
        <p:nvSpPr>
          <p:cNvPr id="6239" name="Line 96">
            <a:extLst>
              <a:ext uri="{FF2B5EF4-FFF2-40B4-BE49-F238E27FC236}">
                <a16:creationId xmlns:a16="http://schemas.microsoft.com/office/drawing/2014/main" id="{399F1F1B-AE23-40D3-ACC2-8BFC785ED7F7}"/>
              </a:ext>
            </a:extLst>
          </p:cNvPr>
          <p:cNvSpPr>
            <a:spLocks noChangeShapeType="1"/>
          </p:cNvSpPr>
          <p:nvPr/>
        </p:nvSpPr>
        <p:spPr bwMode="auto">
          <a:xfrm flipH="1" flipV="1">
            <a:off x="6157913" y="5417253"/>
            <a:ext cx="1587" cy="147638"/>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40" name="Line 97">
            <a:extLst>
              <a:ext uri="{FF2B5EF4-FFF2-40B4-BE49-F238E27FC236}">
                <a16:creationId xmlns:a16="http://schemas.microsoft.com/office/drawing/2014/main" id="{1A179EE1-443C-4296-8909-4311988D4223}"/>
              </a:ext>
            </a:extLst>
          </p:cNvPr>
          <p:cNvSpPr>
            <a:spLocks noChangeShapeType="1"/>
          </p:cNvSpPr>
          <p:nvPr/>
        </p:nvSpPr>
        <p:spPr bwMode="auto">
          <a:xfrm flipV="1">
            <a:off x="6459539" y="5417253"/>
            <a:ext cx="1587" cy="149225"/>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41" name="Oval 98">
            <a:extLst>
              <a:ext uri="{FF2B5EF4-FFF2-40B4-BE49-F238E27FC236}">
                <a16:creationId xmlns:a16="http://schemas.microsoft.com/office/drawing/2014/main" id="{9AB3CF38-BF08-4775-BB00-5C6906D84C79}"/>
              </a:ext>
            </a:extLst>
          </p:cNvPr>
          <p:cNvSpPr>
            <a:spLocks noChangeArrowheads="1"/>
          </p:cNvSpPr>
          <p:nvPr/>
        </p:nvSpPr>
        <p:spPr bwMode="auto">
          <a:xfrm>
            <a:off x="5657850" y="3183640"/>
            <a:ext cx="854075" cy="525462"/>
          </a:xfrm>
          <a:prstGeom prst="ellipse">
            <a:avLst/>
          </a:prstGeom>
          <a:solidFill>
            <a:srgbClr val="00E700"/>
          </a:solidFill>
          <a:ln w="20638">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242" name="Freeform 99">
            <a:extLst>
              <a:ext uri="{FF2B5EF4-FFF2-40B4-BE49-F238E27FC236}">
                <a16:creationId xmlns:a16="http://schemas.microsoft.com/office/drawing/2014/main" id="{99213CCD-E866-4025-831A-E34C31A6A168}"/>
              </a:ext>
            </a:extLst>
          </p:cNvPr>
          <p:cNvSpPr>
            <a:spLocks/>
          </p:cNvSpPr>
          <p:nvPr/>
        </p:nvSpPr>
        <p:spPr bwMode="auto">
          <a:xfrm>
            <a:off x="6089651" y="2247015"/>
            <a:ext cx="969963" cy="673100"/>
          </a:xfrm>
          <a:custGeom>
            <a:avLst/>
            <a:gdLst>
              <a:gd name="T0" fmla="*/ 2147483646 w 1223"/>
              <a:gd name="T1" fmla="*/ 2147483646 h 847"/>
              <a:gd name="T2" fmla="*/ 2147483646 w 1223"/>
              <a:gd name="T3" fmla="*/ 2147483646 h 847"/>
              <a:gd name="T4" fmla="*/ 2147483646 w 1223"/>
              <a:gd name="T5" fmla="*/ 2147483646 h 847"/>
              <a:gd name="T6" fmla="*/ 0 w 1223"/>
              <a:gd name="T7" fmla="*/ 2147483646 h 847"/>
              <a:gd name="T8" fmla="*/ 2147483646 w 1223"/>
              <a:gd name="T9" fmla="*/ 2147483646 h 847"/>
              <a:gd name="T10" fmla="*/ 2147483646 w 1223"/>
              <a:gd name="T11" fmla="*/ 2147483646 h 847"/>
              <a:gd name="T12" fmla="*/ 2147483646 w 1223"/>
              <a:gd name="T13" fmla="*/ 2147483646 h 847"/>
              <a:gd name="T14" fmla="*/ 2147483646 w 1223"/>
              <a:gd name="T15" fmla="*/ 2147483646 h 847"/>
              <a:gd name="T16" fmla="*/ 2147483646 w 1223"/>
              <a:gd name="T17" fmla="*/ 2147483646 h 847"/>
              <a:gd name="T18" fmla="*/ 2147483646 w 1223"/>
              <a:gd name="T19" fmla="*/ 2147483646 h 847"/>
              <a:gd name="T20" fmla="*/ 2147483646 w 1223"/>
              <a:gd name="T21" fmla="*/ 0 h 847"/>
              <a:gd name="T22" fmla="*/ 2147483646 w 1223"/>
              <a:gd name="T23" fmla="*/ 0 h 847"/>
              <a:gd name="T24" fmla="*/ 2147483646 w 1223"/>
              <a:gd name="T25" fmla="*/ 0 h 847"/>
              <a:gd name="T26" fmla="*/ 2147483646 w 1223"/>
              <a:gd name="T27" fmla="*/ 2147483646 h 847"/>
              <a:gd name="T28" fmla="*/ 2147483646 w 1223"/>
              <a:gd name="T29" fmla="*/ 2147483646 h 847"/>
              <a:gd name="T30" fmla="*/ 2147483646 w 1223"/>
              <a:gd name="T31" fmla="*/ 2147483646 h 847"/>
              <a:gd name="T32" fmla="*/ 2147483646 w 1223"/>
              <a:gd name="T33" fmla="*/ 2147483646 h 847"/>
              <a:gd name="T34" fmla="*/ 2147483646 w 1223"/>
              <a:gd name="T35" fmla="*/ 2147483646 h 847"/>
              <a:gd name="T36" fmla="*/ 2147483646 w 1223"/>
              <a:gd name="T37" fmla="*/ 2147483646 h 847"/>
              <a:gd name="T38" fmla="*/ 2147483646 w 1223"/>
              <a:gd name="T39" fmla="*/ 2147483646 h 847"/>
              <a:gd name="T40" fmla="*/ 2147483646 w 1223"/>
              <a:gd name="T41" fmla="*/ 2147483646 h 847"/>
              <a:gd name="T42" fmla="*/ 2147483646 w 1223"/>
              <a:gd name="T43" fmla="*/ 2147483646 h 847"/>
              <a:gd name="T44" fmla="*/ 2147483646 w 1223"/>
              <a:gd name="T45" fmla="*/ 2147483646 h 847"/>
              <a:gd name="T46" fmla="*/ 2147483646 w 1223"/>
              <a:gd name="T47" fmla="*/ 2147483646 h 847"/>
              <a:gd name="T48" fmla="*/ 2147483646 w 1223"/>
              <a:gd name="T49" fmla="*/ 2147483646 h 847"/>
              <a:gd name="T50" fmla="*/ 2147483646 w 1223"/>
              <a:gd name="T51" fmla="*/ 2147483646 h 847"/>
              <a:gd name="T52" fmla="*/ 2147483646 w 1223"/>
              <a:gd name="T53" fmla="*/ 2147483646 h 847"/>
              <a:gd name="T54" fmla="*/ 2147483646 w 1223"/>
              <a:gd name="T55" fmla="*/ 2147483646 h 847"/>
              <a:gd name="T56" fmla="*/ 2147483646 w 1223"/>
              <a:gd name="T57" fmla="*/ 2147483646 h 847"/>
              <a:gd name="T58" fmla="*/ 2147483646 w 1223"/>
              <a:gd name="T59" fmla="*/ 2147483646 h 847"/>
              <a:gd name="T60" fmla="*/ 2147483646 w 1223"/>
              <a:gd name="T61" fmla="*/ 2147483646 h 847"/>
              <a:gd name="T62" fmla="*/ 2147483646 w 1223"/>
              <a:gd name="T63" fmla="*/ 2147483646 h 847"/>
              <a:gd name="T64" fmla="*/ 2147483646 w 1223"/>
              <a:gd name="T65" fmla="*/ 2147483646 h 847"/>
              <a:gd name="T66" fmla="*/ 2147483646 w 1223"/>
              <a:gd name="T67" fmla="*/ 2147483646 h 847"/>
              <a:gd name="T68" fmla="*/ 2147483646 w 1223"/>
              <a:gd name="T69" fmla="*/ 2147483646 h 847"/>
              <a:gd name="T70" fmla="*/ 2147483646 w 1223"/>
              <a:gd name="T71" fmla="*/ 2147483646 h 847"/>
              <a:gd name="T72" fmla="*/ 2147483646 w 1223"/>
              <a:gd name="T73" fmla="*/ 2147483646 h 847"/>
              <a:gd name="T74" fmla="*/ 2147483646 w 1223"/>
              <a:gd name="T75" fmla="*/ 2147483646 h 847"/>
              <a:gd name="T76" fmla="*/ 2147483646 w 1223"/>
              <a:gd name="T77" fmla="*/ 2147483646 h 847"/>
              <a:gd name="T78" fmla="*/ 2147483646 w 1223"/>
              <a:gd name="T79" fmla="*/ 2147483646 h 847"/>
              <a:gd name="T80" fmla="*/ 2147483646 w 1223"/>
              <a:gd name="T81" fmla="*/ 2147483646 h 847"/>
              <a:gd name="T82" fmla="*/ 2147483646 w 1223"/>
              <a:gd name="T83" fmla="*/ 2147483646 h 847"/>
              <a:gd name="T84" fmla="*/ 2147483646 w 1223"/>
              <a:gd name="T85" fmla="*/ 2147483646 h 847"/>
              <a:gd name="T86" fmla="*/ 2147483646 w 1223"/>
              <a:gd name="T87" fmla="*/ 2147483646 h 847"/>
              <a:gd name="T88" fmla="*/ 2147483646 w 1223"/>
              <a:gd name="T89" fmla="*/ 2147483646 h 847"/>
              <a:gd name="T90" fmla="*/ 2147483646 w 1223"/>
              <a:gd name="T91" fmla="*/ 2147483646 h 847"/>
              <a:gd name="T92" fmla="*/ 2147483646 w 1223"/>
              <a:gd name="T93" fmla="*/ 2147483646 h 847"/>
              <a:gd name="T94" fmla="*/ 2147483646 w 1223"/>
              <a:gd name="T95" fmla="*/ 2147483646 h 847"/>
              <a:gd name="T96" fmla="*/ 2147483646 w 1223"/>
              <a:gd name="T97" fmla="*/ 2147483646 h 847"/>
              <a:gd name="T98" fmla="*/ 2147483646 w 1223"/>
              <a:gd name="T99" fmla="*/ 2147483646 h 847"/>
              <a:gd name="T100" fmla="*/ 2147483646 w 1223"/>
              <a:gd name="T101" fmla="*/ 2147483646 h 847"/>
              <a:gd name="T102" fmla="*/ 2147483646 w 1223"/>
              <a:gd name="T103" fmla="*/ 2147483646 h 847"/>
              <a:gd name="T104" fmla="*/ 2147483646 w 1223"/>
              <a:gd name="T105" fmla="*/ 2147483646 h 847"/>
              <a:gd name="T106" fmla="*/ 2147483646 w 1223"/>
              <a:gd name="T107" fmla="*/ 2147483646 h 847"/>
              <a:gd name="T108" fmla="*/ 2147483646 w 1223"/>
              <a:gd name="T109" fmla="*/ 2147483646 h 847"/>
              <a:gd name="T110" fmla="*/ 2147483646 w 1223"/>
              <a:gd name="T111" fmla="*/ 2147483646 h 8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223" h="847">
                <a:moveTo>
                  <a:pt x="19" y="93"/>
                </a:moveTo>
                <a:lnTo>
                  <a:pt x="14" y="89"/>
                </a:lnTo>
                <a:lnTo>
                  <a:pt x="12" y="86"/>
                </a:lnTo>
                <a:lnTo>
                  <a:pt x="5" y="81"/>
                </a:lnTo>
                <a:lnTo>
                  <a:pt x="4" y="74"/>
                </a:lnTo>
                <a:lnTo>
                  <a:pt x="2" y="69"/>
                </a:lnTo>
                <a:lnTo>
                  <a:pt x="1" y="63"/>
                </a:lnTo>
                <a:lnTo>
                  <a:pt x="0" y="55"/>
                </a:lnTo>
                <a:lnTo>
                  <a:pt x="0" y="48"/>
                </a:lnTo>
                <a:lnTo>
                  <a:pt x="1" y="44"/>
                </a:lnTo>
                <a:lnTo>
                  <a:pt x="2" y="39"/>
                </a:lnTo>
                <a:lnTo>
                  <a:pt x="4" y="31"/>
                </a:lnTo>
                <a:lnTo>
                  <a:pt x="5" y="25"/>
                </a:lnTo>
                <a:lnTo>
                  <a:pt x="12" y="22"/>
                </a:lnTo>
                <a:lnTo>
                  <a:pt x="14" y="15"/>
                </a:lnTo>
                <a:lnTo>
                  <a:pt x="20" y="12"/>
                </a:lnTo>
                <a:lnTo>
                  <a:pt x="24" y="8"/>
                </a:lnTo>
                <a:lnTo>
                  <a:pt x="30" y="5"/>
                </a:lnTo>
                <a:lnTo>
                  <a:pt x="35" y="2"/>
                </a:lnTo>
                <a:lnTo>
                  <a:pt x="42" y="2"/>
                </a:lnTo>
                <a:lnTo>
                  <a:pt x="46" y="1"/>
                </a:lnTo>
                <a:lnTo>
                  <a:pt x="53" y="0"/>
                </a:lnTo>
                <a:lnTo>
                  <a:pt x="1171" y="0"/>
                </a:lnTo>
                <a:lnTo>
                  <a:pt x="1172" y="0"/>
                </a:lnTo>
                <a:lnTo>
                  <a:pt x="1174" y="0"/>
                </a:lnTo>
                <a:lnTo>
                  <a:pt x="1175" y="0"/>
                </a:lnTo>
                <a:lnTo>
                  <a:pt x="1176" y="1"/>
                </a:lnTo>
                <a:lnTo>
                  <a:pt x="1177" y="1"/>
                </a:lnTo>
                <a:lnTo>
                  <a:pt x="1182" y="1"/>
                </a:lnTo>
                <a:lnTo>
                  <a:pt x="1183" y="2"/>
                </a:lnTo>
                <a:lnTo>
                  <a:pt x="1184" y="2"/>
                </a:lnTo>
                <a:lnTo>
                  <a:pt x="1186" y="2"/>
                </a:lnTo>
                <a:lnTo>
                  <a:pt x="1187" y="3"/>
                </a:lnTo>
                <a:lnTo>
                  <a:pt x="1190" y="4"/>
                </a:lnTo>
                <a:lnTo>
                  <a:pt x="1192" y="5"/>
                </a:lnTo>
                <a:lnTo>
                  <a:pt x="1194" y="5"/>
                </a:lnTo>
                <a:lnTo>
                  <a:pt x="1195" y="6"/>
                </a:lnTo>
                <a:lnTo>
                  <a:pt x="1197" y="6"/>
                </a:lnTo>
                <a:lnTo>
                  <a:pt x="1198" y="9"/>
                </a:lnTo>
                <a:lnTo>
                  <a:pt x="1199" y="9"/>
                </a:lnTo>
                <a:lnTo>
                  <a:pt x="1202" y="12"/>
                </a:lnTo>
                <a:lnTo>
                  <a:pt x="1203" y="12"/>
                </a:lnTo>
                <a:lnTo>
                  <a:pt x="1204" y="13"/>
                </a:lnTo>
                <a:lnTo>
                  <a:pt x="1205" y="14"/>
                </a:lnTo>
                <a:lnTo>
                  <a:pt x="1206" y="15"/>
                </a:lnTo>
                <a:lnTo>
                  <a:pt x="1209" y="17"/>
                </a:lnTo>
                <a:lnTo>
                  <a:pt x="1210" y="21"/>
                </a:lnTo>
                <a:lnTo>
                  <a:pt x="1211" y="22"/>
                </a:lnTo>
                <a:lnTo>
                  <a:pt x="1212" y="22"/>
                </a:lnTo>
                <a:lnTo>
                  <a:pt x="1214" y="23"/>
                </a:lnTo>
                <a:lnTo>
                  <a:pt x="1214" y="24"/>
                </a:lnTo>
                <a:lnTo>
                  <a:pt x="1215" y="27"/>
                </a:lnTo>
                <a:lnTo>
                  <a:pt x="1216" y="29"/>
                </a:lnTo>
                <a:lnTo>
                  <a:pt x="1217" y="31"/>
                </a:lnTo>
                <a:lnTo>
                  <a:pt x="1217" y="32"/>
                </a:lnTo>
                <a:lnTo>
                  <a:pt x="1218" y="35"/>
                </a:lnTo>
                <a:lnTo>
                  <a:pt x="1220" y="37"/>
                </a:lnTo>
                <a:lnTo>
                  <a:pt x="1220" y="39"/>
                </a:lnTo>
                <a:lnTo>
                  <a:pt x="1220" y="42"/>
                </a:lnTo>
                <a:lnTo>
                  <a:pt x="1223" y="44"/>
                </a:lnTo>
                <a:lnTo>
                  <a:pt x="1223" y="46"/>
                </a:lnTo>
                <a:lnTo>
                  <a:pt x="1223" y="47"/>
                </a:lnTo>
                <a:lnTo>
                  <a:pt x="1223" y="49"/>
                </a:lnTo>
                <a:lnTo>
                  <a:pt x="1223" y="52"/>
                </a:lnTo>
                <a:lnTo>
                  <a:pt x="1223" y="54"/>
                </a:lnTo>
                <a:lnTo>
                  <a:pt x="1223" y="55"/>
                </a:lnTo>
                <a:lnTo>
                  <a:pt x="1223" y="58"/>
                </a:lnTo>
                <a:lnTo>
                  <a:pt x="1223" y="62"/>
                </a:lnTo>
                <a:lnTo>
                  <a:pt x="1223" y="63"/>
                </a:lnTo>
                <a:lnTo>
                  <a:pt x="1223" y="65"/>
                </a:lnTo>
                <a:lnTo>
                  <a:pt x="1220" y="69"/>
                </a:lnTo>
                <a:lnTo>
                  <a:pt x="1220" y="70"/>
                </a:lnTo>
                <a:lnTo>
                  <a:pt x="1219" y="71"/>
                </a:lnTo>
                <a:lnTo>
                  <a:pt x="1218" y="74"/>
                </a:lnTo>
                <a:lnTo>
                  <a:pt x="1217" y="76"/>
                </a:lnTo>
                <a:lnTo>
                  <a:pt x="1217" y="78"/>
                </a:lnTo>
                <a:lnTo>
                  <a:pt x="1216" y="80"/>
                </a:lnTo>
                <a:lnTo>
                  <a:pt x="1215" y="81"/>
                </a:lnTo>
                <a:lnTo>
                  <a:pt x="1214" y="83"/>
                </a:lnTo>
                <a:lnTo>
                  <a:pt x="1213" y="85"/>
                </a:lnTo>
                <a:lnTo>
                  <a:pt x="1212" y="86"/>
                </a:lnTo>
                <a:lnTo>
                  <a:pt x="1210" y="87"/>
                </a:lnTo>
                <a:lnTo>
                  <a:pt x="1209" y="88"/>
                </a:lnTo>
                <a:lnTo>
                  <a:pt x="1208" y="90"/>
                </a:lnTo>
                <a:lnTo>
                  <a:pt x="1206" y="92"/>
                </a:lnTo>
                <a:lnTo>
                  <a:pt x="1204" y="93"/>
                </a:lnTo>
                <a:lnTo>
                  <a:pt x="1204" y="94"/>
                </a:lnTo>
                <a:lnTo>
                  <a:pt x="711" y="806"/>
                </a:lnTo>
                <a:lnTo>
                  <a:pt x="711" y="808"/>
                </a:lnTo>
                <a:lnTo>
                  <a:pt x="705" y="814"/>
                </a:lnTo>
                <a:lnTo>
                  <a:pt x="700" y="820"/>
                </a:lnTo>
                <a:lnTo>
                  <a:pt x="694" y="825"/>
                </a:lnTo>
                <a:lnTo>
                  <a:pt x="691" y="830"/>
                </a:lnTo>
                <a:lnTo>
                  <a:pt x="682" y="833"/>
                </a:lnTo>
                <a:lnTo>
                  <a:pt x="675" y="838"/>
                </a:lnTo>
                <a:lnTo>
                  <a:pt x="667" y="842"/>
                </a:lnTo>
                <a:lnTo>
                  <a:pt x="661" y="844"/>
                </a:lnTo>
                <a:lnTo>
                  <a:pt x="653" y="846"/>
                </a:lnTo>
                <a:lnTo>
                  <a:pt x="645" y="847"/>
                </a:lnTo>
                <a:lnTo>
                  <a:pt x="637" y="847"/>
                </a:lnTo>
                <a:lnTo>
                  <a:pt x="630" y="847"/>
                </a:lnTo>
                <a:lnTo>
                  <a:pt x="622" y="846"/>
                </a:lnTo>
                <a:lnTo>
                  <a:pt x="616" y="844"/>
                </a:lnTo>
                <a:lnTo>
                  <a:pt x="608" y="841"/>
                </a:lnTo>
                <a:lnTo>
                  <a:pt x="599" y="837"/>
                </a:lnTo>
                <a:lnTo>
                  <a:pt x="594" y="833"/>
                </a:lnTo>
                <a:lnTo>
                  <a:pt x="588" y="829"/>
                </a:lnTo>
                <a:lnTo>
                  <a:pt x="581" y="824"/>
                </a:lnTo>
                <a:lnTo>
                  <a:pt x="577" y="818"/>
                </a:lnTo>
                <a:lnTo>
                  <a:pt x="570" y="812"/>
                </a:lnTo>
                <a:lnTo>
                  <a:pt x="567" y="806"/>
                </a:lnTo>
                <a:lnTo>
                  <a:pt x="20" y="93"/>
                </a:lnTo>
                <a:lnTo>
                  <a:pt x="19" y="93"/>
                </a:lnTo>
                <a:close/>
              </a:path>
            </a:pathLst>
          </a:custGeom>
          <a:solidFill>
            <a:srgbClr val="00BEF7"/>
          </a:solidFill>
          <a:ln w="20638">
            <a:solidFill>
              <a:srgbClr val="000000"/>
            </a:solidFill>
            <a:prstDash val="solid"/>
            <a:round/>
            <a:headEnd/>
            <a:tailEnd/>
          </a:ln>
        </p:spPr>
        <p:txBody>
          <a:bodyPr/>
          <a:lstStyle/>
          <a:p>
            <a:endParaRPr lang="en-US" sz="2400"/>
          </a:p>
        </p:txBody>
      </p:sp>
      <p:sp>
        <p:nvSpPr>
          <p:cNvPr id="6243" name="Line 100">
            <a:extLst>
              <a:ext uri="{FF2B5EF4-FFF2-40B4-BE49-F238E27FC236}">
                <a16:creationId xmlns:a16="http://schemas.microsoft.com/office/drawing/2014/main" id="{F6B36D58-87DD-4A51-B1C7-0493C7780B01}"/>
              </a:ext>
            </a:extLst>
          </p:cNvPr>
          <p:cNvSpPr>
            <a:spLocks noChangeShapeType="1"/>
          </p:cNvSpPr>
          <p:nvPr/>
        </p:nvSpPr>
        <p:spPr bwMode="auto">
          <a:xfrm>
            <a:off x="6840538" y="3834516"/>
            <a:ext cx="1417637" cy="1887537"/>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44" name="Line 101">
            <a:extLst>
              <a:ext uri="{FF2B5EF4-FFF2-40B4-BE49-F238E27FC236}">
                <a16:creationId xmlns:a16="http://schemas.microsoft.com/office/drawing/2014/main" id="{6D23A9B1-09A7-467E-997E-DF0ED81ACB9A}"/>
              </a:ext>
            </a:extLst>
          </p:cNvPr>
          <p:cNvSpPr>
            <a:spLocks noChangeShapeType="1"/>
          </p:cNvSpPr>
          <p:nvPr/>
        </p:nvSpPr>
        <p:spPr bwMode="auto">
          <a:xfrm>
            <a:off x="7232651" y="5945891"/>
            <a:ext cx="938213" cy="1587"/>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45" name="Freeform 102">
            <a:extLst>
              <a:ext uri="{FF2B5EF4-FFF2-40B4-BE49-F238E27FC236}">
                <a16:creationId xmlns:a16="http://schemas.microsoft.com/office/drawing/2014/main" id="{959D6956-6DB9-4CEF-96C2-E165702A36B8}"/>
              </a:ext>
            </a:extLst>
          </p:cNvPr>
          <p:cNvSpPr>
            <a:spLocks/>
          </p:cNvSpPr>
          <p:nvPr/>
        </p:nvSpPr>
        <p:spPr bwMode="auto">
          <a:xfrm>
            <a:off x="8169275" y="5723641"/>
            <a:ext cx="127000" cy="223837"/>
          </a:xfrm>
          <a:custGeom>
            <a:avLst/>
            <a:gdLst>
              <a:gd name="T0" fmla="*/ 2147483646 w 161"/>
              <a:gd name="T1" fmla="*/ 0 h 283"/>
              <a:gd name="T2" fmla="*/ 2147483646 w 161"/>
              <a:gd name="T3" fmla="*/ 2147483646 h 283"/>
              <a:gd name="T4" fmla="*/ 2147483646 w 161"/>
              <a:gd name="T5" fmla="*/ 2147483646 h 283"/>
              <a:gd name="T6" fmla="*/ 2147483646 w 161"/>
              <a:gd name="T7" fmla="*/ 2147483646 h 283"/>
              <a:gd name="T8" fmla="*/ 2147483646 w 161"/>
              <a:gd name="T9" fmla="*/ 2147483646 h 283"/>
              <a:gd name="T10" fmla="*/ 2147483646 w 161"/>
              <a:gd name="T11" fmla="*/ 2147483646 h 283"/>
              <a:gd name="T12" fmla="*/ 2147483646 w 161"/>
              <a:gd name="T13" fmla="*/ 2147483646 h 283"/>
              <a:gd name="T14" fmla="*/ 2147483646 w 161"/>
              <a:gd name="T15" fmla="*/ 2147483646 h 283"/>
              <a:gd name="T16" fmla="*/ 2147483646 w 161"/>
              <a:gd name="T17" fmla="*/ 2147483646 h 283"/>
              <a:gd name="T18" fmla="*/ 2147483646 w 161"/>
              <a:gd name="T19" fmla="*/ 2147483646 h 283"/>
              <a:gd name="T20" fmla="*/ 0 w 161"/>
              <a:gd name="T21" fmla="*/ 2147483646 h 2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1" h="283">
                <a:moveTo>
                  <a:pt x="110" y="0"/>
                </a:moveTo>
                <a:lnTo>
                  <a:pt x="147" y="54"/>
                </a:lnTo>
                <a:lnTo>
                  <a:pt x="161" y="121"/>
                </a:lnTo>
                <a:lnTo>
                  <a:pt x="161" y="137"/>
                </a:lnTo>
                <a:lnTo>
                  <a:pt x="158" y="154"/>
                </a:lnTo>
                <a:lnTo>
                  <a:pt x="149" y="185"/>
                </a:lnTo>
                <a:lnTo>
                  <a:pt x="113" y="238"/>
                </a:lnTo>
                <a:lnTo>
                  <a:pt x="62" y="273"/>
                </a:lnTo>
                <a:lnTo>
                  <a:pt x="33" y="281"/>
                </a:lnTo>
                <a:lnTo>
                  <a:pt x="17" y="282"/>
                </a:lnTo>
                <a:lnTo>
                  <a:pt x="0" y="283"/>
                </a:lnTo>
              </a:path>
            </a:pathLst>
          </a:custGeom>
          <a:noFill/>
          <a:ln w="206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6246" name="Freeform 103">
            <a:extLst>
              <a:ext uri="{FF2B5EF4-FFF2-40B4-BE49-F238E27FC236}">
                <a16:creationId xmlns:a16="http://schemas.microsoft.com/office/drawing/2014/main" id="{454217A4-BAE2-47DC-919B-5853529EE341}"/>
              </a:ext>
            </a:extLst>
          </p:cNvPr>
          <p:cNvSpPr>
            <a:spLocks/>
          </p:cNvSpPr>
          <p:nvPr/>
        </p:nvSpPr>
        <p:spPr bwMode="auto">
          <a:xfrm>
            <a:off x="6467476" y="3715453"/>
            <a:ext cx="371475" cy="106363"/>
          </a:xfrm>
          <a:custGeom>
            <a:avLst/>
            <a:gdLst>
              <a:gd name="T0" fmla="*/ 0 w 468"/>
              <a:gd name="T1" fmla="*/ 2147483646 h 135"/>
              <a:gd name="T2" fmla="*/ 2147483646 w 468"/>
              <a:gd name="T3" fmla="*/ 2147483646 h 135"/>
              <a:gd name="T4" fmla="*/ 2147483646 w 468"/>
              <a:gd name="T5" fmla="*/ 2147483646 h 135"/>
              <a:gd name="T6" fmla="*/ 2147483646 w 468"/>
              <a:gd name="T7" fmla="*/ 2147483646 h 135"/>
              <a:gd name="T8" fmla="*/ 2147483646 w 468"/>
              <a:gd name="T9" fmla="*/ 0 h 135"/>
              <a:gd name="T10" fmla="*/ 2147483646 w 468"/>
              <a:gd name="T11" fmla="*/ 0 h 135"/>
              <a:gd name="T12" fmla="*/ 2147483646 w 468"/>
              <a:gd name="T13" fmla="*/ 2147483646 h 135"/>
              <a:gd name="T14" fmla="*/ 2147483646 w 468"/>
              <a:gd name="T15" fmla="*/ 2147483646 h 135"/>
              <a:gd name="T16" fmla="*/ 2147483646 w 468"/>
              <a:gd name="T17" fmla="*/ 2147483646 h 135"/>
              <a:gd name="T18" fmla="*/ 2147483646 w 468"/>
              <a:gd name="T19" fmla="*/ 2147483646 h 135"/>
              <a:gd name="T20" fmla="*/ 2147483646 w 468"/>
              <a:gd name="T21" fmla="*/ 2147483646 h 1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8" h="135">
                <a:moveTo>
                  <a:pt x="0" y="135"/>
                </a:moveTo>
                <a:lnTo>
                  <a:pt x="47" y="77"/>
                </a:lnTo>
                <a:lnTo>
                  <a:pt x="103" y="35"/>
                </a:lnTo>
                <a:lnTo>
                  <a:pt x="165" y="10"/>
                </a:lnTo>
                <a:lnTo>
                  <a:pt x="234" y="0"/>
                </a:lnTo>
                <a:lnTo>
                  <a:pt x="249" y="0"/>
                </a:lnTo>
                <a:lnTo>
                  <a:pt x="265" y="1"/>
                </a:lnTo>
                <a:lnTo>
                  <a:pt x="299" y="8"/>
                </a:lnTo>
                <a:lnTo>
                  <a:pt x="362" y="33"/>
                </a:lnTo>
                <a:lnTo>
                  <a:pt x="419" y="74"/>
                </a:lnTo>
                <a:lnTo>
                  <a:pt x="468" y="135"/>
                </a:lnTo>
              </a:path>
            </a:pathLst>
          </a:custGeom>
          <a:noFill/>
          <a:ln w="206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6247" name="Line 104">
            <a:extLst>
              <a:ext uri="{FF2B5EF4-FFF2-40B4-BE49-F238E27FC236}">
                <a16:creationId xmlns:a16="http://schemas.microsoft.com/office/drawing/2014/main" id="{E9E43282-6ED9-4C4E-BDA4-4B749F6F676C}"/>
              </a:ext>
            </a:extLst>
          </p:cNvPr>
          <p:cNvSpPr>
            <a:spLocks noChangeShapeType="1"/>
          </p:cNvSpPr>
          <p:nvPr/>
        </p:nvSpPr>
        <p:spPr bwMode="auto">
          <a:xfrm flipH="1">
            <a:off x="6119813" y="3834516"/>
            <a:ext cx="349250" cy="509587"/>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48" name="Line 105">
            <a:extLst>
              <a:ext uri="{FF2B5EF4-FFF2-40B4-BE49-F238E27FC236}">
                <a16:creationId xmlns:a16="http://schemas.microsoft.com/office/drawing/2014/main" id="{36CD69E5-5EC0-4079-814A-F9D839D1EFD5}"/>
              </a:ext>
            </a:extLst>
          </p:cNvPr>
          <p:cNvSpPr>
            <a:spLocks noChangeShapeType="1"/>
          </p:cNvSpPr>
          <p:nvPr/>
        </p:nvSpPr>
        <p:spPr bwMode="auto">
          <a:xfrm>
            <a:off x="7913688" y="3829754"/>
            <a:ext cx="1354137" cy="1839913"/>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49" name="Line 106">
            <a:extLst>
              <a:ext uri="{FF2B5EF4-FFF2-40B4-BE49-F238E27FC236}">
                <a16:creationId xmlns:a16="http://schemas.microsoft.com/office/drawing/2014/main" id="{AE107EB2-54CD-44FE-91CB-2D62EAC0CB1C}"/>
              </a:ext>
            </a:extLst>
          </p:cNvPr>
          <p:cNvSpPr>
            <a:spLocks noChangeShapeType="1"/>
          </p:cNvSpPr>
          <p:nvPr/>
        </p:nvSpPr>
        <p:spPr bwMode="auto">
          <a:xfrm>
            <a:off x="8285163" y="5877628"/>
            <a:ext cx="871537" cy="4763"/>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50" name="Freeform 107">
            <a:extLst>
              <a:ext uri="{FF2B5EF4-FFF2-40B4-BE49-F238E27FC236}">
                <a16:creationId xmlns:a16="http://schemas.microsoft.com/office/drawing/2014/main" id="{AC337676-23D2-41DE-BA8F-5ACE768B9354}"/>
              </a:ext>
            </a:extLst>
          </p:cNvPr>
          <p:cNvSpPr>
            <a:spLocks/>
          </p:cNvSpPr>
          <p:nvPr/>
        </p:nvSpPr>
        <p:spPr bwMode="auto">
          <a:xfrm>
            <a:off x="7550151" y="3715453"/>
            <a:ext cx="360363" cy="103188"/>
          </a:xfrm>
          <a:custGeom>
            <a:avLst/>
            <a:gdLst>
              <a:gd name="T0" fmla="*/ 0 w 455"/>
              <a:gd name="T1" fmla="*/ 2147483646 h 130"/>
              <a:gd name="T2" fmla="*/ 2147483646 w 455"/>
              <a:gd name="T3" fmla="*/ 2147483646 h 130"/>
              <a:gd name="T4" fmla="*/ 2147483646 w 455"/>
              <a:gd name="T5" fmla="*/ 2147483646 h 130"/>
              <a:gd name="T6" fmla="*/ 2147483646 w 455"/>
              <a:gd name="T7" fmla="*/ 2147483646 h 130"/>
              <a:gd name="T8" fmla="*/ 2147483646 w 455"/>
              <a:gd name="T9" fmla="*/ 0 h 130"/>
              <a:gd name="T10" fmla="*/ 2147483646 w 455"/>
              <a:gd name="T11" fmla="*/ 0 h 130"/>
              <a:gd name="T12" fmla="*/ 2147483646 w 455"/>
              <a:gd name="T13" fmla="*/ 2147483646 h 130"/>
              <a:gd name="T14" fmla="*/ 2147483646 w 455"/>
              <a:gd name="T15" fmla="*/ 2147483646 h 130"/>
              <a:gd name="T16" fmla="*/ 2147483646 w 455"/>
              <a:gd name="T17" fmla="*/ 2147483646 h 130"/>
              <a:gd name="T18" fmla="*/ 2147483646 w 455"/>
              <a:gd name="T19" fmla="*/ 2147483646 h 130"/>
              <a:gd name="T20" fmla="*/ 2147483646 w 455"/>
              <a:gd name="T21" fmla="*/ 2147483646 h 1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55" h="130">
                <a:moveTo>
                  <a:pt x="0" y="130"/>
                </a:moveTo>
                <a:lnTo>
                  <a:pt x="44" y="74"/>
                </a:lnTo>
                <a:lnTo>
                  <a:pt x="99" y="34"/>
                </a:lnTo>
                <a:lnTo>
                  <a:pt x="160" y="10"/>
                </a:lnTo>
                <a:lnTo>
                  <a:pt x="226" y="0"/>
                </a:lnTo>
                <a:lnTo>
                  <a:pt x="241" y="0"/>
                </a:lnTo>
                <a:lnTo>
                  <a:pt x="257" y="1"/>
                </a:lnTo>
                <a:lnTo>
                  <a:pt x="289" y="7"/>
                </a:lnTo>
                <a:lnTo>
                  <a:pt x="352" y="31"/>
                </a:lnTo>
                <a:lnTo>
                  <a:pt x="407" y="71"/>
                </a:lnTo>
                <a:lnTo>
                  <a:pt x="455" y="130"/>
                </a:lnTo>
              </a:path>
            </a:pathLst>
          </a:custGeom>
          <a:noFill/>
          <a:ln w="206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6251" name="Line 108">
            <a:extLst>
              <a:ext uri="{FF2B5EF4-FFF2-40B4-BE49-F238E27FC236}">
                <a16:creationId xmlns:a16="http://schemas.microsoft.com/office/drawing/2014/main" id="{4C4AA3F2-C3D1-4AA9-9B1C-F376CF957FA0}"/>
              </a:ext>
            </a:extLst>
          </p:cNvPr>
          <p:cNvSpPr>
            <a:spLocks noChangeShapeType="1"/>
          </p:cNvSpPr>
          <p:nvPr/>
        </p:nvSpPr>
        <p:spPr bwMode="auto">
          <a:xfrm flipH="1">
            <a:off x="7215189" y="3829753"/>
            <a:ext cx="339725" cy="493713"/>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52" name="Rectangle 109">
            <a:extLst>
              <a:ext uri="{FF2B5EF4-FFF2-40B4-BE49-F238E27FC236}">
                <a16:creationId xmlns:a16="http://schemas.microsoft.com/office/drawing/2014/main" id="{7C205EFB-0A07-4DF5-9E6C-D9B69923DD7F}"/>
              </a:ext>
            </a:extLst>
          </p:cNvPr>
          <p:cNvSpPr>
            <a:spLocks noChangeArrowheads="1"/>
          </p:cNvSpPr>
          <p:nvPr/>
        </p:nvSpPr>
        <p:spPr bwMode="auto">
          <a:xfrm>
            <a:off x="3038475" y="4113916"/>
            <a:ext cx="593725" cy="401637"/>
          </a:xfrm>
          <a:prstGeom prst="rect">
            <a:avLst/>
          </a:prstGeom>
          <a:solidFill>
            <a:srgbClr val="FFED24"/>
          </a:solidFill>
          <a:ln w="206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253" name="Rectangle 110">
            <a:extLst>
              <a:ext uri="{FF2B5EF4-FFF2-40B4-BE49-F238E27FC236}">
                <a16:creationId xmlns:a16="http://schemas.microsoft.com/office/drawing/2014/main" id="{DD4F7307-4F23-4768-96E0-3E66BBC83376}"/>
              </a:ext>
            </a:extLst>
          </p:cNvPr>
          <p:cNvSpPr>
            <a:spLocks noChangeArrowheads="1"/>
          </p:cNvSpPr>
          <p:nvPr/>
        </p:nvSpPr>
        <p:spPr bwMode="auto">
          <a:xfrm>
            <a:off x="3130550" y="4137729"/>
            <a:ext cx="387927"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800" b="1">
                <a:solidFill>
                  <a:srgbClr val="000000"/>
                </a:solidFill>
                <a:latin typeface="Arial" panose="020B0604020202020204" pitchFamily="34" charset="0"/>
              </a:rPr>
              <a:t>POWER</a:t>
            </a:r>
            <a:endParaRPr lang="en-US" altLang="en-US" sz="2400"/>
          </a:p>
        </p:txBody>
      </p:sp>
      <p:sp>
        <p:nvSpPr>
          <p:cNvPr id="6254" name="Rectangle 111">
            <a:extLst>
              <a:ext uri="{FF2B5EF4-FFF2-40B4-BE49-F238E27FC236}">
                <a16:creationId xmlns:a16="http://schemas.microsoft.com/office/drawing/2014/main" id="{2FC9A032-6B96-4657-A225-A419B08E4D16}"/>
              </a:ext>
            </a:extLst>
          </p:cNvPr>
          <p:cNvSpPr>
            <a:spLocks noChangeArrowheads="1"/>
          </p:cNvSpPr>
          <p:nvPr/>
        </p:nvSpPr>
        <p:spPr bwMode="auto">
          <a:xfrm>
            <a:off x="3128963" y="4390142"/>
            <a:ext cx="38311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800" b="1">
                <a:solidFill>
                  <a:srgbClr val="000000"/>
                </a:solidFill>
                <a:latin typeface="Arial" panose="020B0604020202020204" pitchFamily="34" charset="0"/>
              </a:rPr>
              <a:t>SUPRV.</a:t>
            </a:r>
            <a:endParaRPr lang="en-US" altLang="en-US" sz="2400"/>
          </a:p>
        </p:txBody>
      </p:sp>
      <p:sp>
        <p:nvSpPr>
          <p:cNvPr id="6255" name="Rectangle 112">
            <a:extLst>
              <a:ext uri="{FF2B5EF4-FFF2-40B4-BE49-F238E27FC236}">
                <a16:creationId xmlns:a16="http://schemas.microsoft.com/office/drawing/2014/main" id="{5DE4A969-E883-43C2-81D4-71EAD20DEFD4}"/>
              </a:ext>
            </a:extLst>
          </p:cNvPr>
          <p:cNvSpPr>
            <a:spLocks noChangeArrowheads="1"/>
          </p:cNvSpPr>
          <p:nvPr/>
        </p:nvSpPr>
        <p:spPr bwMode="auto">
          <a:xfrm>
            <a:off x="3128964" y="4258378"/>
            <a:ext cx="36548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800" b="1">
                <a:solidFill>
                  <a:srgbClr val="000000"/>
                </a:solidFill>
                <a:latin typeface="Arial" panose="020B0604020202020204" pitchFamily="34" charset="0"/>
              </a:rPr>
              <a:t>HOUSE</a:t>
            </a:r>
            <a:endParaRPr lang="en-US" altLang="en-US" sz="2400"/>
          </a:p>
        </p:txBody>
      </p:sp>
      <p:sp>
        <p:nvSpPr>
          <p:cNvPr id="6256" name="Line 113">
            <a:extLst>
              <a:ext uri="{FF2B5EF4-FFF2-40B4-BE49-F238E27FC236}">
                <a16:creationId xmlns:a16="http://schemas.microsoft.com/office/drawing/2014/main" id="{3722DFB0-C72E-46C2-9C68-2E148C35CE41}"/>
              </a:ext>
            </a:extLst>
          </p:cNvPr>
          <p:cNvSpPr>
            <a:spLocks noChangeShapeType="1"/>
          </p:cNvSpPr>
          <p:nvPr/>
        </p:nvSpPr>
        <p:spPr bwMode="auto">
          <a:xfrm flipH="1">
            <a:off x="2836863" y="3834516"/>
            <a:ext cx="1379537" cy="1887537"/>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57" name="Line 114">
            <a:extLst>
              <a:ext uri="{FF2B5EF4-FFF2-40B4-BE49-F238E27FC236}">
                <a16:creationId xmlns:a16="http://schemas.microsoft.com/office/drawing/2014/main" id="{83B29274-0938-4FBA-9180-DB27E862C63D}"/>
              </a:ext>
            </a:extLst>
          </p:cNvPr>
          <p:cNvSpPr>
            <a:spLocks noChangeShapeType="1"/>
          </p:cNvSpPr>
          <p:nvPr/>
        </p:nvSpPr>
        <p:spPr bwMode="auto">
          <a:xfrm flipH="1" flipV="1">
            <a:off x="2922588" y="5947478"/>
            <a:ext cx="990600" cy="1588"/>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58" name="Freeform 115">
            <a:extLst>
              <a:ext uri="{FF2B5EF4-FFF2-40B4-BE49-F238E27FC236}">
                <a16:creationId xmlns:a16="http://schemas.microsoft.com/office/drawing/2014/main" id="{CFA9493E-C835-4033-BB6A-5053605FE208}"/>
              </a:ext>
            </a:extLst>
          </p:cNvPr>
          <p:cNvSpPr>
            <a:spLocks/>
          </p:cNvSpPr>
          <p:nvPr/>
        </p:nvSpPr>
        <p:spPr bwMode="auto">
          <a:xfrm>
            <a:off x="2800351" y="5723641"/>
            <a:ext cx="123825" cy="223837"/>
          </a:xfrm>
          <a:custGeom>
            <a:avLst/>
            <a:gdLst>
              <a:gd name="T0" fmla="*/ 2147483646 w 155"/>
              <a:gd name="T1" fmla="*/ 2147483646 h 283"/>
              <a:gd name="T2" fmla="*/ 2147483646 w 155"/>
              <a:gd name="T3" fmla="*/ 2147483646 h 283"/>
              <a:gd name="T4" fmla="*/ 2147483646 w 155"/>
              <a:gd name="T5" fmla="*/ 2147483646 h 283"/>
              <a:gd name="T6" fmla="*/ 2147483646 w 155"/>
              <a:gd name="T7" fmla="*/ 2147483646 h 283"/>
              <a:gd name="T8" fmla="*/ 2147483646 w 155"/>
              <a:gd name="T9" fmla="*/ 2147483646 h 283"/>
              <a:gd name="T10" fmla="*/ 0 w 155"/>
              <a:gd name="T11" fmla="*/ 2147483646 h 283"/>
              <a:gd name="T12" fmla="*/ 2147483646 w 155"/>
              <a:gd name="T13" fmla="*/ 2147483646 h 283"/>
              <a:gd name="T14" fmla="*/ 2147483646 w 155"/>
              <a:gd name="T15" fmla="*/ 0 h 2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5" h="283">
                <a:moveTo>
                  <a:pt x="155" y="283"/>
                </a:moveTo>
                <a:lnTo>
                  <a:pt x="126" y="282"/>
                </a:lnTo>
                <a:lnTo>
                  <a:pt x="96" y="274"/>
                </a:lnTo>
                <a:lnTo>
                  <a:pt x="46" y="240"/>
                </a:lnTo>
                <a:lnTo>
                  <a:pt x="13" y="187"/>
                </a:lnTo>
                <a:lnTo>
                  <a:pt x="0" y="121"/>
                </a:lnTo>
                <a:lnTo>
                  <a:pt x="13" y="56"/>
                </a:lnTo>
                <a:lnTo>
                  <a:pt x="51" y="0"/>
                </a:lnTo>
              </a:path>
            </a:pathLst>
          </a:custGeom>
          <a:noFill/>
          <a:ln w="206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6259" name="Freeform 116">
            <a:extLst>
              <a:ext uri="{FF2B5EF4-FFF2-40B4-BE49-F238E27FC236}">
                <a16:creationId xmlns:a16="http://schemas.microsoft.com/office/drawing/2014/main" id="{EE35429E-48C0-42E0-81C7-6119ADE31E4B}"/>
              </a:ext>
            </a:extLst>
          </p:cNvPr>
          <p:cNvSpPr>
            <a:spLocks/>
          </p:cNvSpPr>
          <p:nvPr/>
        </p:nvSpPr>
        <p:spPr bwMode="auto">
          <a:xfrm>
            <a:off x="4216400" y="3715453"/>
            <a:ext cx="361950" cy="107950"/>
          </a:xfrm>
          <a:custGeom>
            <a:avLst/>
            <a:gdLst>
              <a:gd name="T0" fmla="*/ 0 w 457"/>
              <a:gd name="T1" fmla="*/ 2147483646 h 136"/>
              <a:gd name="T2" fmla="*/ 2147483646 w 457"/>
              <a:gd name="T3" fmla="*/ 2147483646 h 136"/>
              <a:gd name="T4" fmla="*/ 2147483646 w 457"/>
              <a:gd name="T5" fmla="*/ 2147483646 h 136"/>
              <a:gd name="T6" fmla="*/ 2147483646 w 457"/>
              <a:gd name="T7" fmla="*/ 2147483646 h 136"/>
              <a:gd name="T8" fmla="*/ 2147483646 w 457"/>
              <a:gd name="T9" fmla="*/ 0 h 136"/>
              <a:gd name="T10" fmla="*/ 2147483646 w 457"/>
              <a:gd name="T11" fmla="*/ 0 h 136"/>
              <a:gd name="T12" fmla="*/ 2147483646 w 457"/>
              <a:gd name="T13" fmla="*/ 2147483646 h 136"/>
              <a:gd name="T14" fmla="*/ 2147483646 w 457"/>
              <a:gd name="T15" fmla="*/ 2147483646 h 136"/>
              <a:gd name="T16" fmla="*/ 2147483646 w 457"/>
              <a:gd name="T17" fmla="*/ 2147483646 h 136"/>
              <a:gd name="T18" fmla="*/ 2147483646 w 457"/>
              <a:gd name="T19" fmla="*/ 2147483646 h 136"/>
              <a:gd name="T20" fmla="*/ 2147483646 w 457"/>
              <a:gd name="T21" fmla="*/ 2147483646 h 1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57" h="136">
                <a:moveTo>
                  <a:pt x="0" y="136"/>
                </a:moveTo>
                <a:lnTo>
                  <a:pt x="45" y="77"/>
                </a:lnTo>
                <a:lnTo>
                  <a:pt x="100" y="35"/>
                </a:lnTo>
                <a:lnTo>
                  <a:pt x="162" y="10"/>
                </a:lnTo>
                <a:lnTo>
                  <a:pt x="227" y="0"/>
                </a:lnTo>
                <a:lnTo>
                  <a:pt x="243" y="0"/>
                </a:lnTo>
                <a:lnTo>
                  <a:pt x="259" y="1"/>
                </a:lnTo>
                <a:lnTo>
                  <a:pt x="291" y="8"/>
                </a:lnTo>
                <a:lnTo>
                  <a:pt x="354" y="33"/>
                </a:lnTo>
                <a:lnTo>
                  <a:pt x="409" y="75"/>
                </a:lnTo>
                <a:lnTo>
                  <a:pt x="457" y="136"/>
                </a:lnTo>
              </a:path>
            </a:pathLst>
          </a:custGeom>
          <a:noFill/>
          <a:ln w="206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6260" name="Line 117">
            <a:extLst>
              <a:ext uri="{FF2B5EF4-FFF2-40B4-BE49-F238E27FC236}">
                <a16:creationId xmlns:a16="http://schemas.microsoft.com/office/drawing/2014/main" id="{DCBD24C2-559D-48D7-8223-1CE104BD7EAA}"/>
              </a:ext>
            </a:extLst>
          </p:cNvPr>
          <p:cNvSpPr>
            <a:spLocks noChangeShapeType="1"/>
          </p:cNvSpPr>
          <p:nvPr/>
        </p:nvSpPr>
        <p:spPr bwMode="auto">
          <a:xfrm>
            <a:off x="4576764" y="3834516"/>
            <a:ext cx="341312" cy="509587"/>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61" name="Line 118">
            <a:extLst>
              <a:ext uri="{FF2B5EF4-FFF2-40B4-BE49-F238E27FC236}">
                <a16:creationId xmlns:a16="http://schemas.microsoft.com/office/drawing/2014/main" id="{33EAA5C8-60D0-4DF2-ADA4-E5EF76986D31}"/>
              </a:ext>
            </a:extLst>
          </p:cNvPr>
          <p:cNvSpPr>
            <a:spLocks noChangeShapeType="1"/>
          </p:cNvSpPr>
          <p:nvPr/>
        </p:nvSpPr>
        <p:spPr bwMode="auto">
          <a:xfrm flipH="1">
            <a:off x="2776539" y="3829753"/>
            <a:ext cx="395287" cy="554038"/>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62" name="Line 119">
            <a:extLst>
              <a:ext uri="{FF2B5EF4-FFF2-40B4-BE49-F238E27FC236}">
                <a16:creationId xmlns:a16="http://schemas.microsoft.com/office/drawing/2014/main" id="{F03976E3-0347-4F79-AD8A-995C2E28A78B}"/>
              </a:ext>
            </a:extLst>
          </p:cNvPr>
          <p:cNvSpPr>
            <a:spLocks noChangeShapeType="1"/>
          </p:cNvSpPr>
          <p:nvPr/>
        </p:nvSpPr>
        <p:spPr bwMode="auto">
          <a:xfrm flipH="1">
            <a:off x="2662238" y="5877628"/>
            <a:ext cx="138112" cy="1588"/>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63" name="Freeform 120">
            <a:extLst>
              <a:ext uri="{FF2B5EF4-FFF2-40B4-BE49-F238E27FC236}">
                <a16:creationId xmlns:a16="http://schemas.microsoft.com/office/drawing/2014/main" id="{4BF2FCB1-5C61-42CD-91A6-576A680550ED}"/>
              </a:ext>
            </a:extLst>
          </p:cNvPr>
          <p:cNvSpPr>
            <a:spLocks/>
          </p:cNvSpPr>
          <p:nvPr/>
        </p:nvSpPr>
        <p:spPr bwMode="auto">
          <a:xfrm>
            <a:off x="3175001" y="3715453"/>
            <a:ext cx="350838" cy="103188"/>
          </a:xfrm>
          <a:custGeom>
            <a:avLst/>
            <a:gdLst>
              <a:gd name="T0" fmla="*/ 0 w 441"/>
              <a:gd name="T1" fmla="*/ 2147483646 h 130"/>
              <a:gd name="T2" fmla="*/ 2147483646 w 441"/>
              <a:gd name="T3" fmla="*/ 2147483646 h 130"/>
              <a:gd name="T4" fmla="*/ 2147483646 w 441"/>
              <a:gd name="T5" fmla="*/ 2147483646 h 130"/>
              <a:gd name="T6" fmla="*/ 2147483646 w 441"/>
              <a:gd name="T7" fmla="*/ 2147483646 h 130"/>
              <a:gd name="T8" fmla="*/ 2147483646 w 441"/>
              <a:gd name="T9" fmla="*/ 0 h 130"/>
              <a:gd name="T10" fmla="*/ 2147483646 w 441"/>
              <a:gd name="T11" fmla="*/ 0 h 130"/>
              <a:gd name="T12" fmla="*/ 2147483646 w 441"/>
              <a:gd name="T13" fmla="*/ 2147483646 h 130"/>
              <a:gd name="T14" fmla="*/ 2147483646 w 441"/>
              <a:gd name="T15" fmla="*/ 2147483646 h 130"/>
              <a:gd name="T16" fmla="*/ 2147483646 w 441"/>
              <a:gd name="T17" fmla="*/ 2147483646 h 130"/>
              <a:gd name="T18" fmla="*/ 2147483646 w 441"/>
              <a:gd name="T19" fmla="*/ 2147483646 h 130"/>
              <a:gd name="T20" fmla="*/ 2147483646 w 441"/>
              <a:gd name="T21" fmla="*/ 2147483646 h 1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41" h="130">
                <a:moveTo>
                  <a:pt x="0" y="130"/>
                </a:moveTo>
                <a:lnTo>
                  <a:pt x="44" y="74"/>
                </a:lnTo>
                <a:lnTo>
                  <a:pt x="97" y="34"/>
                </a:lnTo>
                <a:lnTo>
                  <a:pt x="157" y="10"/>
                </a:lnTo>
                <a:lnTo>
                  <a:pt x="220" y="0"/>
                </a:lnTo>
                <a:lnTo>
                  <a:pt x="235" y="0"/>
                </a:lnTo>
                <a:lnTo>
                  <a:pt x="251" y="1"/>
                </a:lnTo>
                <a:lnTo>
                  <a:pt x="282" y="7"/>
                </a:lnTo>
                <a:lnTo>
                  <a:pt x="342" y="31"/>
                </a:lnTo>
                <a:lnTo>
                  <a:pt x="395" y="71"/>
                </a:lnTo>
                <a:lnTo>
                  <a:pt x="441" y="130"/>
                </a:lnTo>
              </a:path>
            </a:pathLst>
          </a:custGeom>
          <a:noFill/>
          <a:ln w="206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6264" name="Line 121">
            <a:extLst>
              <a:ext uri="{FF2B5EF4-FFF2-40B4-BE49-F238E27FC236}">
                <a16:creationId xmlns:a16="http://schemas.microsoft.com/office/drawing/2014/main" id="{624E4E9A-80D0-4B1D-871B-9FF1A338B6DD}"/>
              </a:ext>
            </a:extLst>
          </p:cNvPr>
          <p:cNvSpPr>
            <a:spLocks noChangeShapeType="1"/>
          </p:cNvSpPr>
          <p:nvPr/>
        </p:nvSpPr>
        <p:spPr bwMode="auto">
          <a:xfrm>
            <a:off x="3521075" y="3829753"/>
            <a:ext cx="331788" cy="493713"/>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65" name="Rectangle 122">
            <a:extLst>
              <a:ext uri="{FF2B5EF4-FFF2-40B4-BE49-F238E27FC236}">
                <a16:creationId xmlns:a16="http://schemas.microsoft.com/office/drawing/2014/main" id="{93075B05-C30A-4853-9E82-9CCB980C1865}"/>
              </a:ext>
            </a:extLst>
          </p:cNvPr>
          <p:cNvSpPr>
            <a:spLocks noChangeArrowheads="1"/>
          </p:cNvSpPr>
          <p:nvPr/>
        </p:nvSpPr>
        <p:spPr bwMode="auto">
          <a:xfrm>
            <a:off x="3702050" y="4929891"/>
            <a:ext cx="442914" cy="363537"/>
          </a:xfrm>
          <a:prstGeom prst="rect">
            <a:avLst/>
          </a:prstGeom>
          <a:solidFill>
            <a:srgbClr val="FB9214"/>
          </a:solidFill>
          <a:ln w="206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266" name="Rectangle 123">
            <a:extLst>
              <a:ext uri="{FF2B5EF4-FFF2-40B4-BE49-F238E27FC236}">
                <a16:creationId xmlns:a16="http://schemas.microsoft.com/office/drawing/2014/main" id="{9D5D48EA-62BE-4035-A92F-DFC735108775}"/>
              </a:ext>
            </a:extLst>
          </p:cNvPr>
          <p:cNvSpPr>
            <a:spLocks noChangeArrowheads="1"/>
          </p:cNvSpPr>
          <p:nvPr/>
        </p:nvSpPr>
        <p:spPr bwMode="auto">
          <a:xfrm>
            <a:off x="3349625" y="5580766"/>
            <a:ext cx="182563" cy="190500"/>
          </a:xfrm>
          <a:prstGeom prst="rect">
            <a:avLst/>
          </a:prstGeom>
          <a:solidFill>
            <a:srgbClr val="F32D3B"/>
          </a:solidFill>
          <a:ln w="20638">
            <a:solidFill>
              <a:srgbClr val="F32D3B"/>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267" name="Rectangle 124">
            <a:extLst>
              <a:ext uri="{FF2B5EF4-FFF2-40B4-BE49-F238E27FC236}">
                <a16:creationId xmlns:a16="http://schemas.microsoft.com/office/drawing/2014/main" id="{B9D0E518-02F5-4C02-B178-9DD66A061C7B}"/>
              </a:ext>
            </a:extLst>
          </p:cNvPr>
          <p:cNvSpPr>
            <a:spLocks noChangeArrowheads="1"/>
          </p:cNvSpPr>
          <p:nvPr/>
        </p:nvSpPr>
        <p:spPr bwMode="auto">
          <a:xfrm>
            <a:off x="3656014" y="5580766"/>
            <a:ext cx="180975" cy="190500"/>
          </a:xfrm>
          <a:prstGeom prst="rect">
            <a:avLst/>
          </a:prstGeom>
          <a:solidFill>
            <a:srgbClr val="F32D3B"/>
          </a:solidFill>
          <a:ln w="20638">
            <a:solidFill>
              <a:srgbClr val="F32D3B"/>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268" name="Line 125">
            <a:extLst>
              <a:ext uri="{FF2B5EF4-FFF2-40B4-BE49-F238E27FC236}">
                <a16:creationId xmlns:a16="http://schemas.microsoft.com/office/drawing/2014/main" id="{96B9E1BC-0F97-4A00-B5B0-283E63FE2083}"/>
              </a:ext>
            </a:extLst>
          </p:cNvPr>
          <p:cNvSpPr>
            <a:spLocks noChangeShapeType="1"/>
          </p:cNvSpPr>
          <p:nvPr/>
        </p:nvSpPr>
        <p:spPr bwMode="auto">
          <a:xfrm flipH="1">
            <a:off x="3859213" y="4728279"/>
            <a:ext cx="793750" cy="3175"/>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69" name="Line 126">
            <a:extLst>
              <a:ext uri="{FF2B5EF4-FFF2-40B4-BE49-F238E27FC236}">
                <a16:creationId xmlns:a16="http://schemas.microsoft.com/office/drawing/2014/main" id="{EB737BF8-DB5D-48BF-AB9F-D1521C135973}"/>
              </a:ext>
            </a:extLst>
          </p:cNvPr>
          <p:cNvSpPr>
            <a:spLocks noChangeShapeType="1"/>
          </p:cNvSpPr>
          <p:nvPr/>
        </p:nvSpPr>
        <p:spPr bwMode="auto">
          <a:xfrm flipV="1">
            <a:off x="3446463" y="5431541"/>
            <a:ext cx="1587" cy="131762"/>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70" name="Line 127">
            <a:extLst>
              <a:ext uri="{FF2B5EF4-FFF2-40B4-BE49-F238E27FC236}">
                <a16:creationId xmlns:a16="http://schemas.microsoft.com/office/drawing/2014/main" id="{ED5E833D-71E6-4E3B-A519-45791D430BB5}"/>
              </a:ext>
            </a:extLst>
          </p:cNvPr>
          <p:cNvSpPr>
            <a:spLocks noChangeShapeType="1"/>
          </p:cNvSpPr>
          <p:nvPr/>
        </p:nvSpPr>
        <p:spPr bwMode="auto">
          <a:xfrm flipV="1">
            <a:off x="3856038" y="4736216"/>
            <a:ext cx="1587" cy="184150"/>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71" name="Line 128">
            <a:extLst>
              <a:ext uri="{FF2B5EF4-FFF2-40B4-BE49-F238E27FC236}">
                <a16:creationId xmlns:a16="http://schemas.microsoft.com/office/drawing/2014/main" id="{6320FA01-801B-4CAF-A1BC-3D0F25A3D7DF}"/>
              </a:ext>
            </a:extLst>
          </p:cNvPr>
          <p:cNvSpPr>
            <a:spLocks noChangeShapeType="1"/>
          </p:cNvSpPr>
          <p:nvPr/>
        </p:nvSpPr>
        <p:spPr bwMode="auto">
          <a:xfrm flipV="1">
            <a:off x="3746501" y="5433128"/>
            <a:ext cx="1588" cy="130175"/>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72" name="Line 129">
            <a:extLst>
              <a:ext uri="{FF2B5EF4-FFF2-40B4-BE49-F238E27FC236}">
                <a16:creationId xmlns:a16="http://schemas.microsoft.com/office/drawing/2014/main" id="{697725D4-CDA1-48F6-9D9A-E94645A580F4}"/>
              </a:ext>
            </a:extLst>
          </p:cNvPr>
          <p:cNvSpPr>
            <a:spLocks noChangeShapeType="1"/>
          </p:cNvSpPr>
          <p:nvPr/>
        </p:nvSpPr>
        <p:spPr bwMode="auto">
          <a:xfrm flipV="1">
            <a:off x="4395788" y="4564766"/>
            <a:ext cx="1587" cy="161925"/>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73" name="Line 130">
            <a:extLst>
              <a:ext uri="{FF2B5EF4-FFF2-40B4-BE49-F238E27FC236}">
                <a16:creationId xmlns:a16="http://schemas.microsoft.com/office/drawing/2014/main" id="{75C3B395-90DD-4752-A2CF-119539F029DA}"/>
              </a:ext>
            </a:extLst>
          </p:cNvPr>
          <p:cNvSpPr>
            <a:spLocks noChangeShapeType="1"/>
          </p:cNvSpPr>
          <p:nvPr/>
        </p:nvSpPr>
        <p:spPr bwMode="auto">
          <a:xfrm flipV="1">
            <a:off x="3875088" y="5304541"/>
            <a:ext cx="1587" cy="128587"/>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74" name="Line 131">
            <a:extLst>
              <a:ext uri="{FF2B5EF4-FFF2-40B4-BE49-F238E27FC236}">
                <a16:creationId xmlns:a16="http://schemas.microsoft.com/office/drawing/2014/main" id="{EF614E84-9F41-453C-A003-0D5505F42507}"/>
              </a:ext>
            </a:extLst>
          </p:cNvPr>
          <p:cNvSpPr>
            <a:spLocks noChangeShapeType="1"/>
          </p:cNvSpPr>
          <p:nvPr/>
        </p:nvSpPr>
        <p:spPr bwMode="auto">
          <a:xfrm flipH="1">
            <a:off x="3444876" y="5433128"/>
            <a:ext cx="430213" cy="1588"/>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75" name="Rectangle 132">
            <a:extLst>
              <a:ext uri="{FF2B5EF4-FFF2-40B4-BE49-F238E27FC236}">
                <a16:creationId xmlns:a16="http://schemas.microsoft.com/office/drawing/2014/main" id="{AB28FB01-606F-4C61-BF25-873EE316D3A5}"/>
              </a:ext>
            </a:extLst>
          </p:cNvPr>
          <p:cNvSpPr>
            <a:spLocks noChangeArrowheads="1"/>
          </p:cNvSpPr>
          <p:nvPr/>
        </p:nvSpPr>
        <p:spPr bwMode="auto">
          <a:xfrm>
            <a:off x="3741739" y="4967991"/>
            <a:ext cx="35907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OPER.</a:t>
            </a:r>
            <a:endParaRPr lang="en-US" altLang="en-US" sz="2400"/>
          </a:p>
        </p:txBody>
      </p:sp>
      <p:sp>
        <p:nvSpPr>
          <p:cNvPr id="6276" name="Rectangle 133">
            <a:extLst>
              <a:ext uri="{FF2B5EF4-FFF2-40B4-BE49-F238E27FC236}">
                <a16:creationId xmlns:a16="http://schemas.microsoft.com/office/drawing/2014/main" id="{C5085A84-3256-436E-B3D5-5AF913CF6946}"/>
              </a:ext>
            </a:extLst>
          </p:cNvPr>
          <p:cNvSpPr>
            <a:spLocks noChangeArrowheads="1"/>
          </p:cNvSpPr>
          <p:nvPr/>
        </p:nvSpPr>
        <p:spPr bwMode="auto">
          <a:xfrm>
            <a:off x="3741739" y="5123566"/>
            <a:ext cx="30136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DISP.</a:t>
            </a:r>
            <a:endParaRPr lang="en-US" altLang="en-US" sz="2400"/>
          </a:p>
        </p:txBody>
      </p:sp>
      <p:sp>
        <p:nvSpPr>
          <p:cNvPr id="6277" name="Rectangle 134">
            <a:extLst>
              <a:ext uri="{FF2B5EF4-FFF2-40B4-BE49-F238E27FC236}">
                <a16:creationId xmlns:a16="http://schemas.microsoft.com/office/drawing/2014/main" id="{D0F978AC-FE6C-4447-A1DD-4B2AFF1B871F}"/>
              </a:ext>
            </a:extLst>
          </p:cNvPr>
          <p:cNvSpPr>
            <a:spLocks noChangeArrowheads="1"/>
          </p:cNvSpPr>
          <p:nvPr/>
        </p:nvSpPr>
        <p:spPr bwMode="auto">
          <a:xfrm>
            <a:off x="2759075" y="4891791"/>
            <a:ext cx="369888" cy="363537"/>
          </a:xfrm>
          <a:prstGeom prst="rect">
            <a:avLst/>
          </a:prstGeom>
          <a:solidFill>
            <a:srgbClr val="FB9214"/>
          </a:solidFill>
          <a:ln w="206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278" name="Rectangle 135">
            <a:extLst>
              <a:ext uri="{FF2B5EF4-FFF2-40B4-BE49-F238E27FC236}">
                <a16:creationId xmlns:a16="http://schemas.microsoft.com/office/drawing/2014/main" id="{6D22F4E6-FEA8-49AE-9F5D-FD1239827AAD}"/>
              </a:ext>
            </a:extLst>
          </p:cNvPr>
          <p:cNvSpPr>
            <a:spLocks noChangeArrowheads="1"/>
          </p:cNvSpPr>
          <p:nvPr/>
        </p:nvSpPr>
        <p:spPr bwMode="auto">
          <a:xfrm>
            <a:off x="2794001" y="4929891"/>
            <a:ext cx="35907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OPER.</a:t>
            </a:r>
            <a:endParaRPr lang="en-US" altLang="en-US" sz="2400"/>
          </a:p>
        </p:txBody>
      </p:sp>
      <p:sp>
        <p:nvSpPr>
          <p:cNvPr id="6279" name="Rectangle 136">
            <a:extLst>
              <a:ext uri="{FF2B5EF4-FFF2-40B4-BE49-F238E27FC236}">
                <a16:creationId xmlns:a16="http://schemas.microsoft.com/office/drawing/2014/main" id="{391BC0F6-5382-4A9D-8BCF-1DDEDDE988AC}"/>
              </a:ext>
            </a:extLst>
          </p:cNvPr>
          <p:cNvSpPr>
            <a:spLocks noChangeArrowheads="1"/>
          </p:cNvSpPr>
          <p:nvPr/>
        </p:nvSpPr>
        <p:spPr bwMode="auto">
          <a:xfrm>
            <a:off x="2794000" y="5085466"/>
            <a:ext cx="30136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DISP.</a:t>
            </a:r>
            <a:endParaRPr lang="en-US" altLang="en-US" sz="2400"/>
          </a:p>
        </p:txBody>
      </p:sp>
      <p:sp>
        <p:nvSpPr>
          <p:cNvPr id="6280" name="Line 137">
            <a:extLst>
              <a:ext uri="{FF2B5EF4-FFF2-40B4-BE49-F238E27FC236}">
                <a16:creationId xmlns:a16="http://schemas.microsoft.com/office/drawing/2014/main" id="{ABA7C36B-B70F-4FE6-833F-D54DD9486D39}"/>
              </a:ext>
            </a:extLst>
          </p:cNvPr>
          <p:cNvSpPr>
            <a:spLocks noChangeShapeType="1"/>
          </p:cNvSpPr>
          <p:nvPr/>
        </p:nvSpPr>
        <p:spPr bwMode="auto">
          <a:xfrm flipV="1">
            <a:off x="2916239" y="4536191"/>
            <a:ext cx="257175" cy="330200"/>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81" name="Line 138">
            <a:extLst>
              <a:ext uri="{FF2B5EF4-FFF2-40B4-BE49-F238E27FC236}">
                <a16:creationId xmlns:a16="http://schemas.microsoft.com/office/drawing/2014/main" id="{0B0F79C2-3FD7-4DAF-8A72-7179F8C9751A}"/>
              </a:ext>
            </a:extLst>
          </p:cNvPr>
          <p:cNvSpPr>
            <a:spLocks noChangeShapeType="1"/>
          </p:cNvSpPr>
          <p:nvPr/>
        </p:nvSpPr>
        <p:spPr bwMode="auto">
          <a:xfrm>
            <a:off x="3468689" y="4536191"/>
            <a:ext cx="98425" cy="144462"/>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82" name="Rectangle 139">
            <a:extLst>
              <a:ext uri="{FF2B5EF4-FFF2-40B4-BE49-F238E27FC236}">
                <a16:creationId xmlns:a16="http://schemas.microsoft.com/office/drawing/2014/main" id="{95CA3FAB-22E9-49DA-AFD8-20E21AC0A21E}"/>
              </a:ext>
            </a:extLst>
          </p:cNvPr>
          <p:cNvSpPr>
            <a:spLocks noChangeArrowheads="1"/>
          </p:cNvSpPr>
          <p:nvPr/>
        </p:nvSpPr>
        <p:spPr bwMode="auto">
          <a:xfrm>
            <a:off x="8132762" y="4890204"/>
            <a:ext cx="431801" cy="377825"/>
          </a:xfrm>
          <a:prstGeom prst="rect">
            <a:avLst/>
          </a:prstGeom>
          <a:solidFill>
            <a:srgbClr val="FB9214"/>
          </a:solidFill>
          <a:ln w="206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283" name="Rectangle 140">
            <a:extLst>
              <a:ext uri="{FF2B5EF4-FFF2-40B4-BE49-F238E27FC236}">
                <a16:creationId xmlns:a16="http://schemas.microsoft.com/office/drawing/2014/main" id="{BAE31C39-BA30-4DDD-827F-756C1F57AB81}"/>
              </a:ext>
            </a:extLst>
          </p:cNvPr>
          <p:cNvSpPr>
            <a:spLocks noChangeArrowheads="1"/>
          </p:cNvSpPr>
          <p:nvPr/>
        </p:nvSpPr>
        <p:spPr bwMode="auto">
          <a:xfrm>
            <a:off x="8355014" y="5585528"/>
            <a:ext cx="190500" cy="200025"/>
          </a:xfrm>
          <a:prstGeom prst="rect">
            <a:avLst/>
          </a:prstGeom>
          <a:solidFill>
            <a:srgbClr val="F32D3B"/>
          </a:solidFill>
          <a:ln w="20638">
            <a:solidFill>
              <a:srgbClr val="F32D3B"/>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284" name="Line 141">
            <a:extLst>
              <a:ext uri="{FF2B5EF4-FFF2-40B4-BE49-F238E27FC236}">
                <a16:creationId xmlns:a16="http://schemas.microsoft.com/office/drawing/2014/main" id="{0176BFD8-6508-4CF9-B5F4-4195423D507A}"/>
              </a:ext>
            </a:extLst>
          </p:cNvPr>
          <p:cNvSpPr>
            <a:spLocks noChangeShapeType="1"/>
          </p:cNvSpPr>
          <p:nvPr/>
        </p:nvSpPr>
        <p:spPr bwMode="auto">
          <a:xfrm flipH="1">
            <a:off x="7494589" y="4691766"/>
            <a:ext cx="827087" cy="1587"/>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85" name="Line 142">
            <a:extLst>
              <a:ext uri="{FF2B5EF4-FFF2-40B4-BE49-F238E27FC236}">
                <a16:creationId xmlns:a16="http://schemas.microsoft.com/office/drawing/2014/main" id="{CCAA39AF-FEF2-48C7-8FD4-C4C480AE2CAD}"/>
              </a:ext>
            </a:extLst>
          </p:cNvPr>
          <p:cNvSpPr>
            <a:spLocks noChangeShapeType="1"/>
          </p:cNvSpPr>
          <p:nvPr/>
        </p:nvSpPr>
        <p:spPr bwMode="auto">
          <a:xfrm>
            <a:off x="8061325" y="5433129"/>
            <a:ext cx="781050" cy="4763"/>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86" name="Line 143">
            <a:extLst>
              <a:ext uri="{FF2B5EF4-FFF2-40B4-BE49-F238E27FC236}">
                <a16:creationId xmlns:a16="http://schemas.microsoft.com/office/drawing/2014/main" id="{26B28BBC-4008-419F-B50B-1E91B6320631}"/>
              </a:ext>
            </a:extLst>
          </p:cNvPr>
          <p:cNvSpPr>
            <a:spLocks noChangeShapeType="1"/>
          </p:cNvSpPr>
          <p:nvPr/>
        </p:nvSpPr>
        <p:spPr bwMode="auto">
          <a:xfrm flipV="1">
            <a:off x="8448675" y="5433128"/>
            <a:ext cx="1588" cy="141288"/>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87" name="Line 144">
            <a:extLst>
              <a:ext uri="{FF2B5EF4-FFF2-40B4-BE49-F238E27FC236}">
                <a16:creationId xmlns:a16="http://schemas.microsoft.com/office/drawing/2014/main" id="{1F8E1716-5AA4-47C5-B46A-920091A412CC}"/>
              </a:ext>
            </a:extLst>
          </p:cNvPr>
          <p:cNvSpPr>
            <a:spLocks noChangeShapeType="1"/>
          </p:cNvSpPr>
          <p:nvPr/>
        </p:nvSpPr>
        <p:spPr bwMode="auto">
          <a:xfrm flipV="1">
            <a:off x="8321676" y="4702878"/>
            <a:ext cx="1588" cy="160338"/>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88" name="Line 145">
            <a:extLst>
              <a:ext uri="{FF2B5EF4-FFF2-40B4-BE49-F238E27FC236}">
                <a16:creationId xmlns:a16="http://schemas.microsoft.com/office/drawing/2014/main" id="{179AA46A-518A-490A-A746-750810312926}"/>
              </a:ext>
            </a:extLst>
          </p:cNvPr>
          <p:cNvSpPr>
            <a:spLocks noChangeShapeType="1"/>
          </p:cNvSpPr>
          <p:nvPr/>
        </p:nvSpPr>
        <p:spPr bwMode="auto">
          <a:xfrm flipV="1">
            <a:off x="7732713" y="4518728"/>
            <a:ext cx="1587" cy="173038"/>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89" name="Rectangle 146">
            <a:extLst>
              <a:ext uri="{FF2B5EF4-FFF2-40B4-BE49-F238E27FC236}">
                <a16:creationId xmlns:a16="http://schemas.microsoft.com/office/drawing/2014/main" id="{A568327F-6BF1-4A3D-90B3-3CE31032549B}"/>
              </a:ext>
            </a:extLst>
          </p:cNvPr>
          <p:cNvSpPr>
            <a:spLocks noChangeArrowheads="1"/>
          </p:cNvSpPr>
          <p:nvPr/>
        </p:nvSpPr>
        <p:spPr bwMode="auto">
          <a:xfrm>
            <a:off x="8672514" y="5585528"/>
            <a:ext cx="190500" cy="200025"/>
          </a:xfrm>
          <a:prstGeom prst="rect">
            <a:avLst/>
          </a:prstGeom>
          <a:solidFill>
            <a:srgbClr val="F32D3B"/>
          </a:solidFill>
          <a:ln w="20638">
            <a:solidFill>
              <a:srgbClr val="F32D3B"/>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290" name="Line 147">
            <a:extLst>
              <a:ext uri="{FF2B5EF4-FFF2-40B4-BE49-F238E27FC236}">
                <a16:creationId xmlns:a16="http://schemas.microsoft.com/office/drawing/2014/main" id="{106E778C-4867-40E7-93C5-B1DA88F36356}"/>
              </a:ext>
            </a:extLst>
          </p:cNvPr>
          <p:cNvSpPr>
            <a:spLocks noChangeShapeType="1"/>
          </p:cNvSpPr>
          <p:nvPr/>
        </p:nvSpPr>
        <p:spPr bwMode="auto">
          <a:xfrm flipV="1">
            <a:off x="8770938" y="5433128"/>
            <a:ext cx="1587" cy="141288"/>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91" name="Line 148">
            <a:extLst>
              <a:ext uri="{FF2B5EF4-FFF2-40B4-BE49-F238E27FC236}">
                <a16:creationId xmlns:a16="http://schemas.microsoft.com/office/drawing/2014/main" id="{99C649A7-4D3E-4780-9CE6-1180E7D5BB87}"/>
              </a:ext>
            </a:extLst>
          </p:cNvPr>
          <p:cNvSpPr>
            <a:spLocks noChangeShapeType="1"/>
          </p:cNvSpPr>
          <p:nvPr/>
        </p:nvSpPr>
        <p:spPr bwMode="auto">
          <a:xfrm>
            <a:off x="8321676" y="5282315"/>
            <a:ext cx="1588" cy="150812"/>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92" name="Line 149">
            <a:extLst>
              <a:ext uri="{FF2B5EF4-FFF2-40B4-BE49-F238E27FC236}">
                <a16:creationId xmlns:a16="http://schemas.microsoft.com/office/drawing/2014/main" id="{968E149E-3DFF-4C65-BE8F-C4EE5096CF43}"/>
              </a:ext>
            </a:extLst>
          </p:cNvPr>
          <p:cNvSpPr>
            <a:spLocks noChangeShapeType="1"/>
          </p:cNvSpPr>
          <p:nvPr/>
        </p:nvSpPr>
        <p:spPr bwMode="auto">
          <a:xfrm flipH="1">
            <a:off x="7096126" y="2891541"/>
            <a:ext cx="93663" cy="152400"/>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293" name="Rectangle 150">
            <a:extLst>
              <a:ext uri="{FF2B5EF4-FFF2-40B4-BE49-F238E27FC236}">
                <a16:creationId xmlns:a16="http://schemas.microsoft.com/office/drawing/2014/main" id="{12BD87C0-3CFA-4DA0-B2DE-85CB38DC0F29}"/>
              </a:ext>
            </a:extLst>
          </p:cNvPr>
          <p:cNvSpPr>
            <a:spLocks noChangeArrowheads="1"/>
          </p:cNvSpPr>
          <p:nvPr/>
        </p:nvSpPr>
        <p:spPr bwMode="auto">
          <a:xfrm>
            <a:off x="6767514" y="1945391"/>
            <a:ext cx="51296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DP &amp; MIS</a:t>
            </a:r>
            <a:endParaRPr lang="en-US" altLang="en-US" sz="2400"/>
          </a:p>
        </p:txBody>
      </p:sp>
      <p:sp>
        <p:nvSpPr>
          <p:cNvPr id="6294" name="Rectangle 151">
            <a:extLst>
              <a:ext uri="{FF2B5EF4-FFF2-40B4-BE49-F238E27FC236}">
                <a16:creationId xmlns:a16="http://schemas.microsoft.com/office/drawing/2014/main" id="{46C07DDA-D5D7-4299-BB4A-28951E115F3B}"/>
              </a:ext>
            </a:extLst>
          </p:cNvPr>
          <p:cNvSpPr>
            <a:spLocks noChangeArrowheads="1"/>
          </p:cNvSpPr>
          <p:nvPr/>
        </p:nvSpPr>
        <p:spPr bwMode="auto">
          <a:xfrm>
            <a:off x="8116889" y="1724728"/>
            <a:ext cx="39754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ENG. &amp;</a:t>
            </a:r>
            <a:endParaRPr lang="en-US" altLang="en-US" sz="2400"/>
          </a:p>
        </p:txBody>
      </p:sp>
      <p:sp>
        <p:nvSpPr>
          <p:cNvPr id="6295" name="Rectangle 152">
            <a:extLst>
              <a:ext uri="{FF2B5EF4-FFF2-40B4-BE49-F238E27FC236}">
                <a16:creationId xmlns:a16="http://schemas.microsoft.com/office/drawing/2014/main" id="{DEB9908C-DB75-44FA-A5A2-DAF3F2F881BB}"/>
              </a:ext>
            </a:extLst>
          </p:cNvPr>
          <p:cNvSpPr>
            <a:spLocks noChangeArrowheads="1"/>
          </p:cNvSpPr>
          <p:nvPr/>
        </p:nvSpPr>
        <p:spPr bwMode="auto">
          <a:xfrm>
            <a:off x="8132764" y="1885066"/>
            <a:ext cx="31418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TECH</a:t>
            </a:r>
            <a:endParaRPr lang="en-US" altLang="en-US" sz="2400"/>
          </a:p>
        </p:txBody>
      </p:sp>
      <p:sp>
        <p:nvSpPr>
          <p:cNvPr id="6296" name="Rectangle 153">
            <a:extLst>
              <a:ext uri="{FF2B5EF4-FFF2-40B4-BE49-F238E27FC236}">
                <a16:creationId xmlns:a16="http://schemas.microsoft.com/office/drawing/2014/main" id="{2171FDF1-8B33-4E88-864F-C33F7DDEABA4}"/>
              </a:ext>
            </a:extLst>
          </p:cNvPr>
          <p:cNvSpPr>
            <a:spLocks noChangeArrowheads="1"/>
          </p:cNvSpPr>
          <p:nvPr/>
        </p:nvSpPr>
        <p:spPr bwMode="auto">
          <a:xfrm>
            <a:off x="2532064" y="1859667"/>
            <a:ext cx="336631"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100" b="1">
                <a:solidFill>
                  <a:srgbClr val="000000"/>
                </a:solidFill>
                <a:latin typeface="Arial" panose="020B0604020202020204" pitchFamily="34" charset="0"/>
              </a:rPr>
              <a:t>6 &amp; 7</a:t>
            </a:r>
            <a:endParaRPr lang="en-US" altLang="en-US" sz="2400"/>
          </a:p>
        </p:txBody>
      </p:sp>
      <p:sp>
        <p:nvSpPr>
          <p:cNvPr id="6297" name="Rectangle 154">
            <a:extLst>
              <a:ext uri="{FF2B5EF4-FFF2-40B4-BE49-F238E27FC236}">
                <a16:creationId xmlns:a16="http://schemas.microsoft.com/office/drawing/2014/main" id="{D70434A5-21C8-4E7B-A8F2-0B2174F79A5E}"/>
              </a:ext>
            </a:extLst>
          </p:cNvPr>
          <p:cNvSpPr>
            <a:spLocks noChangeArrowheads="1"/>
          </p:cNvSpPr>
          <p:nvPr/>
        </p:nvSpPr>
        <p:spPr bwMode="auto">
          <a:xfrm>
            <a:off x="2514600" y="2556579"/>
            <a:ext cx="7854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100" b="1">
                <a:solidFill>
                  <a:srgbClr val="000000"/>
                </a:solidFill>
                <a:latin typeface="Arial" panose="020B0604020202020204" pitchFamily="34" charset="0"/>
              </a:rPr>
              <a:t>5</a:t>
            </a:r>
            <a:endParaRPr lang="en-US" altLang="en-US" sz="2400"/>
          </a:p>
        </p:txBody>
      </p:sp>
      <p:sp>
        <p:nvSpPr>
          <p:cNvPr id="6298" name="Rectangle 155">
            <a:extLst>
              <a:ext uri="{FF2B5EF4-FFF2-40B4-BE49-F238E27FC236}">
                <a16:creationId xmlns:a16="http://schemas.microsoft.com/office/drawing/2014/main" id="{CEFB032C-0DE1-4F11-8CE5-5369BE6A4F8B}"/>
              </a:ext>
            </a:extLst>
          </p:cNvPr>
          <p:cNvSpPr>
            <a:spLocks noChangeArrowheads="1"/>
          </p:cNvSpPr>
          <p:nvPr/>
        </p:nvSpPr>
        <p:spPr bwMode="auto">
          <a:xfrm>
            <a:off x="2524125" y="3324929"/>
            <a:ext cx="7854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100" b="1">
                <a:solidFill>
                  <a:srgbClr val="000000"/>
                </a:solidFill>
                <a:latin typeface="Arial" panose="020B0604020202020204" pitchFamily="34" charset="0"/>
              </a:rPr>
              <a:t>4</a:t>
            </a:r>
            <a:endParaRPr lang="en-US" altLang="en-US" sz="2400"/>
          </a:p>
        </p:txBody>
      </p:sp>
      <p:sp>
        <p:nvSpPr>
          <p:cNvPr id="6299" name="Rectangle 156">
            <a:extLst>
              <a:ext uri="{FF2B5EF4-FFF2-40B4-BE49-F238E27FC236}">
                <a16:creationId xmlns:a16="http://schemas.microsoft.com/office/drawing/2014/main" id="{EF374D4A-301E-4D00-B549-75C4D76ADDC6}"/>
              </a:ext>
            </a:extLst>
          </p:cNvPr>
          <p:cNvSpPr>
            <a:spLocks noChangeArrowheads="1"/>
          </p:cNvSpPr>
          <p:nvPr/>
        </p:nvSpPr>
        <p:spPr bwMode="auto">
          <a:xfrm>
            <a:off x="2524125" y="4204403"/>
            <a:ext cx="7854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100" b="1">
                <a:solidFill>
                  <a:srgbClr val="000000"/>
                </a:solidFill>
                <a:latin typeface="Arial" panose="020B0604020202020204" pitchFamily="34" charset="0"/>
              </a:rPr>
              <a:t>3</a:t>
            </a:r>
            <a:endParaRPr lang="en-US" altLang="en-US" sz="2400"/>
          </a:p>
        </p:txBody>
      </p:sp>
      <p:sp>
        <p:nvSpPr>
          <p:cNvPr id="6300" name="Rectangle 157">
            <a:extLst>
              <a:ext uri="{FF2B5EF4-FFF2-40B4-BE49-F238E27FC236}">
                <a16:creationId xmlns:a16="http://schemas.microsoft.com/office/drawing/2014/main" id="{2C34AAC1-9B24-401C-810C-77225208D399}"/>
              </a:ext>
            </a:extLst>
          </p:cNvPr>
          <p:cNvSpPr>
            <a:spLocks noChangeArrowheads="1"/>
          </p:cNvSpPr>
          <p:nvPr/>
        </p:nvSpPr>
        <p:spPr bwMode="auto">
          <a:xfrm>
            <a:off x="2524125" y="5617278"/>
            <a:ext cx="7854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100" b="1" dirty="0">
                <a:solidFill>
                  <a:srgbClr val="000000"/>
                </a:solidFill>
                <a:latin typeface="Arial" panose="020B0604020202020204" pitchFamily="34" charset="0"/>
              </a:rPr>
              <a:t>1</a:t>
            </a:r>
            <a:endParaRPr lang="en-US" altLang="en-US" sz="2400" dirty="0"/>
          </a:p>
        </p:txBody>
      </p:sp>
      <p:sp>
        <p:nvSpPr>
          <p:cNvPr id="6301" name="Rectangle 158">
            <a:extLst>
              <a:ext uri="{FF2B5EF4-FFF2-40B4-BE49-F238E27FC236}">
                <a16:creationId xmlns:a16="http://schemas.microsoft.com/office/drawing/2014/main" id="{1224FE6F-F347-4338-9441-F101979763AE}"/>
              </a:ext>
            </a:extLst>
          </p:cNvPr>
          <p:cNvSpPr>
            <a:spLocks noChangeArrowheads="1"/>
          </p:cNvSpPr>
          <p:nvPr/>
        </p:nvSpPr>
        <p:spPr bwMode="auto">
          <a:xfrm>
            <a:off x="2524125" y="4987042"/>
            <a:ext cx="7854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100" b="1">
                <a:solidFill>
                  <a:srgbClr val="000000"/>
                </a:solidFill>
                <a:latin typeface="Arial" panose="020B0604020202020204" pitchFamily="34" charset="0"/>
              </a:rPr>
              <a:t>2</a:t>
            </a:r>
            <a:endParaRPr lang="en-US" altLang="en-US" sz="2400"/>
          </a:p>
        </p:txBody>
      </p:sp>
      <p:sp>
        <p:nvSpPr>
          <p:cNvPr id="6302" name="Rectangle 159">
            <a:extLst>
              <a:ext uri="{FF2B5EF4-FFF2-40B4-BE49-F238E27FC236}">
                <a16:creationId xmlns:a16="http://schemas.microsoft.com/office/drawing/2014/main" id="{72B467D8-A6CF-45EA-A00B-8DC103CDE132}"/>
              </a:ext>
            </a:extLst>
          </p:cNvPr>
          <p:cNvSpPr>
            <a:spLocks noChangeArrowheads="1"/>
          </p:cNvSpPr>
          <p:nvPr/>
        </p:nvSpPr>
        <p:spPr bwMode="auto">
          <a:xfrm>
            <a:off x="8164514" y="4958465"/>
            <a:ext cx="35907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OPER.</a:t>
            </a:r>
            <a:endParaRPr lang="en-US" altLang="en-US" sz="2400"/>
          </a:p>
        </p:txBody>
      </p:sp>
      <p:sp>
        <p:nvSpPr>
          <p:cNvPr id="6303" name="Rectangle 160">
            <a:extLst>
              <a:ext uri="{FF2B5EF4-FFF2-40B4-BE49-F238E27FC236}">
                <a16:creationId xmlns:a16="http://schemas.microsoft.com/office/drawing/2014/main" id="{D3131786-88BC-45C7-8AD3-9962AD31061F}"/>
              </a:ext>
            </a:extLst>
          </p:cNvPr>
          <p:cNvSpPr>
            <a:spLocks noChangeArrowheads="1"/>
          </p:cNvSpPr>
          <p:nvPr/>
        </p:nvSpPr>
        <p:spPr bwMode="auto">
          <a:xfrm>
            <a:off x="8164514" y="5117216"/>
            <a:ext cx="30136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DISP.</a:t>
            </a:r>
            <a:endParaRPr lang="en-US" altLang="en-US" sz="2400"/>
          </a:p>
        </p:txBody>
      </p:sp>
      <p:sp>
        <p:nvSpPr>
          <p:cNvPr id="6304" name="Line 161">
            <a:extLst>
              <a:ext uri="{FF2B5EF4-FFF2-40B4-BE49-F238E27FC236}">
                <a16:creationId xmlns:a16="http://schemas.microsoft.com/office/drawing/2014/main" id="{D1B700EF-A3FB-47E6-8CA8-ADCF3629286A}"/>
              </a:ext>
            </a:extLst>
          </p:cNvPr>
          <p:cNvSpPr>
            <a:spLocks noChangeShapeType="1"/>
          </p:cNvSpPr>
          <p:nvPr/>
        </p:nvSpPr>
        <p:spPr bwMode="auto">
          <a:xfrm flipV="1">
            <a:off x="6064250" y="3048703"/>
            <a:ext cx="1588" cy="123825"/>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305" name="Rectangle 162">
            <a:extLst>
              <a:ext uri="{FF2B5EF4-FFF2-40B4-BE49-F238E27FC236}">
                <a16:creationId xmlns:a16="http://schemas.microsoft.com/office/drawing/2014/main" id="{5F30DBAF-91BD-4BB7-B6AE-CF116F3EC0EF}"/>
              </a:ext>
            </a:extLst>
          </p:cNvPr>
          <p:cNvSpPr>
            <a:spLocks noChangeArrowheads="1"/>
          </p:cNvSpPr>
          <p:nvPr/>
        </p:nvSpPr>
        <p:spPr bwMode="auto">
          <a:xfrm>
            <a:off x="5795965" y="3304291"/>
            <a:ext cx="53540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800" b="1" dirty="0">
                <a:solidFill>
                  <a:srgbClr val="000000"/>
                </a:solidFill>
                <a:latin typeface="Arial" panose="020B0604020202020204" pitchFamily="34" charset="0"/>
              </a:rPr>
              <a:t>PROCESS</a:t>
            </a:r>
            <a:r>
              <a:rPr lang="en-US" altLang="en-US" sz="900" b="1" dirty="0">
                <a:solidFill>
                  <a:srgbClr val="000000"/>
                </a:solidFill>
                <a:latin typeface="Arial" panose="020B0604020202020204" pitchFamily="34" charset="0"/>
              </a:rPr>
              <a:t> </a:t>
            </a:r>
            <a:endParaRPr lang="en-US" altLang="en-US" sz="2400" dirty="0"/>
          </a:p>
        </p:txBody>
      </p:sp>
      <p:sp>
        <p:nvSpPr>
          <p:cNvPr id="6306" name="Rectangle 163">
            <a:extLst>
              <a:ext uri="{FF2B5EF4-FFF2-40B4-BE49-F238E27FC236}">
                <a16:creationId xmlns:a16="http://schemas.microsoft.com/office/drawing/2014/main" id="{27BE5D6D-A937-4807-B95F-A1A954B1BA79}"/>
              </a:ext>
            </a:extLst>
          </p:cNvPr>
          <p:cNvSpPr>
            <a:spLocks noChangeArrowheads="1"/>
          </p:cNvSpPr>
          <p:nvPr/>
        </p:nvSpPr>
        <p:spPr bwMode="auto">
          <a:xfrm>
            <a:off x="5783263" y="3474154"/>
            <a:ext cx="564257"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800" b="1" dirty="0">
                <a:solidFill>
                  <a:srgbClr val="000000"/>
                </a:solidFill>
                <a:latin typeface="Arial" panose="020B0604020202020204" pitchFamily="34" charset="0"/>
              </a:rPr>
              <a:t>HISTORIAN</a:t>
            </a:r>
            <a:endParaRPr lang="en-US" altLang="en-US" sz="2400" dirty="0"/>
          </a:p>
        </p:txBody>
      </p:sp>
      <p:sp>
        <p:nvSpPr>
          <p:cNvPr id="6307" name="Rectangle 164">
            <a:extLst>
              <a:ext uri="{FF2B5EF4-FFF2-40B4-BE49-F238E27FC236}">
                <a16:creationId xmlns:a16="http://schemas.microsoft.com/office/drawing/2014/main" id="{493E35F1-8742-4833-89FE-14F38B23A24B}"/>
              </a:ext>
            </a:extLst>
          </p:cNvPr>
          <p:cNvSpPr>
            <a:spLocks noChangeArrowheads="1"/>
          </p:cNvSpPr>
          <p:nvPr/>
        </p:nvSpPr>
        <p:spPr bwMode="auto">
          <a:xfrm>
            <a:off x="6400801" y="2335916"/>
            <a:ext cx="39754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LOCAL</a:t>
            </a:r>
            <a:endParaRPr lang="en-US" altLang="en-US" sz="2400"/>
          </a:p>
        </p:txBody>
      </p:sp>
      <p:sp>
        <p:nvSpPr>
          <p:cNvPr id="6308" name="Rectangle 165">
            <a:extLst>
              <a:ext uri="{FF2B5EF4-FFF2-40B4-BE49-F238E27FC236}">
                <a16:creationId xmlns:a16="http://schemas.microsoft.com/office/drawing/2014/main" id="{6648FB27-A03F-4020-953C-07236417510F}"/>
              </a:ext>
            </a:extLst>
          </p:cNvPr>
          <p:cNvSpPr>
            <a:spLocks noChangeArrowheads="1"/>
          </p:cNvSpPr>
          <p:nvPr/>
        </p:nvSpPr>
        <p:spPr bwMode="auto">
          <a:xfrm>
            <a:off x="6388101" y="2494665"/>
            <a:ext cx="39754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DP/MIS</a:t>
            </a:r>
            <a:endParaRPr lang="en-US" altLang="en-US" sz="2400"/>
          </a:p>
        </p:txBody>
      </p:sp>
      <p:sp>
        <p:nvSpPr>
          <p:cNvPr id="6310" name="Rectangle 167">
            <a:extLst>
              <a:ext uri="{FF2B5EF4-FFF2-40B4-BE49-F238E27FC236}">
                <a16:creationId xmlns:a16="http://schemas.microsoft.com/office/drawing/2014/main" id="{A8A4BB39-E673-4EB9-AC91-3658E8A96847}"/>
              </a:ext>
            </a:extLst>
          </p:cNvPr>
          <p:cNvSpPr>
            <a:spLocks noChangeArrowheads="1"/>
          </p:cNvSpPr>
          <p:nvPr/>
        </p:nvSpPr>
        <p:spPr bwMode="auto">
          <a:xfrm>
            <a:off x="2849993" y="1089130"/>
            <a:ext cx="386015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700" b="1" dirty="0">
                <a:solidFill>
                  <a:srgbClr val="000000"/>
                </a:solidFill>
                <a:latin typeface="Arial" panose="020B0604020202020204" pitchFamily="34" charset="0"/>
              </a:rPr>
              <a:t>TYPICAL PHYSICAL ARCHITECTURE</a:t>
            </a:r>
            <a:endParaRPr lang="en-US" altLang="en-US" sz="2400" dirty="0"/>
          </a:p>
        </p:txBody>
      </p:sp>
      <p:sp>
        <p:nvSpPr>
          <p:cNvPr id="6311" name="Rectangle 52">
            <a:extLst>
              <a:ext uri="{FF2B5EF4-FFF2-40B4-BE49-F238E27FC236}">
                <a16:creationId xmlns:a16="http://schemas.microsoft.com/office/drawing/2014/main" id="{2CC5A39F-ED9A-4148-AD08-83EA2AFD7282}"/>
              </a:ext>
            </a:extLst>
          </p:cNvPr>
          <p:cNvSpPr>
            <a:spLocks noChangeArrowheads="1"/>
          </p:cNvSpPr>
          <p:nvPr/>
        </p:nvSpPr>
        <p:spPr bwMode="auto">
          <a:xfrm>
            <a:off x="6005513" y="3782127"/>
            <a:ext cx="147476" cy="138499"/>
          </a:xfrm>
          <a:prstGeom prst="rect">
            <a:avLst/>
          </a:prstGeom>
          <a:solidFill>
            <a:srgbClr val="FFFF00"/>
          </a:solidFill>
          <a:ln w="25400">
            <a:solidFill>
              <a:srgbClr val="000000"/>
            </a:solidFill>
            <a:miter lim="800000"/>
            <a:headEnd/>
            <a:tailEnd/>
          </a:ln>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dirty="0">
                <a:solidFill>
                  <a:srgbClr val="000000"/>
                </a:solidFill>
                <a:latin typeface="Arial" panose="020B0604020202020204" pitchFamily="34" charset="0"/>
              </a:rPr>
              <a:t> R </a:t>
            </a:r>
            <a:endParaRPr lang="en-US" altLang="en-US" sz="2400" dirty="0"/>
          </a:p>
        </p:txBody>
      </p:sp>
      <p:sp>
        <p:nvSpPr>
          <p:cNvPr id="6312" name="Rectangle 52">
            <a:extLst>
              <a:ext uri="{FF2B5EF4-FFF2-40B4-BE49-F238E27FC236}">
                <a16:creationId xmlns:a16="http://schemas.microsoft.com/office/drawing/2014/main" id="{51525FAE-365B-4668-8DC3-E89E345EE662}"/>
              </a:ext>
            </a:extLst>
          </p:cNvPr>
          <p:cNvSpPr>
            <a:spLocks noChangeArrowheads="1"/>
          </p:cNvSpPr>
          <p:nvPr/>
        </p:nvSpPr>
        <p:spPr bwMode="auto">
          <a:xfrm>
            <a:off x="4171951" y="3994853"/>
            <a:ext cx="153988" cy="138499"/>
          </a:xfrm>
          <a:prstGeom prst="rect">
            <a:avLst/>
          </a:prstGeom>
          <a:solidFill>
            <a:srgbClr val="FFFF00"/>
          </a:solidFill>
          <a:ln w="25400">
            <a:solidFill>
              <a:srgbClr val="000000"/>
            </a:solidFill>
            <a:miter lim="800000"/>
            <a:headEnd/>
            <a:tailEnd/>
          </a:ln>
        </p:spPr>
        <p:txBody>
          <a:bodyPr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 G </a:t>
            </a:r>
            <a:endParaRPr lang="en-US" altLang="en-US" sz="2400"/>
          </a:p>
        </p:txBody>
      </p:sp>
      <p:sp>
        <p:nvSpPr>
          <p:cNvPr id="6313" name="Rectangle 52">
            <a:extLst>
              <a:ext uri="{FF2B5EF4-FFF2-40B4-BE49-F238E27FC236}">
                <a16:creationId xmlns:a16="http://schemas.microsoft.com/office/drawing/2014/main" id="{F99D956D-1D6B-4D62-9547-1768FCE479D3}"/>
              </a:ext>
            </a:extLst>
          </p:cNvPr>
          <p:cNvSpPr>
            <a:spLocks noChangeArrowheads="1"/>
          </p:cNvSpPr>
          <p:nvPr/>
        </p:nvSpPr>
        <p:spPr bwMode="auto">
          <a:xfrm>
            <a:off x="6440488" y="3971041"/>
            <a:ext cx="153888" cy="138499"/>
          </a:xfrm>
          <a:prstGeom prst="rect">
            <a:avLst/>
          </a:prstGeom>
          <a:solidFill>
            <a:srgbClr val="FFFF00"/>
          </a:solidFill>
          <a:ln w="25400">
            <a:solidFill>
              <a:srgbClr val="000000"/>
            </a:solidFill>
            <a:miter lim="800000"/>
            <a:headEnd/>
            <a:tailEnd/>
          </a:ln>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 G </a:t>
            </a:r>
            <a:endParaRPr lang="en-US" altLang="en-US" sz="2400"/>
          </a:p>
        </p:txBody>
      </p:sp>
      <p:sp>
        <p:nvSpPr>
          <p:cNvPr id="6314" name="Rectangle 52">
            <a:extLst>
              <a:ext uri="{FF2B5EF4-FFF2-40B4-BE49-F238E27FC236}">
                <a16:creationId xmlns:a16="http://schemas.microsoft.com/office/drawing/2014/main" id="{2A5127F4-2AAA-48C4-B689-72760AF8E915}"/>
              </a:ext>
            </a:extLst>
          </p:cNvPr>
          <p:cNvSpPr>
            <a:spLocks noChangeArrowheads="1"/>
          </p:cNvSpPr>
          <p:nvPr/>
        </p:nvSpPr>
        <p:spPr bwMode="auto">
          <a:xfrm>
            <a:off x="5688013" y="3151891"/>
            <a:ext cx="153888" cy="138499"/>
          </a:xfrm>
          <a:prstGeom prst="rect">
            <a:avLst/>
          </a:prstGeom>
          <a:solidFill>
            <a:srgbClr val="00E700"/>
          </a:solidFill>
          <a:ln w="25400">
            <a:solidFill>
              <a:srgbClr val="000000"/>
            </a:solidFill>
            <a:miter lim="800000"/>
            <a:headEnd/>
            <a:tailEnd/>
          </a:ln>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 G </a:t>
            </a:r>
            <a:endParaRPr lang="en-US" altLang="en-US" sz="2400"/>
          </a:p>
        </p:txBody>
      </p:sp>
      <p:sp>
        <p:nvSpPr>
          <p:cNvPr id="6315" name="Rectangle 52">
            <a:extLst>
              <a:ext uri="{FF2B5EF4-FFF2-40B4-BE49-F238E27FC236}">
                <a16:creationId xmlns:a16="http://schemas.microsoft.com/office/drawing/2014/main" id="{DFCE0634-C7D8-44FB-9A52-9FB0D8F78EFF}"/>
              </a:ext>
            </a:extLst>
          </p:cNvPr>
          <p:cNvSpPr>
            <a:spLocks noChangeArrowheads="1"/>
          </p:cNvSpPr>
          <p:nvPr/>
        </p:nvSpPr>
        <p:spPr bwMode="auto">
          <a:xfrm>
            <a:off x="6554789" y="5352166"/>
            <a:ext cx="153888" cy="138499"/>
          </a:xfrm>
          <a:prstGeom prst="rect">
            <a:avLst/>
          </a:prstGeom>
          <a:solidFill>
            <a:srgbClr val="F32D3B"/>
          </a:solidFill>
          <a:ln w="25400">
            <a:solidFill>
              <a:srgbClr val="000000"/>
            </a:solidFill>
            <a:miter lim="800000"/>
            <a:headEnd/>
            <a:tailEnd/>
          </a:ln>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 G </a:t>
            </a:r>
            <a:endParaRPr lang="en-US" altLang="en-US" sz="2400"/>
          </a:p>
        </p:txBody>
      </p:sp>
      <p:sp>
        <p:nvSpPr>
          <p:cNvPr id="6316" name="Rectangle 52">
            <a:extLst>
              <a:ext uri="{FF2B5EF4-FFF2-40B4-BE49-F238E27FC236}">
                <a16:creationId xmlns:a16="http://schemas.microsoft.com/office/drawing/2014/main" id="{05345CB9-2F9C-413B-99FA-E6C72EA062B1}"/>
              </a:ext>
            </a:extLst>
          </p:cNvPr>
          <p:cNvSpPr>
            <a:spLocks noChangeArrowheads="1"/>
          </p:cNvSpPr>
          <p:nvPr/>
        </p:nvSpPr>
        <p:spPr bwMode="auto">
          <a:xfrm>
            <a:off x="8848726" y="5369628"/>
            <a:ext cx="153888" cy="138499"/>
          </a:xfrm>
          <a:prstGeom prst="rect">
            <a:avLst/>
          </a:prstGeom>
          <a:solidFill>
            <a:srgbClr val="F32D3B"/>
          </a:solidFill>
          <a:ln w="25400">
            <a:solidFill>
              <a:srgbClr val="000000"/>
            </a:solidFill>
            <a:miter lim="800000"/>
            <a:headEnd/>
            <a:tailEnd/>
          </a:ln>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dirty="0">
                <a:solidFill>
                  <a:srgbClr val="000000"/>
                </a:solidFill>
                <a:latin typeface="Arial" panose="020B0604020202020204" pitchFamily="34" charset="0"/>
              </a:rPr>
              <a:t> G </a:t>
            </a:r>
            <a:endParaRPr lang="en-US" altLang="en-US" sz="2400" dirty="0"/>
          </a:p>
        </p:txBody>
      </p:sp>
      <p:sp>
        <p:nvSpPr>
          <p:cNvPr id="6317" name="Rectangle 52">
            <a:extLst>
              <a:ext uri="{FF2B5EF4-FFF2-40B4-BE49-F238E27FC236}">
                <a16:creationId xmlns:a16="http://schemas.microsoft.com/office/drawing/2014/main" id="{586CE11B-37B1-46E3-A256-4A65DBEDE077}"/>
              </a:ext>
            </a:extLst>
          </p:cNvPr>
          <p:cNvSpPr>
            <a:spLocks noChangeArrowheads="1"/>
          </p:cNvSpPr>
          <p:nvPr/>
        </p:nvSpPr>
        <p:spPr bwMode="auto">
          <a:xfrm>
            <a:off x="4779964" y="2547052"/>
            <a:ext cx="153888" cy="138499"/>
          </a:xfrm>
          <a:prstGeom prst="rect">
            <a:avLst/>
          </a:prstGeom>
          <a:solidFill>
            <a:srgbClr val="00BEF7"/>
          </a:solidFill>
          <a:ln w="25400">
            <a:solidFill>
              <a:srgbClr val="000000"/>
            </a:solidFill>
            <a:miter lim="800000"/>
            <a:headEnd/>
            <a:tailEnd/>
          </a:ln>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 G </a:t>
            </a:r>
            <a:endParaRPr lang="en-US" altLang="en-US" sz="2400"/>
          </a:p>
        </p:txBody>
      </p:sp>
      <p:sp>
        <p:nvSpPr>
          <p:cNvPr id="6318" name="Freeform 3">
            <a:extLst>
              <a:ext uri="{FF2B5EF4-FFF2-40B4-BE49-F238E27FC236}">
                <a16:creationId xmlns:a16="http://schemas.microsoft.com/office/drawing/2014/main" id="{8D620492-4F98-4593-AA09-2C738B31F74C}"/>
              </a:ext>
            </a:extLst>
          </p:cNvPr>
          <p:cNvSpPr>
            <a:spLocks/>
          </p:cNvSpPr>
          <p:nvPr/>
        </p:nvSpPr>
        <p:spPr bwMode="auto">
          <a:xfrm rot="5680227">
            <a:off x="5074444" y="2482758"/>
            <a:ext cx="457200" cy="788988"/>
          </a:xfrm>
          <a:custGeom>
            <a:avLst/>
            <a:gdLst>
              <a:gd name="T0" fmla="*/ 0 w 577"/>
              <a:gd name="T1" fmla="*/ 2147483646 h 735"/>
              <a:gd name="T2" fmla="*/ 2147483646 w 577"/>
              <a:gd name="T3" fmla="*/ 2147483646 h 735"/>
              <a:gd name="T4" fmla="*/ 2147483646 w 577"/>
              <a:gd name="T5" fmla="*/ 2147483646 h 735"/>
              <a:gd name="T6" fmla="*/ 2147483646 w 577"/>
              <a:gd name="T7" fmla="*/ 0 h 73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7" h="735">
                <a:moveTo>
                  <a:pt x="0" y="735"/>
                </a:moveTo>
                <a:lnTo>
                  <a:pt x="200" y="353"/>
                </a:lnTo>
                <a:lnTo>
                  <a:pt x="249" y="648"/>
                </a:lnTo>
                <a:lnTo>
                  <a:pt x="577" y="0"/>
                </a:lnTo>
              </a:path>
            </a:pathLst>
          </a:custGeom>
          <a:noFill/>
          <a:ln w="206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6319" name="Rectangle 52">
            <a:extLst>
              <a:ext uri="{FF2B5EF4-FFF2-40B4-BE49-F238E27FC236}">
                <a16:creationId xmlns:a16="http://schemas.microsoft.com/office/drawing/2014/main" id="{40D6136A-A0BA-4007-B002-4375EE9546C1}"/>
              </a:ext>
            </a:extLst>
          </p:cNvPr>
          <p:cNvSpPr>
            <a:spLocks noChangeArrowheads="1"/>
          </p:cNvSpPr>
          <p:nvPr/>
        </p:nvSpPr>
        <p:spPr bwMode="auto">
          <a:xfrm>
            <a:off x="6273800" y="3158240"/>
            <a:ext cx="147476" cy="138499"/>
          </a:xfrm>
          <a:prstGeom prst="rect">
            <a:avLst/>
          </a:prstGeom>
          <a:solidFill>
            <a:srgbClr val="F8A9FF"/>
          </a:solidFill>
          <a:ln w="25400">
            <a:solidFill>
              <a:schemeClr val="tx1"/>
            </a:solidFill>
            <a:miter lim="800000"/>
            <a:headEnd/>
            <a:tailEnd/>
          </a:ln>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 R </a:t>
            </a:r>
            <a:endParaRPr lang="en-US" altLang="en-US" sz="2400"/>
          </a:p>
        </p:txBody>
      </p:sp>
      <p:sp>
        <p:nvSpPr>
          <p:cNvPr id="6320" name="Rectangle 55">
            <a:extLst>
              <a:ext uri="{FF2B5EF4-FFF2-40B4-BE49-F238E27FC236}">
                <a16:creationId xmlns:a16="http://schemas.microsoft.com/office/drawing/2014/main" id="{E41DFC11-FA58-4BD2-A0FF-FFF758094379}"/>
              </a:ext>
            </a:extLst>
          </p:cNvPr>
          <p:cNvSpPr>
            <a:spLocks noChangeArrowheads="1"/>
          </p:cNvSpPr>
          <p:nvPr/>
        </p:nvSpPr>
        <p:spPr bwMode="auto">
          <a:xfrm>
            <a:off x="5048251" y="2510541"/>
            <a:ext cx="45525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OPC-UA</a:t>
            </a:r>
            <a:endParaRPr lang="en-US" altLang="en-US" sz="2400"/>
          </a:p>
        </p:txBody>
      </p:sp>
      <p:sp>
        <p:nvSpPr>
          <p:cNvPr id="6321" name="Rectangle 31">
            <a:extLst>
              <a:ext uri="{FF2B5EF4-FFF2-40B4-BE49-F238E27FC236}">
                <a16:creationId xmlns:a16="http://schemas.microsoft.com/office/drawing/2014/main" id="{F1E8DEF4-1374-4543-A320-7072D4D02DC9}"/>
              </a:ext>
            </a:extLst>
          </p:cNvPr>
          <p:cNvSpPr>
            <a:spLocks noChangeArrowheads="1"/>
          </p:cNvSpPr>
          <p:nvPr/>
        </p:nvSpPr>
        <p:spPr bwMode="auto">
          <a:xfrm>
            <a:off x="3028950" y="2383542"/>
            <a:ext cx="693738" cy="466725"/>
          </a:xfrm>
          <a:prstGeom prst="rect">
            <a:avLst/>
          </a:prstGeom>
          <a:solidFill>
            <a:srgbClr val="00BEF7"/>
          </a:solidFill>
          <a:ln w="206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dirty="0">
                <a:solidFill>
                  <a:srgbClr val="000000"/>
                </a:solidFill>
                <a:latin typeface="Arial" panose="020B0604020202020204" pitchFamily="34" charset="0"/>
              </a:rPr>
              <a:t>MAINT.</a:t>
            </a:r>
          </a:p>
          <a:p>
            <a:pPr eaLnBrk="1" hangingPunct="1">
              <a:spcBef>
                <a:spcPct val="0"/>
              </a:spcBef>
              <a:buFontTx/>
              <a:buNone/>
            </a:pPr>
            <a:r>
              <a:rPr lang="en-US" altLang="en-US" sz="900" b="1" dirty="0">
                <a:solidFill>
                  <a:srgbClr val="000000"/>
                </a:solidFill>
                <a:latin typeface="Arial" panose="020B0604020202020204" pitchFamily="34" charset="0"/>
              </a:rPr>
              <a:t>MANAGEMENT</a:t>
            </a:r>
          </a:p>
        </p:txBody>
      </p:sp>
      <p:sp>
        <p:nvSpPr>
          <p:cNvPr id="6322" name="Line 15">
            <a:extLst>
              <a:ext uri="{FF2B5EF4-FFF2-40B4-BE49-F238E27FC236}">
                <a16:creationId xmlns:a16="http://schemas.microsoft.com/office/drawing/2014/main" id="{68A851DE-E384-40AC-A0EC-182DCCB866C6}"/>
              </a:ext>
            </a:extLst>
          </p:cNvPr>
          <p:cNvSpPr>
            <a:spLocks noChangeShapeType="1"/>
          </p:cNvSpPr>
          <p:nvPr/>
        </p:nvSpPr>
        <p:spPr bwMode="auto">
          <a:xfrm>
            <a:off x="3397250" y="2850266"/>
            <a:ext cx="0" cy="198437"/>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323" name="Freeform 3">
            <a:extLst>
              <a:ext uri="{FF2B5EF4-FFF2-40B4-BE49-F238E27FC236}">
                <a16:creationId xmlns:a16="http://schemas.microsoft.com/office/drawing/2014/main" id="{CD084C49-8E32-4C13-B526-9444BBAF44EC}"/>
              </a:ext>
            </a:extLst>
          </p:cNvPr>
          <p:cNvSpPr>
            <a:spLocks/>
          </p:cNvSpPr>
          <p:nvPr/>
        </p:nvSpPr>
        <p:spPr bwMode="auto">
          <a:xfrm rot="20014297">
            <a:off x="3990976" y="2907416"/>
            <a:ext cx="1108075" cy="904875"/>
          </a:xfrm>
          <a:custGeom>
            <a:avLst/>
            <a:gdLst>
              <a:gd name="T0" fmla="*/ 0 w 577"/>
              <a:gd name="T1" fmla="*/ 2147483646 h 735"/>
              <a:gd name="T2" fmla="*/ 2147483646 w 577"/>
              <a:gd name="T3" fmla="*/ 2147483646 h 735"/>
              <a:gd name="T4" fmla="*/ 2147483646 w 577"/>
              <a:gd name="T5" fmla="*/ 2147483646 h 735"/>
              <a:gd name="T6" fmla="*/ 2147483646 w 577"/>
              <a:gd name="T7" fmla="*/ 0 h 73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7" h="735">
                <a:moveTo>
                  <a:pt x="0" y="735"/>
                </a:moveTo>
                <a:lnTo>
                  <a:pt x="200" y="353"/>
                </a:lnTo>
                <a:lnTo>
                  <a:pt x="249" y="648"/>
                </a:lnTo>
                <a:lnTo>
                  <a:pt x="577" y="0"/>
                </a:lnTo>
              </a:path>
            </a:pathLst>
          </a:custGeom>
          <a:noFill/>
          <a:ln w="206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6324" name="Freeform 3">
            <a:extLst>
              <a:ext uri="{FF2B5EF4-FFF2-40B4-BE49-F238E27FC236}">
                <a16:creationId xmlns:a16="http://schemas.microsoft.com/office/drawing/2014/main" id="{783E0FDB-E2EF-4C6F-B57F-489155D59B21}"/>
              </a:ext>
            </a:extLst>
          </p:cNvPr>
          <p:cNvSpPr>
            <a:spLocks/>
          </p:cNvSpPr>
          <p:nvPr/>
        </p:nvSpPr>
        <p:spPr bwMode="auto">
          <a:xfrm>
            <a:off x="8937625" y="4771141"/>
            <a:ext cx="457200" cy="582612"/>
          </a:xfrm>
          <a:custGeom>
            <a:avLst/>
            <a:gdLst>
              <a:gd name="T0" fmla="*/ 0 w 577"/>
              <a:gd name="T1" fmla="*/ 2147483646 h 735"/>
              <a:gd name="T2" fmla="*/ 2147483646 w 577"/>
              <a:gd name="T3" fmla="*/ 2147483646 h 735"/>
              <a:gd name="T4" fmla="*/ 2147483646 w 577"/>
              <a:gd name="T5" fmla="*/ 2147483646 h 735"/>
              <a:gd name="T6" fmla="*/ 2147483646 w 577"/>
              <a:gd name="T7" fmla="*/ 0 h 73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7" h="735">
                <a:moveTo>
                  <a:pt x="0" y="735"/>
                </a:moveTo>
                <a:lnTo>
                  <a:pt x="200" y="353"/>
                </a:lnTo>
                <a:lnTo>
                  <a:pt x="249" y="648"/>
                </a:lnTo>
                <a:lnTo>
                  <a:pt x="577" y="0"/>
                </a:lnTo>
              </a:path>
            </a:pathLst>
          </a:custGeom>
          <a:noFill/>
          <a:ln w="206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6325" name="Rectangle 55">
            <a:extLst>
              <a:ext uri="{FF2B5EF4-FFF2-40B4-BE49-F238E27FC236}">
                <a16:creationId xmlns:a16="http://schemas.microsoft.com/office/drawing/2014/main" id="{96C4DAD4-B8BC-439B-8912-CA5F7B47D62F}"/>
              </a:ext>
            </a:extLst>
          </p:cNvPr>
          <p:cNvSpPr>
            <a:spLocks noChangeArrowheads="1"/>
          </p:cNvSpPr>
          <p:nvPr/>
        </p:nvSpPr>
        <p:spPr bwMode="auto">
          <a:xfrm>
            <a:off x="9040813" y="4845753"/>
            <a:ext cx="18594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FDI</a:t>
            </a:r>
            <a:endParaRPr lang="en-US" altLang="en-US" sz="2400"/>
          </a:p>
        </p:txBody>
      </p:sp>
      <p:sp>
        <p:nvSpPr>
          <p:cNvPr id="6326" name="Rectangle 52">
            <a:extLst>
              <a:ext uri="{FF2B5EF4-FFF2-40B4-BE49-F238E27FC236}">
                <a16:creationId xmlns:a16="http://schemas.microsoft.com/office/drawing/2014/main" id="{00DF0EBC-CEFD-4996-8C26-A076DF3F4932}"/>
              </a:ext>
            </a:extLst>
          </p:cNvPr>
          <p:cNvSpPr>
            <a:spLocks noChangeArrowheads="1"/>
          </p:cNvSpPr>
          <p:nvPr/>
        </p:nvSpPr>
        <p:spPr bwMode="auto">
          <a:xfrm>
            <a:off x="4095750" y="3156653"/>
            <a:ext cx="153888" cy="138499"/>
          </a:xfrm>
          <a:prstGeom prst="rect">
            <a:avLst/>
          </a:prstGeom>
          <a:solidFill>
            <a:srgbClr val="00E700"/>
          </a:solidFill>
          <a:ln w="25400">
            <a:solidFill>
              <a:srgbClr val="000000"/>
            </a:solidFill>
            <a:miter lim="800000"/>
            <a:headEnd/>
            <a:tailEnd/>
          </a:ln>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 G </a:t>
            </a:r>
            <a:endParaRPr lang="en-US" altLang="en-US" sz="2400"/>
          </a:p>
        </p:txBody>
      </p:sp>
      <p:sp>
        <p:nvSpPr>
          <p:cNvPr id="6327" name="Rectangle 52">
            <a:extLst>
              <a:ext uri="{FF2B5EF4-FFF2-40B4-BE49-F238E27FC236}">
                <a16:creationId xmlns:a16="http://schemas.microsoft.com/office/drawing/2014/main" id="{9EEBE007-9FCC-458C-9F53-6005BD8C0D9C}"/>
              </a:ext>
            </a:extLst>
          </p:cNvPr>
          <p:cNvSpPr>
            <a:spLocks noChangeArrowheads="1"/>
          </p:cNvSpPr>
          <p:nvPr/>
        </p:nvSpPr>
        <p:spPr bwMode="auto">
          <a:xfrm>
            <a:off x="3714750" y="2547052"/>
            <a:ext cx="153888" cy="138499"/>
          </a:xfrm>
          <a:prstGeom prst="rect">
            <a:avLst/>
          </a:prstGeom>
          <a:solidFill>
            <a:srgbClr val="00E700"/>
          </a:solidFill>
          <a:ln w="25400">
            <a:solidFill>
              <a:srgbClr val="000000"/>
            </a:solidFill>
            <a:miter lim="800000"/>
            <a:headEnd/>
            <a:tailEnd/>
          </a:ln>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a:solidFill>
                  <a:srgbClr val="000000"/>
                </a:solidFill>
                <a:latin typeface="Arial" panose="020B0604020202020204" pitchFamily="34" charset="0"/>
              </a:rPr>
              <a:t> G </a:t>
            </a:r>
            <a:endParaRPr lang="en-US" altLang="en-US" sz="2400"/>
          </a:p>
        </p:txBody>
      </p:sp>
      <p:sp>
        <p:nvSpPr>
          <p:cNvPr id="6328" name="Freeform 3">
            <a:extLst>
              <a:ext uri="{FF2B5EF4-FFF2-40B4-BE49-F238E27FC236}">
                <a16:creationId xmlns:a16="http://schemas.microsoft.com/office/drawing/2014/main" id="{661AC629-F385-41DC-B945-FBEEFA4BEA05}"/>
              </a:ext>
            </a:extLst>
          </p:cNvPr>
          <p:cNvSpPr>
            <a:spLocks/>
          </p:cNvSpPr>
          <p:nvPr/>
        </p:nvSpPr>
        <p:spPr bwMode="auto">
          <a:xfrm rot="5680227">
            <a:off x="3775869" y="2736759"/>
            <a:ext cx="458788" cy="422275"/>
          </a:xfrm>
          <a:custGeom>
            <a:avLst/>
            <a:gdLst>
              <a:gd name="T0" fmla="*/ 0 w 577"/>
              <a:gd name="T1" fmla="*/ 2147483646 h 735"/>
              <a:gd name="T2" fmla="*/ 2147483646 w 577"/>
              <a:gd name="T3" fmla="*/ 2147483646 h 735"/>
              <a:gd name="T4" fmla="*/ 2147483646 w 577"/>
              <a:gd name="T5" fmla="*/ 2147483646 h 735"/>
              <a:gd name="T6" fmla="*/ 2147483646 w 577"/>
              <a:gd name="T7" fmla="*/ 0 h 73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7" h="735">
                <a:moveTo>
                  <a:pt x="0" y="735"/>
                </a:moveTo>
                <a:lnTo>
                  <a:pt x="200" y="353"/>
                </a:lnTo>
                <a:lnTo>
                  <a:pt x="249" y="648"/>
                </a:lnTo>
                <a:lnTo>
                  <a:pt x="577" y="0"/>
                </a:lnTo>
              </a:path>
            </a:pathLst>
          </a:custGeom>
          <a:noFill/>
          <a:ln w="206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6329" name="Rectangle 140">
            <a:extLst>
              <a:ext uri="{FF2B5EF4-FFF2-40B4-BE49-F238E27FC236}">
                <a16:creationId xmlns:a16="http://schemas.microsoft.com/office/drawing/2014/main" id="{6742759C-E633-499F-8E69-D5ED1B907ABA}"/>
              </a:ext>
            </a:extLst>
          </p:cNvPr>
          <p:cNvSpPr>
            <a:spLocks noChangeArrowheads="1"/>
          </p:cNvSpPr>
          <p:nvPr/>
        </p:nvSpPr>
        <p:spPr bwMode="auto">
          <a:xfrm>
            <a:off x="7227888" y="5588703"/>
            <a:ext cx="190500" cy="200025"/>
          </a:xfrm>
          <a:prstGeom prst="rect">
            <a:avLst/>
          </a:prstGeom>
          <a:solidFill>
            <a:srgbClr val="F32D3B"/>
          </a:solidFill>
          <a:ln w="20638">
            <a:solidFill>
              <a:srgbClr val="F32D3B"/>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330" name="Line 142">
            <a:extLst>
              <a:ext uri="{FF2B5EF4-FFF2-40B4-BE49-F238E27FC236}">
                <a16:creationId xmlns:a16="http://schemas.microsoft.com/office/drawing/2014/main" id="{CE758956-828A-4D09-8D37-0E1C518C4AB2}"/>
              </a:ext>
            </a:extLst>
          </p:cNvPr>
          <p:cNvSpPr>
            <a:spLocks noChangeShapeType="1"/>
          </p:cNvSpPr>
          <p:nvPr/>
        </p:nvSpPr>
        <p:spPr bwMode="auto">
          <a:xfrm>
            <a:off x="6934200" y="5436304"/>
            <a:ext cx="781050" cy="4763"/>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331" name="Line 143">
            <a:extLst>
              <a:ext uri="{FF2B5EF4-FFF2-40B4-BE49-F238E27FC236}">
                <a16:creationId xmlns:a16="http://schemas.microsoft.com/office/drawing/2014/main" id="{893CDFBA-CDD9-4C1E-BD4B-8238E3432BF5}"/>
              </a:ext>
            </a:extLst>
          </p:cNvPr>
          <p:cNvSpPr>
            <a:spLocks noChangeShapeType="1"/>
          </p:cNvSpPr>
          <p:nvPr/>
        </p:nvSpPr>
        <p:spPr bwMode="auto">
          <a:xfrm flipV="1">
            <a:off x="7321551" y="5436303"/>
            <a:ext cx="1588" cy="141288"/>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332" name="Rectangle 146">
            <a:extLst>
              <a:ext uri="{FF2B5EF4-FFF2-40B4-BE49-F238E27FC236}">
                <a16:creationId xmlns:a16="http://schemas.microsoft.com/office/drawing/2014/main" id="{69CFD8DD-7E54-48AF-B44D-28C89418A93D}"/>
              </a:ext>
            </a:extLst>
          </p:cNvPr>
          <p:cNvSpPr>
            <a:spLocks noChangeArrowheads="1"/>
          </p:cNvSpPr>
          <p:nvPr/>
        </p:nvSpPr>
        <p:spPr bwMode="auto">
          <a:xfrm>
            <a:off x="7545388" y="5588703"/>
            <a:ext cx="190500" cy="200025"/>
          </a:xfrm>
          <a:prstGeom prst="rect">
            <a:avLst/>
          </a:prstGeom>
          <a:solidFill>
            <a:srgbClr val="F32D3B"/>
          </a:solidFill>
          <a:ln w="20638">
            <a:solidFill>
              <a:srgbClr val="F32D3B"/>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333" name="Line 147">
            <a:extLst>
              <a:ext uri="{FF2B5EF4-FFF2-40B4-BE49-F238E27FC236}">
                <a16:creationId xmlns:a16="http://schemas.microsoft.com/office/drawing/2014/main" id="{463F0ACF-255F-4633-B08F-E2BDD1DA7F85}"/>
              </a:ext>
            </a:extLst>
          </p:cNvPr>
          <p:cNvSpPr>
            <a:spLocks noChangeShapeType="1"/>
          </p:cNvSpPr>
          <p:nvPr/>
        </p:nvSpPr>
        <p:spPr bwMode="auto">
          <a:xfrm flipV="1">
            <a:off x="7643814" y="5436303"/>
            <a:ext cx="1587" cy="141288"/>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6334" name="Freeform 102">
            <a:extLst>
              <a:ext uri="{FF2B5EF4-FFF2-40B4-BE49-F238E27FC236}">
                <a16:creationId xmlns:a16="http://schemas.microsoft.com/office/drawing/2014/main" id="{6774FA63-B088-435B-954D-03FFDDE5CFE2}"/>
              </a:ext>
            </a:extLst>
          </p:cNvPr>
          <p:cNvSpPr>
            <a:spLocks/>
          </p:cNvSpPr>
          <p:nvPr/>
        </p:nvSpPr>
        <p:spPr bwMode="auto">
          <a:xfrm>
            <a:off x="9156700" y="5664903"/>
            <a:ext cx="139700" cy="223838"/>
          </a:xfrm>
          <a:custGeom>
            <a:avLst/>
            <a:gdLst>
              <a:gd name="T0" fmla="*/ 2147483646 w 161"/>
              <a:gd name="T1" fmla="*/ 0 h 283"/>
              <a:gd name="T2" fmla="*/ 2147483646 w 161"/>
              <a:gd name="T3" fmla="*/ 2147483646 h 283"/>
              <a:gd name="T4" fmla="*/ 2147483646 w 161"/>
              <a:gd name="T5" fmla="*/ 2147483646 h 283"/>
              <a:gd name="T6" fmla="*/ 2147483646 w 161"/>
              <a:gd name="T7" fmla="*/ 2147483646 h 283"/>
              <a:gd name="T8" fmla="*/ 2147483646 w 161"/>
              <a:gd name="T9" fmla="*/ 2147483646 h 283"/>
              <a:gd name="T10" fmla="*/ 2147483646 w 161"/>
              <a:gd name="T11" fmla="*/ 2147483646 h 283"/>
              <a:gd name="T12" fmla="*/ 2147483646 w 161"/>
              <a:gd name="T13" fmla="*/ 2147483646 h 283"/>
              <a:gd name="T14" fmla="*/ 2147483646 w 161"/>
              <a:gd name="T15" fmla="*/ 2147483646 h 283"/>
              <a:gd name="T16" fmla="*/ 2147483646 w 161"/>
              <a:gd name="T17" fmla="*/ 2147483646 h 283"/>
              <a:gd name="T18" fmla="*/ 2147483646 w 161"/>
              <a:gd name="T19" fmla="*/ 2147483646 h 283"/>
              <a:gd name="T20" fmla="*/ 0 w 161"/>
              <a:gd name="T21" fmla="*/ 2147483646 h 2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1" h="283">
                <a:moveTo>
                  <a:pt x="110" y="0"/>
                </a:moveTo>
                <a:lnTo>
                  <a:pt x="147" y="54"/>
                </a:lnTo>
                <a:lnTo>
                  <a:pt x="161" y="121"/>
                </a:lnTo>
                <a:lnTo>
                  <a:pt x="161" y="137"/>
                </a:lnTo>
                <a:lnTo>
                  <a:pt x="158" y="154"/>
                </a:lnTo>
                <a:lnTo>
                  <a:pt x="149" y="185"/>
                </a:lnTo>
                <a:lnTo>
                  <a:pt x="113" y="238"/>
                </a:lnTo>
                <a:lnTo>
                  <a:pt x="62" y="273"/>
                </a:lnTo>
                <a:lnTo>
                  <a:pt x="33" y="281"/>
                </a:lnTo>
                <a:lnTo>
                  <a:pt x="17" y="282"/>
                </a:lnTo>
                <a:lnTo>
                  <a:pt x="0" y="283"/>
                </a:lnTo>
              </a:path>
            </a:pathLst>
          </a:custGeom>
          <a:noFill/>
          <a:ln w="206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6335" name="Rectangle 31">
            <a:extLst>
              <a:ext uri="{FF2B5EF4-FFF2-40B4-BE49-F238E27FC236}">
                <a16:creationId xmlns:a16="http://schemas.microsoft.com/office/drawing/2014/main" id="{5C54F1AE-3DC6-4901-BF4B-31ADC32F0D59}"/>
              </a:ext>
            </a:extLst>
          </p:cNvPr>
          <p:cNvSpPr>
            <a:spLocks noChangeArrowheads="1"/>
          </p:cNvSpPr>
          <p:nvPr/>
        </p:nvSpPr>
        <p:spPr bwMode="auto">
          <a:xfrm>
            <a:off x="4722815" y="2018415"/>
            <a:ext cx="546099" cy="252412"/>
          </a:xfrm>
          <a:prstGeom prst="rect">
            <a:avLst/>
          </a:prstGeom>
          <a:solidFill>
            <a:srgbClr val="00BEF7"/>
          </a:solidFill>
          <a:ln w="206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600" b="1">
                <a:solidFill>
                  <a:srgbClr val="000000"/>
                </a:solidFill>
                <a:latin typeface="Arial" panose="020B0604020202020204" pitchFamily="34" charset="0"/>
              </a:rPr>
              <a:t>Tablets</a:t>
            </a:r>
          </a:p>
        </p:txBody>
      </p:sp>
      <p:sp>
        <p:nvSpPr>
          <p:cNvPr id="6336" name="Freeform 3">
            <a:extLst>
              <a:ext uri="{FF2B5EF4-FFF2-40B4-BE49-F238E27FC236}">
                <a16:creationId xmlns:a16="http://schemas.microsoft.com/office/drawing/2014/main" id="{F60E8793-4583-47CB-B438-818E8D82B097}"/>
              </a:ext>
            </a:extLst>
          </p:cNvPr>
          <p:cNvSpPr>
            <a:spLocks/>
          </p:cNvSpPr>
          <p:nvPr/>
        </p:nvSpPr>
        <p:spPr bwMode="auto">
          <a:xfrm>
            <a:off x="4886325" y="2253366"/>
            <a:ext cx="171450" cy="301625"/>
          </a:xfrm>
          <a:custGeom>
            <a:avLst/>
            <a:gdLst>
              <a:gd name="T0" fmla="*/ 0 w 577"/>
              <a:gd name="T1" fmla="*/ 2147483646 h 735"/>
              <a:gd name="T2" fmla="*/ 2147483646 w 577"/>
              <a:gd name="T3" fmla="*/ 2147483646 h 735"/>
              <a:gd name="T4" fmla="*/ 2147483646 w 577"/>
              <a:gd name="T5" fmla="*/ 2147483646 h 735"/>
              <a:gd name="T6" fmla="*/ 2147483646 w 577"/>
              <a:gd name="T7" fmla="*/ 0 h 73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7" h="735">
                <a:moveTo>
                  <a:pt x="0" y="735"/>
                </a:moveTo>
                <a:lnTo>
                  <a:pt x="200" y="353"/>
                </a:lnTo>
                <a:lnTo>
                  <a:pt x="249" y="648"/>
                </a:lnTo>
                <a:lnTo>
                  <a:pt x="577" y="0"/>
                </a:lnTo>
              </a:path>
            </a:pathLst>
          </a:custGeom>
          <a:noFill/>
          <a:ln w="20638">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2400"/>
          </a:p>
        </p:txBody>
      </p:sp>
      <p:sp>
        <p:nvSpPr>
          <p:cNvPr id="6337" name="Rectangle 31">
            <a:extLst>
              <a:ext uri="{FF2B5EF4-FFF2-40B4-BE49-F238E27FC236}">
                <a16:creationId xmlns:a16="http://schemas.microsoft.com/office/drawing/2014/main" id="{0DE394A7-9E48-4A93-8A1F-71B44D3E23C4}"/>
              </a:ext>
            </a:extLst>
          </p:cNvPr>
          <p:cNvSpPr>
            <a:spLocks noChangeArrowheads="1"/>
          </p:cNvSpPr>
          <p:nvPr/>
        </p:nvSpPr>
        <p:spPr bwMode="auto">
          <a:xfrm>
            <a:off x="4795839" y="1948565"/>
            <a:ext cx="530224" cy="252412"/>
          </a:xfrm>
          <a:prstGeom prst="rect">
            <a:avLst/>
          </a:prstGeom>
          <a:solidFill>
            <a:srgbClr val="00BEF7"/>
          </a:solidFill>
          <a:ln w="206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3" b="1" dirty="0">
                <a:solidFill>
                  <a:srgbClr val="000000"/>
                </a:solidFill>
                <a:latin typeface="Arial" panose="020B0604020202020204" pitchFamily="34" charset="0"/>
              </a:rPr>
              <a:t>Tablet</a:t>
            </a:r>
            <a:endParaRPr lang="en-US" altLang="en-US" sz="812" b="1" dirty="0">
              <a:solidFill>
                <a:srgbClr val="000000"/>
              </a:solidFill>
              <a:latin typeface="Arial" panose="020B0604020202020204" pitchFamily="34" charset="0"/>
            </a:endParaRPr>
          </a:p>
        </p:txBody>
      </p:sp>
      <p:sp>
        <p:nvSpPr>
          <p:cNvPr id="6338" name="Rectangle 31">
            <a:extLst>
              <a:ext uri="{FF2B5EF4-FFF2-40B4-BE49-F238E27FC236}">
                <a16:creationId xmlns:a16="http://schemas.microsoft.com/office/drawing/2014/main" id="{71875CDB-4C58-4021-90D0-72CF01F94D1B}"/>
              </a:ext>
            </a:extLst>
          </p:cNvPr>
          <p:cNvSpPr>
            <a:spLocks noChangeArrowheads="1"/>
          </p:cNvSpPr>
          <p:nvPr/>
        </p:nvSpPr>
        <p:spPr bwMode="auto">
          <a:xfrm>
            <a:off x="9363736" y="4504173"/>
            <a:ext cx="439737" cy="307975"/>
          </a:xfrm>
          <a:prstGeom prst="rect">
            <a:avLst/>
          </a:prstGeom>
          <a:solidFill>
            <a:srgbClr val="F32D3B"/>
          </a:solidFill>
          <a:ln w="206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900" b="1" dirty="0">
                <a:solidFill>
                  <a:srgbClr val="000000"/>
                </a:solidFill>
                <a:latin typeface="Arial" panose="020B0604020202020204" pitchFamily="34" charset="0"/>
              </a:rPr>
              <a:t>FDI Host</a:t>
            </a:r>
          </a:p>
        </p:txBody>
      </p:sp>
      <p:sp>
        <p:nvSpPr>
          <p:cNvPr id="6339" name="Rectangle 26">
            <a:extLst>
              <a:ext uri="{FF2B5EF4-FFF2-40B4-BE49-F238E27FC236}">
                <a16:creationId xmlns:a16="http://schemas.microsoft.com/office/drawing/2014/main" id="{F7C15FA5-28C1-43BA-8577-2CB7F08E7B38}"/>
              </a:ext>
            </a:extLst>
          </p:cNvPr>
          <p:cNvSpPr>
            <a:spLocks noChangeArrowheads="1"/>
          </p:cNvSpPr>
          <p:nvPr/>
        </p:nvSpPr>
        <p:spPr bwMode="auto">
          <a:xfrm>
            <a:off x="8545514" y="3247141"/>
            <a:ext cx="628650" cy="396875"/>
          </a:xfrm>
          <a:prstGeom prst="rect">
            <a:avLst/>
          </a:prstGeom>
          <a:solidFill>
            <a:srgbClr val="00E700"/>
          </a:solidFill>
          <a:ln w="206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800" b="1" dirty="0">
                <a:solidFill>
                  <a:srgbClr val="000000"/>
                </a:solidFill>
                <a:latin typeface="Arial" panose="020B0604020202020204" pitchFamily="34" charset="0"/>
              </a:rPr>
              <a:t>E I S</a:t>
            </a:r>
          </a:p>
          <a:p>
            <a:pPr eaLnBrk="1" hangingPunct="1">
              <a:spcBef>
                <a:spcPct val="0"/>
              </a:spcBef>
              <a:buFontTx/>
              <a:buNone/>
            </a:pPr>
            <a:r>
              <a:rPr lang="en-US" altLang="en-US" sz="800" b="1" dirty="0">
                <a:solidFill>
                  <a:srgbClr val="000000"/>
                </a:solidFill>
                <a:latin typeface="Arial" panose="020B0604020202020204" pitchFamily="34" charset="0"/>
              </a:rPr>
              <a:t>(LOCAL)</a:t>
            </a:r>
          </a:p>
        </p:txBody>
      </p:sp>
      <p:sp>
        <p:nvSpPr>
          <p:cNvPr id="6340" name="Line 48">
            <a:extLst>
              <a:ext uri="{FF2B5EF4-FFF2-40B4-BE49-F238E27FC236}">
                <a16:creationId xmlns:a16="http://schemas.microsoft.com/office/drawing/2014/main" id="{6E361174-A879-47BF-B74D-BFE34ED17EF3}"/>
              </a:ext>
            </a:extLst>
          </p:cNvPr>
          <p:cNvSpPr>
            <a:spLocks noChangeShapeType="1"/>
          </p:cNvSpPr>
          <p:nvPr/>
        </p:nvSpPr>
        <p:spPr bwMode="auto">
          <a:xfrm flipV="1">
            <a:off x="8884377" y="3659891"/>
            <a:ext cx="1588" cy="168275"/>
          </a:xfrm>
          <a:prstGeom prst="line">
            <a:avLst/>
          </a:prstGeom>
          <a:noFill/>
          <a:ln w="2063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2400"/>
          </a:p>
        </p:txBody>
      </p:sp>
      <p:sp>
        <p:nvSpPr>
          <p:cNvPr id="5" name="Rectangle 4">
            <a:extLst>
              <a:ext uri="{FF2B5EF4-FFF2-40B4-BE49-F238E27FC236}">
                <a16:creationId xmlns:a16="http://schemas.microsoft.com/office/drawing/2014/main" id="{84ECA686-7E8C-4DC3-9F79-6A6D5559185A}"/>
              </a:ext>
            </a:extLst>
          </p:cNvPr>
          <p:cNvSpPr/>
          <p:nvPr/>
        </p:nvSpPr>
        <p:spPr>
          <a:xfrm>
            <a:off x="1595045" y="289513"/>
            <a:ext cx="9241278" cy="536750"/>
          </a:xfrm>
          <a:prstGeom prst="rect">
            <a:avLst/>
          </a:prstGeom>
        </p:spPr>
        <p:txBody>
          <a:bodyPr wrap="square">
            <a:spAutoFit/>
          </a:bodyPr>
          <a:lstStyle/>
          <a:p>
            <a:pPr>
              <a:spcBef>
                <a:spcPct val="0"/>
              </a:spcBef>
            </a:pPr>
            <a:r>
              <a:rPr lang="en-US" sz="2800" dirty="0">
                <a:solidFill>
                  <a:srgbClr val="003E6B"/>
                </a:solidFill>
                <a:latin typeface="Arial Black" panose="020B0A04020102020204" pitchFamily="34" charset="0"/>
              </a:rPr>
              <a:t>Where do Analyzers Fit in Plant Networks</a:t>
            </a:r>
          </a:p>
        </p:txBody>
      </p:sp>
      <p:sp>
        <p:nvSpPr>
          <p:cNvPr id="4" name="Oval 3">
            <a:extLst>
              <a:ext uri="{FF2B5EF4-FFF2-40B4-BE49-F238E27FC236}">
                <a16:creationId xmlns:a16="http://schemas.microsoft.com/office/drawing/2014/main" id="{8CDD6DE1-5BA3-4B91-A7F4-515C435EFD01}"/>
              </a:ext>
            </a:extLst>
          </p:cNvPr>
          <p:cNvSpPr/>
          <p:nvPr/>
        </p:nvSpPr>
        <p:spPr>
          <a:xfrm>
            <a:off x="3208885" y="6117191"/>
            <a:ext cx="281480" cy="247650"/>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25" dirty="0">
                <a:solidFill>
                  <a:schemeClr val="tx1"/>
                </a:solidFill>
              </a:rPr>
              <a:t>1</a:t>
            </a:r>
          </a:p>
        </p:txBody>
      </p:sp>
      <p:sp>
        <p:nvSpPr>
          <p:cNvPr id="203" name="Oval 202">
            <a:extLst>
              <a:ext uri="{FF2B5EF4-FFF2-40B4-BE49-F238E27FC236}">
                <a16:creationId xmlns:a16="http://schemas.microsoft.com/office/drawing/2014/main" id="{2017F585-DF02-4005-A7D3-1E8AD5376B07}"/>
              </a:ext>
            </a:extLst>
          </p:cNvPr>
          <p:cNvSpPr/>
          <p:nvPr/>
        </p:nvSpPr>
        <p:spPr>
          <a:xfrm>
            <a:off x="9331326" y="3304672"/>
            <a:ext cx="281480" cy="247650"/>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25" dirty="0">
                <a:solidFill>
                  <a:schemeClr val="tx1"/>
                </a:solidFill>
              </a:rPr>
              <a:t>2</a:t>
            </a:r>
          </a:p>
        </p:txBody>
      </p:sp>
      <p:sp>
        <p:nvSpPr>
          <p:cNvPr id="205" name="Oval 204">
            <a:extLst>
              <a:ext uri="{FF2B5EF4-FFF2-40B4-BE49-F238E27FC236}">
                <a16:creationId xmlns:a16="http://schemas.microsoft.com/office/drawing/2014/main" id="{2F00F516-0CC8-4A38-A177-FAE188AA0CB0}"/>
              </a:ext>
            </a:extLst>
          </p:cNvPr>
          <p:cNvSpPr/>
          <p:nvPr/>
        </p:nvSpPr>
        <p:spPr>
          <a:xfrm>
            <a:off x="10404595" y="4449001"/>
            <a:ext cx="281480" cy="247650"/>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25" dirty="0">
                <a:solidFill>
                  <a:schemeClr val="tx1"/>
                </a:solidFill>
              </a:rPr>
              <a:t>3</a:t>
            </a:r>
          </a:p>
        </p:txBody>
      </p:sp>
      <p:sp>
        <p:nvSpPr>
          <p:cNvPr id="206" name="Oval 205">
            <a:extLst>
              <a:ext uri="{FF2B5EF4-FFF2-40B4-BE49-F238E27FC236}">
                <a16:creationId xmlns:a16="http://schemas.microsoft.com/office/drawing/2014/main" id="{ED214AA2-BA3E-4D92-9EB7-9F5FFE6026D2}"/>
              </a:ext>
            </a:extLst>
          </p:cNvPr>
          <p:cNvSpPr/>
          <p:nvPr/>
        </p:nvSpPr>
        <p:spPr>
          <a:xfrm>
            <a:off x="9267825" y="1535022"/>
            <a:ext cx="281480" cy="247650"/>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25" dirty="0">
                <a:solidFill>
                  <a:schemeClr val="tx1"/>
                </a:solidFill>
              </a:rPr>
              <a:t>4</a:t>
            </a:r>
          </a:p>
        </p:txBody>
      </p:sp>
      <p:sp>
        <p:nvSpPr>
          <p:cNvPr id="207" name="Oval 206">
            <a:extLst>
              <a:ext uri="{FF2B5EF4-FFF2-40B4-BE49-F238E27FC236}">
                <a16:creationId xmlns:a16="http://schemas.microsoft.com/office/drawing/2014/main" id="{9B4E73F3-A57F-44A3-A253-03E0ABA9E5A5}"/>
              </a:ext>
            </a:extLst>
          </p:cNvPr>
          <p:cNvSpPr/>
          <p:nvPr/>
        </p:nvSpPr>
        <p:spPr>
          <a:xfrm>
            <a:off x="8945987" y="2529236"/>
            <a:ext cx="281480" cy="247650"/>
          </a:xfrm>
          <a:prstGeom prst="ellipse">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25" dirty="0">
                <a:solidFill>
                  <a:schemeClr val="tx1"/>
                </a:solidFill>
              </a:rPr>
              <a:t>5</a:t>
            </a:r>
          </a:p>
        </p:txBody>
      </p:sp>
      <p:sp>
        <p:nvSpPr>
          <p:cNvPr id="6" name="Rectangle 5">
            <a:extLst>
              <a:ext uri="{FF2B5EF4-FFF2-40B4-BE49-F238E27FC236}">
                <a16:creationId xmlns:a16="http://schemas.microsoft.com/office/drawing/2014/main" id="{8395AFC2-E7C0-4833-AA52-C8E21CA51432}"/>
              </a:ext>
            </a:extLst>
          </p:cNvPr>
          <p:cNvSpPr/>
          <p:nvPr/>
        </p:nvSpPr>
        <p:spPr>
          <a:xfrm>
            <a:off x="8494958" y="1151614"/>
            <a:ext cx="2145871" cy="397929"/>
          </a:xfrm>
          <a:prstGeom prst="rect">
            <a:avLst/>
          </a:prstGeom>
        </p:spPr>
        <p:txBody>
          <a:bodyPr wrap="square">
            <a:spAutoFit/>
          </a:bodyPr>
          <a:lstStyle/>
          <a:p>
            <a:r>
              <a:rPr lang="en-US" sz="993" b="1" dirty="0"/>
              <a:t>Internet or Private Cloud Servers and BIG DATA</a:t>
            </a:r>
            <a:endParaRPr lang="en-US" sz="993" dirty="0"/>
          </a:p>
        </p:txBody>
      </p:sp>
    </p:spTree>
    <p:extLst>
      <p:ext uri="{BB962C8B-B14F-4D97-AF65-F5344CB8AC3E}">
        <p14:creationId xmlns:p14="http://schemas.microsoft.com/office/powerpoint/2010/main" val="2325637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 schematic&#10;&#10;Description automatically generated">
            <a:extLst>
              <a:ext uri="{FF2B5EF4-FFF2-40B4-BE49-F238E27FC236}">
                <a16:creationId xmlns:a16="http://schemas.microsoft.com/office/drawing/2014/main" id="{40D178BE-8877-4B38-BD36-9E3B3B36364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76788" y="1068635"/>
            <a:ext cx="5331384" cy="5101324"/>
          </a:xfrm>
          <a:prstGeom prst="rect">
            <a:avLst/>
          </a:prstGeom>
        </p:spPr>
      </p:pic>
      <p:sp>
        <p:nvSpPr>
          <p:cNvPr id="2" name="Title 1">
            <a:extLst>
              <a:ext uri="{FF2B5EF4-FFF2-40B4-BE49-F238E27FC236}">
                <a16:creationId xmlns:a16="http://schemas.microsoft.com/office/drawing/2014/main" id="{003F05A0-93D5-42A7-B1F7-FD20D186C8EB}"/>
              </a:ext>
            </a:extLst>
          </p:cNvPr>
          <p:cNvSpPr>
            <a:spLocks noGrp="1"/>
          </p:cNvSpPr>
          <p:nvPr>
            <p:ph type="title"/>
          </p:nvPr>
        </p:nvSpPr>
        <p:spPr>
          <a:xfrm>
            <a:off x="2424673" y="0"/>
            <a:ext cx="7342654" cy="768878"/>
          </a:xfrm>
        </p:spPr>
        <p:txBody>
          <a:bodyPr/>
          <a:lstStyle/>
          <a:p>
            <a:pPr algn="ctr"/>
            <a:r>
              <a:rPr lang="en-US" dirty="0"/>
              <a:t>Analyzer Control System P&amp;ID</a:t>
            </a:r>
            <a:br>
              <a:rPr lang="en-US" dirty="0"/>
            </a:br>
            <a:r>
              <a:rPr lang="en-US" dirty="0"/>
              <a:t>(Process &amp; Instrumentation Diagram)</a:t>
            </a:r>
          </a:p>
        </p:txBody>
      </p:sp>
      <p:sp>
        <p:nvSpPr>
          <p:cNvPr id="6" name="Content Placeholder 5">
            <a:extLst>
              <a:ext uri="{FF2B5EF4-FFF2-40B4-BE49-F238E27FC236}">
                <a16:creationId xmlns:a16="http://schemas.microsoft.com/office/drawing/2014/main" id="{204E75B0-4882-45CE-97CB-112D4B65CC31}"/>
              </a:ext>
            </a:extLst>
          </p:cNvPr>
          <p:cNvSpPr>
            <a:spLocks noGrp="1"/>
          </p:cNvSpPr>
          <p:nvPr>
            <p:ph sz="half" idx="2"/>
          </p:nvPr>
        </p:nvSpPr>
        <p:spPr>
          <a:xfrm>
            <a:off x="6882653" y="1371320"/>
            <a:ext cx="3132605" cy="4649040"/>
          </a:xfrm>
        </p:spPr>
        <p:txBody>
          <a:bodyPr/>
          <a:lstStyle/>
          <a:p>
            <a:r>
              <a:rPr lang="en-US" sz="1765" dirty="0"/>
              <a:t>Analyzer (%</a:t>
            </a:r>
            <a:r>
              <a:rPr lang="en-US" sz="1765" baseline="-25000" dirty="0"/>
              <a:t>n</a:t>
            </a:r>
            <a:r>
              <a:rPr lang="en-US" sz="1765" dirty="0"/>
              <a:t> C</a:t>
            </a:r>
            <a:r>
              <a:rPr lang="en-US" sz="1765" baseline="-25000" dirty="0"/>
              <a:t>O</a:t>
            </a:r>
            <a:r>
              <a:rPr lang="en-US" sz="1765" dirty="0"/>
              <a:t>) measures Isobutane in Distillation Column</a:t>
            </a:r>
            <a:br>
              <a:rPr lang="en-US" sz="1765" dirty="0"/>
            </a:br>
            <a:r>
              <a:rPr lang="en-US" sz="1765" dirty="0"/>
              <a:t>(C</a:t>
            </a:r>
            <a:r>
              <a:rPr lang="en-US" sz="1765" baseline="-25000" dirty="0"/>
              <a:t>O </a:t>
            </a:r>
            <a:r>
              <a:rPr lang="en-US" sz="1765" dirty="0"/>
              <a:t>= Overhead stream) </a:t>
            </a:r>
            <a:br>
              <a:rPr lang="en-US" sz="1765" dirty="0"/>
            </a:br>
            <a:endParaRPr lang="en-US" sz="1765" dirty="0"/>
          </a:p>
          <a:p>
            <a:r>
              <a:rPr lang="en-US" sz="1765" dirty="0"/>
              <a:t>Analyzer (%</a:t>
            </a:r>
            <a:r>
              <a:rPr lang="en-US" sz="1765" baseline="-25000" dirty="0"/>
              <a:t>n</a:t>
            </a:r>
            <a:r>
              <a:rPr lang="en-US" sz="1765" dirty="0"/>
              <a:t> C</a:t>
            </a:r>
            <a:r>
              <a:rPr lang="en-US" sz="1765" baseline="-25000" dirty="0"/>
              <a:t>B</a:t>
            </a:r>
            <a:r>
              <a:rPr lang="en-US" sz="1765" dirty="0"/>
              <a:t>) measures Butane in Distillation Column </a:t>
            </a:r>
            <a:br>
              <a:rPr lang="en-US" sz="1765" dirty="0"/>
            </a:br>
            <a:r>
              <a:rPr lang="en-US" sz="1765" dirty="0"/>
              <a:t>(C</a:t>
            </a:r>
            <a:r>
              <a:rPr lang="en-US" sz="1765" baseline="-25000" dirty="0"/>
              <a:t>B </a:t>
            </a:r>
            <a:r>
              <a:rPr lang="en-US" sz="1765" dirty="0"/>
              <a:t>= Bottoms stream) </a:t>
            </a:r>
            <a:br>
              <a:rPr lang="en-US" sz="1765" dirty="0"/>
            </a:br>
            <a:endParaRPr lang="en-US" sz="1765" dirty="0"/>
          </a:p>
          <a:p>
            <a:r>
              <a:rPr lang="en-US" sz="1765" dirty="0"/>
              <a:t>Together they are used to control the separation of Butane Feed into product streams that contain primarily Isobutane and Normal Butane</a:t>
            </a:r>
          </a:p>
          <a:p>
            <a:endParaRPr lang="en-US" dirty="0"/>
          </a:p>
        </p:txBody>
      </p:sp>
      <p:sp>
        <p:nvSpPr>
          <p:cNvPr id="4" name="Oval 3">
            <a:extLst>
              <a:ext uri="{FF2B5EF4-FFF2-40B4-BE49-F238E27FC236}">
                <a16:creationId xmlns:a16="http://schemas.microsoft.com/office/drawing/2014/main" id="{FFC3B0BD-F189-4328-A69F-C63225833826}"/>
              </a:ext>
            </a:extLst>
          </p:cNvPr>
          <p:cNvSpPr/>
          <p:nvPr/>
        </p:nvSpPr>
        <p:spPr bwMode="auto">
          <a:xfrm>
            <a:off x="5042647" y="1389529"/>
            <a:ext cx="1378324" cy="560294"/>
          </a:xfrm>
          <a:prstGeom prst="ellipse">
            <a:avLst/>
          </a:prstGeom>
          <a:noFill/>
          <a:ln w="50800" cap="flat" cmpd="sng" algn="ctr">
            <a:solidFill>
              <a:srgbClr val="FF0000"/>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2118" dirty="0">
              <a:latin typeface="Arial" panose="020B0604020202020204" pitchFamily="34" charset="0"/>
            </a:endParaRPr>
          </a:p>
        </p:txBody>
      </p:sp>
      <p:sp>
        <p:nvSpPr>
          <p:cNvPr id="7" name="Oval 6">
            <a:extLst>
              <a:ext uri="{FF2B5EF4-FFF2-40B4-BE49-F238E27FC236}">
                <a16:creationId xmlns:a16="http://schemas.microsoft.com/office/drawing/2014/main" id="{6BC8D4CA-8E4F-484A-9977-F38D9FDB8351}"/>
              </a:ext>
            </a:extLst>
          </p:cNvPr>
          <p:cNvSpPr/>
          <p:nvPr/>
        </p:nvSpPr>
        <p:spPr bwMode="auto">
          <a:xfrm>
            <a:off x="4584327" y="5121088"/>
            <a:ext cx="1836644" cy="560294"/>
          </a:xfrm>
          <a:prstGeom prst="ellipse">
            <a:avLst/>
          </a:prstGeom>
          <a:noFill/>
          <a:ln w="50800" cap="flat" cmpd="sng" algn="ctr">
            <a:solidFill>
              <a:srgbClr val="FF0000"/>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2118" dirty="0">
              <a:latin typeface="Arial" panose="020B0604020202020204" pitchFamily="34" charset="0"/>
            </a:endParaRPr>
          </a:p>
        </p:txBody>
      </p:sp>
      <p:sp>
        <p:nvSpPr>
          <p:cNvPr id="8" name="Oval 7">
            <a:extLst>
              <a:ext uri="{FF2B5EF4-FFF2-40B4-BE49-F238E27FC236}">
                <a16:creationId xmlns:a16="http://schemas.microsoft.com/office/drawing/2014/main" id="{41BC6674-192D-413B-9EB4-482AE41B550D}"/>
              </a:ext>
            </a:extLst>
          </p:cNvPr>
          <p:cNvSpPr/>
          <p:nvPr/>
        </p:nvSpPr>
        <p:spPr bwMode="auto">
          <a:xfrm>
            <a:off x="2424672" y="3910853"/>
            <a:ext cx="869857" cy="381000"/>
          </a:xfrm>
          <a:prstGeom prst="ellipse">
            <a:avLst/>
          </a:prstGeom>
          <a:noFill/>
          <a:ln w="50800" cap="flat" cmpd="sng" algn="ctr">
            <a:solidFill>
              <a:srgbClr val="FF0000"/>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2118" dirty="0">
              <a:latin typeface="Arial" panose="020B0604020202020204" pitchFamily="34" charset="0"/>
            </a:endParaRPr>
          </a:p>
        </p:txBody>
      </p:sp>
      <p:cxnSp>
        <p:nvCxnSpPr>
          <p:cNvPr id="9" name="Straight Arrow Connector 8">
            <a:extLst>
              <a:ext uri="{FF2B5EF4-FFF2-40B4-BE49-F238E27FC236}">
                <a16:creationId xmlns:a16="http://schemas.microsoft.com/office/drawing/2014/main" id="{CCF4EF60-3F3B-4A17-8C40-C9E340BA7AE9}"/>
              </a:ext>
            </a:extLst>
          </p:cNvPr>
          <p:cNvCxnSpPr/>
          <p:nvPr/>
        </p:nvCxnSpPr>
        <p:spPr bwMode="auto">
          <a:xfrm flipH="1" flipV="1">
            <a:off x="6420970" y="1703294"/>
            <a:ext cx="784412" cy="246529"/>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Arrow Connector 9">
            <a:extLst>
              <a:ext uri="{FF2B5EF4-FFF2-40B4-BE49-F238E27FC236}">
                <a16:creationId xmlns:a16="http://schemas.microsoft.com/office/drawing/2014/main" id="{00151B6B-A96D-44EB-8C5F-EA41C7E35A1B}"/>
              </a:ext>
            </a:extLst>
          </p:cNvPr>
          <p:cNvCxnSpPr>
            <a:endCxn id="7" idx="7"/>
          </p:cNvCxnSpPr>
          <p:nvPr/>
        </p:nvCxnSpPr>
        <p:spPr bwMode="auto">
          <a:xfrm flipH="1">
            <a:off x="6152001" y="3440206"/>
            <a:ext cx="1053382" cy="1762936"/>
          </a:xfrm>
          <a:prstGeom prst="straightConnector1">
            <a:avLst/>
          </a:prstGeom>
          <a:solidFill>
            <a:schemeClr val="accent1"/>
          </a:solidFill>
          <a:ln w="381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Slide 5">
            <a:hlinkClick r:id="" action="ppaction://media"/>
            <a:extLst>
              <a:ext uri="{FF2B5EF4-FFF2-40B4-BE49-F238E27FC236}">
                <a16:creationId xmlns:a16="http://schemas.microsoft.com/office/drawing/2014/main" id="{6B5010A2-7E7C-6E7A-F779-C89E87ABB88B}"/>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9877330" y="5966572"/>
            <a:ext cx="537882" cy="537882"/>
          </a:xfrm>
          <a:prstGeom prst="rect">
            <a:avLst/>
          </a:prstGeom>
        </p:spPr>
      </p:pic>
    </p:spTree>
    <p:custDataLst>
      <p:tags r:id="rId1"/>
    </p:custDataLst>
    <p:extLst>
      <p:ext uri="{BB962C8B-B14F-4D97-AF65-F5344CB8AC3E}">
        <p14:creationId xmlns:p14="http://schemas.microsoft.com/office/powerpoint/2010/main" val="1711425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advTm="3000">
        <p159:morph option="byObject"/>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677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DEE1-BC61-451B-90C6-4D6B87C597E4}"/>
              </a:ext>
            </a:extLst>
          </p:cNvPr>
          <p:cNvSpPr>
            <a:spLocks noGrp="1"/>
          </p:cNvSpPr>
          <p:nvPr>
            <p:ph type="title"/>
          </p:nvPr>
        </p:nvSpPr>
        <p:spPr>
          <a:xfrm>
            <a:off x="2357438" y="164727"/>
            <a:ext cx="7234799" cy="537882"/>
          </a:xfrm>
        </p:spPr>
        <p:txBody>
          <a:bodyPr/>
          <a:lstStyle/>
          <a:p>
            <a:pPr algn="ctr"/>
            <a:r>
              <a:rPr lang="en-US" dirty="0"/>
              <a:t>Control Response and Stability</a:t>
            </a:r>
          </a:p>
        </p:txBody>
      </p:sp>
      <p:sp>
        <p:nvSpPr>
          <p:cNvPr id="3" name="Content Placeholder 2">
            <a:extLst>
              <a:ext uri="{FF2B5EF4-FFF2-40B4-BE49-F238E27FC236}">
                <a16:creationId xmlns:a16="http://schemas.microsoft.com/office/drawing/2014/main" id="{5509A36C-C8E9-4BA2-9EB6-04C054097324}"/>
              </a:ext>
            </a:extLst>
          </p:cNvPr>
          <p:cNvSpPr>
            <a:spLocks noGrp="1"/>
          </p:cNvSpPr>
          <p:nvPr>
            <p:ph idx="1"/>
          </p:nvPr>
        </p:nvSpPr>
        <p:spPr>
          <a:xfrm>
            <a:off x="2519710" y="1077880"/>
            <a:ext cx="7695360" cy="5417344"/>
          </a:xfrm>
        </p:spPr>
        <p:txBody>
          <a:bodyPr/>
          <a:lstStyle/>
          <a:p>
            <a:pPr marL="0" indent="0">
              <a:buNone/>
            </a:pPr>
            <a:r>
              <a:rPr lang="en-US" sz="1765" b="1" dirty="0"/>
              <a:t>1) The composition control loop </a:t>
            </a:r>
            <a:r>
              <a:rPr lang="en-US" sz="1765" b="1" u="sng" dirty="0"/>
              <a:t>Speed of Response</a:t>
            </a:r>
            <a:r>
              <a:rPr lang="en-US" sz="1765" b="1" dirty="0"/>
              <a:t> and </a:t>
            </a:r>
            <a:r>
              <a:rPr lang="en-US" sz="1765" b="1" u="sng" dirty="0"/>
              <a:t>Stability of Control</a:t>
            </a:r>
            <a:r>
              <a:rPr lang="en-US" sz="1765" b="1" dirty="0"/>
              <a:t> are influenced by: </a:t>
            </a:r>
          </a:p>
          <a:p>
            <a:pPr marL="403433" indent="-403433">
              <a:buFont typeface="+mj-lt"/>
              <a:buAutoNum type="alphaLcParenR"/>
            </a:pPr>
            <a:r>
              <a:rPr lang="en-US" sz="1765" dirty="0"/>
              <a:t>Response time of each analyzer is 0.3 to several minutes</a:t>
            </a:r>
          </a:p>
          <a:p>
            <a:pPr marL="403433" indent="-403433">
              <a:buFont typeface="+mj-lt"/>
              <a:buAutoNum type="alphaLcParenR"/>
            </a:pPr>
            <a:r>
              <a:rPr lang="en-US" sz="1765" dirty="0"/>
              <a:t>Response times of the process controller(s) and control valve(s)</a:t>
            </a:r>
          </a:p>
          <a:p>
            <a:pPr marL="0" indent="0">
              <a:buNone/>
            </a:pPr>
            <a:endParaRPr lang="en-US" sz="1765" dirty="0"/>
          </a:p>
          <a:p>
            <a:pPr marL="0" indent="0">
              <a:buNone/>
            </a:pPr>
            <a:r>
              <a:rPr lang="en-US" sz="1765" b="1" dirty="0"/>
              <a:t>2) Response time of each analyzer is influenced by:</a:t>
            </a:r>
          </a:p>
          <a:p>
            <a:pPr marL="403433" indent="-403433">
              <a:buFont typeface="+mj-lt"/>
              <a:buAutoNum type="alphaLcParenR"/>
            </a:pPr>
            <a:r>
              <a:rPr lang="en-US" sz="1765" dirty="0"/>
              <a:t>Sample lag time in the sample line</a:t>
            </a:r>
          </a:p>
          <a:p>
            <a:pPr marL="403433" indent="-403433">
              <a:buFont typeface="+mj-lt"/>
              <a:buAutoNum type="alphaLcParenR"/>
            </a:pPr>
            <a:r>
              <a:rPr lang="en-US" sz="1765" dirty="0"/>
              <a:t>Conditioning components and the analyzer may be 30 to 60 seconds</a:t>
            </a:r>
          </a:p>
          <a:p>
            <a:pPr marL="0" indent="0">
              <a:buNone/>
            </a:pPr>
            <a:endParaRPr lang="en-US" sz="1588" dirty="0"/>
          </a:p>
          <a:p>
            <a:pPr marL="0" indent="0">
              <a:buNone/>
            </a:pPr>
            <a:r>
              <a:rPr lang="en-US" sz="1765" b="1" dirty="0"/>
              <a:t>3) The total response time of the process to an operator action is influenced by:</a:t>
            </a:r>
          </a:p>
          <a:p>
            <a:pPr marL="403433" indent="-403433">
              <a:buFont typeface="+mj-lt"/>
              <a:buAutoNum type="alphaLcParenR"/>
            </a:pPr>
            <a:r>
              <a:rPr lang="en-US" sz="1765" dirty="0"/>
              <a:t>Liquid and Gas Flow rates</a:t>
            </a:r>
          </a:p>
          <a:p>
            <a:pPr marL="403433" indent="-403433">
              <a:buFont typeface="+mj-lt"/>
              <a:buAutoNum type="alphaLcParenR"/>
            </a:pPr>
            <a:r>
              <a:rPr lang="en-US" sz="1765" dirty="0"/>
              <a:t>Equipment sizes and piping configurations</a:t>
            </a:r>
          </a:p>
          <a:p>
            <a:pPr marL="403433" indent="-403433">
              <a:buFont typeface="+mj-lt"/>
              <a:buAutoNum type="alphaLcParenR"/>
            </a:pPr>
            <a:r>
              <a:rPr lang="en-US" sz="1765" dirty="0"/>
              <a:t>Speed of response of the composition control loop</a:t>
            </a:r>
          </a:p>
          <a:p>
            <a:pPr marL="0" indent="0">
              <a:buNone/>
            </a:pPr>
            <a:endParaRPr lang="en-US" sz="1765" dirty="0"/>
          </a:p>
          <a:p>
            <a:pPr marL="0" indent="0">
              <a:buNone/>
            </a:pPr>
            <a:r>
              <a:rPr lang="en-US" sz="1765" dirty="0"/>
              <a:t>These responses may be modeled with a “transfer function” and stability analyzed with a “Bode Plot” (see references)</a:t>
            </a:r>
          </a:p>
        </p:txBody>
      </p:sp>
      <p:pic>
        <p:nvPicPr>
          <p:cNvPr id="4" name="Slide 8">
            <a:hlinkClick r:id="" action="ppaction://media"/>
            <a:extLst>
              <a:ext uri="{FF2B5EF4-FFF2-40B4-BE49-F238E27FC236}">
                <a16:creationId xmlns:a16="http://schemas.microsoft.com/office/drawing/2014/main" id="{88C59AC5-AEE3-CE9F-8601-204D91F3940B}"/>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9854689" y="5965410"/>
            <a:ext cx="537882" cy="537882"/>
          </a:xfrm>
          <a:prstGeom prst="rect">
            <a:avLst/>
          </a:prstGeom>
        </p:spPr>
      </p:pic>
    </p:spTree>
    <p:custDataLst>
      <p:tags r:id="rId1"/>
    </p:custDataLst>
    <p:extLst>
      <p:ext uri="{BB962C8B-B14F-4D97-AF65-F5344CB8AC3E}">
        <p14:creationId xmlns:p14="http://schemas.microsoft.com/office/powerpoint/2010/main" val="11139720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advTm="3000">
        <p159:morph option="byObject"/>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52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72960-5245-4309-B73A-4B2C40C506BB}"/>
              </a:ext>
            </a:extLst>
          </p:cNvPr>
          <p:cNvSpPr>
            <a:spLocks noGrp="1"/>
          </p:cNvSpPr>
          <p:nvPr>
            <p:ph type="title"/>
          </p:nvPr>
        </p:nvSpPr>
        <p:spPr>
          <a:xfrm>
            <a:off x="1643063" y="176200"/>
            <a:ext cx="8037359" cy="537882"/>
          </a:xfrm>
        </p:spPr>
        <p:txBody>
          <a:bodyPr/>
          <a:lstStyle/>
          <a:p>
            <a:r>
              <a:rPr lang="en-US" dirty="0"/>
              <a:t>Control Response and Stability (continued) </a:t>
            </a:r>
          </a:p>
        </p:txBody>
      </p:sp>
      <p:sp>
        <p:nvSpPr>
          <p:cNvPr id="3" name="Content Placeholder 2">
            <a:extLst>
              <a:ext uri="{FF2B5EF4-FFF2-40B4-BE49-F238E27FC236}">
                <a16:creationId xmlns:a16="http://schemas.microsoft.com/office/drawing/2014/main" id="{67BD9EDB-0AF8-4F6D-BD35-91E91F561F44}"/>
              </a:ext>
            </a:extLst>
          </p:cNvPr>
          <p:cNvSpPr>
            <a:spLocks noGrp="1"/>
          </p:cNvSpPr>
          <p:nvPr>
            <p:ph idx="1"/>
          </p:nvPr>
        </p:nvSpPr>
        <p:spPr>
          <a:xfrm>
            <a:off x="2416685" y="1033651"/>
            <a:ext cx="4555834" cy="5134644"/>
          </a:xfrm>
        </p:spPr>
        <p:txBody>
          <a:bodyPr/>
          <a:lstStyle/>
          <a:p>
            <a:pPr marL="403433" indent="-403433">
              <a:buFont typeface="+mj-lt"/>
              <a:buAutoNum type="arabicPeriod"/>
            </a:pPr>
            <a:r>
              <a:rPr lang="en-US" sz="1765" dirty="0"/>
              <a:t>This shows a “step change” in the concentration of feed to a process.  This may result in one of the following charts of process output concentration.</a:t>
            </a:r>
            <a:br>
              <a:rPr lang="en-US" sz="1765" dirty="0"/>
            </a:br>
            <a:endParaRPr lang="en-US" sz="1765" b="1" dirty="0"/>
          </a:p>
          <a:p>
            <a:pPr marL="403433" indent="-403433">
              <a:buFont typeface="+mj-lt"/>
              <a:buAutoNum type="arabicPeriod"/>
            </a:pPr>
            <a:r>
              <a:rPr lang="en-US" sz="1765" dirty="0"/>
              <a:t>If analyzer response time is “faster” than the process response time, controllers may stabilize control with only a 25% overshoot.</a:t>
            </a:r>
            <a:br>
              <a:rPr lang="en-US" sz="1765" dirty="0"/>
            </a:br>
            <a:endParaRPr lang="en-US" sz="1765" dirty="0"/>
          </a:p>
          <a:p>
            <a:pPr marL="403433" indent="-403433">
              <a:buFont typeface="+mj-lt"/>
              <a:buAutoNum type="arabicPeriod"/>
            </a:pPr>
            <a:r>
              <a:rPr lang="en-US" sz="1765" dirty="0"/>
              <a:t>If total analysis response time is long relative to the process response time, controller must be “detuned” resulting in sluggish loop response.</a:t>
            </a:r>
            <a:br>
              <a:rPr lang="en-US" sz="1765" dirty="0"/>
            </a:br>
            <a:endParaRPr lang="en-US" sz="1765" dirty="0"/>
          </a:p>
          <a:p>
            <a:pPr marL="403433" indent="-403433">
              <a:buFont typeface="+mj-lt"/>
              <a:buAutoNum type="arabicPeriod"/>
            </a:pPr>
            <a:r>
              <a:rPr lang="en-US" sz="1765" dirty="0"/>
              <a:t>If input concentration change is too large, or control loop gain is too high, instability may occur.</a:t>
            </a:r>
          </a:p>
          <a:p>
            <a:endParaRPr lang="en-US" dirty="0"/>
          </a:p>
          <a:p>
            <a:endParaRPr lang="en-US" dirty="0"/>
          </a:p>
        </p:txBody>
      </p:sp>
      <p:sp>
        <p:nvSpPr>
          <p:cNvPr id="4" name="Rectangle 3">
            <a:extLst>
              <a:ext uri="{FF2B5EF4-FFF2-40B4-BE49-F238E27FC236}">
                <a16:creationId xmlns:a16="http://schemas.microsoft.com/office/drawing/2014/main" id="{57075BA8-3B2C-4509-B9E8-44D65CF7CC50}"/>
              </a:ext>
            </a:extLst>
          </p:cNvPr>
          <p:cNvSpPr/>
          <p:nvPr/>
        </p:nvSpPr>
        <p:spPr bwMode="auto">
          <a:xfrm>
            <a:off x="7267196" y="1184210"/>
            <a:ext cx="2472523" cy="923944"/>
          </a:xfrm>
          <a:prstGeom prst="rect">
            <a:avLst/>
          </a:prstGeom>
          <a:pattFill prst="lgGrid">
            <a:fgClr>
              <a:schemeClr val="accent1"/>
            </a:fgClr>
            <a:bgClr>
              <a:schemeClr val="bg1"/>
            </a:bgClr>
          </a:pattFill>
          <a:ln w="254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2118" dirty="0">
              <a:latin typeface="Arial" panose="020B0604020202020204" pitchFamily="34" charset="0"/>
            </a:endParaRPr>
          </a:p>
        </p:txBody>
      </p:sp>
      <p:sp>
        <p:nvSpPr>
          <p:cNvPr id="5" name="Rectangle 4">
            <a:extLst>
              <a:ext uri="{FF2B5EF4-FFF2-40B4-BE49-F238E27FC236}">
                <a16:creationId xmlns:a16="http://schemas.microsoft.com/office/drawing/2014/main" id="{92C94CE2-F6B1-4AC3-AA5A-82768EA5BB75}"/>
              </a:ext>
            </a:extLst>
          </p:cNvPr>
          <p:cNvSpPr/>
          <p:nvPr/>
        </p:nvSpPr>
        <p:spPr bwMode="auto">
          <a:xfrm>
            <a:off x="7267194" y="2431316"/>
            <a:ext cx="2472523" cy="923944"/>
          </a:xfrm>
          <a:prstGeom prst="rect">
            <a:avLst/>
          </a:prstGeom>
          <a:pattFill prst="lgGrid">
            <a:fgClr>
              <a:schemeClr val="accent1"/>
            </a:fgClr>
            <a:bgClr>
              <a:schemeClr val="bg1"/>
            </a:bgClr>
          </a:pattFill>
          <a:ln w="254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2118" dirty="0">
              <a:latin typeface="Arial" panose="020B0604020202020204" pitchFamily="34" charset="0"/>
            </a:endParaRPr>
          </a:p>
        </p:txBody>
      </p:sp>
      <p:sp>
        <p:nvSpPr>
          <p:cNvPr id="6" name="Rectangle 5">
            <a:extLst>
              <a:ext uri="{FF2B5EF4-FFF2-40B4-BE49-F238E27FC236}">
                <a16:creationId xmlns:a16="http://schemas.microsoft.com/office/drawing/2014/main" id="{6CC9187A-1B6A-4632-B4A3-726F919BDBB0}"/>
              </a:ext>
            </a:extLst>
          </p:cNvPr>
          <p:cNvSpPr/>
          <p:nvPr/>
        </p:nvSpPr>
        <p:spPr bwMode="auto">
          <a:xfrm>
            <a:off x="7267196" y="3802040"/>
            <a:ext cx="2472523" cy="923944"/>
          </a:xfrm>
          <a:prstGeom prst="rect">
            <a:avLst/>
          </a:prstGeom>
          <a:pattFill prst="lgGrid">
            <a:fgClr>
              <a:schemeClr val="accent1"/>
            </a:fgClr>
            <a:bgClr>
              <a:schemeClr val="bg1"/>
            </a:bgClr>
          </a:pattFill>
          <a:ln w="254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2118" dirty="0">
              <a:latin typeface="Arial" panose="020B0604020202020204" pitchFamily="34" charset="0"/>
            </a:endParaRPr>
          </a:p>
        </p:txBody>
      </p:sp>
      <p:sp>
        <p:nvSpPr>
          <p:cNvPr id="7" name="Rectangle 6">
            <a:extLst>
              <a:ext uri="{FF2B5EF4-FFF2-40B4-BE49-F238E27FC236}">
                <a16:creationId xmlns:a16="http://schemas.microsoft.com/office/drawing/2014/main" id="{38D9C62F-96FD-4D36-AFA5-97CDA843F637}"/>
              </a:ext>
            </a:extLst>
          </p:cNvPr>
          <p:cNvSpPr/>
          <p:nvPr/>
        </p:nvSpPr>
        <p:spPr bwMode="auto">
          <a:xfrm>
            <a:off x="7267195" y="5105538"/>
            <a:ext cx="2472523" cy="923944"/>
          </a:xfrm>
          <a:prstGeom prst="rect">
            <a:avLst/>
          </a:prstGeom>
          <a:pattFill prst="lgGrid">
            <a:fgClr>
              <a:schemeClr val="accent1"/>
            </a:fgClr>
            <a:bgClr>
              <a:schemeClr val="bg1"/>
            </a:bgClr>
          </a:pattFill>
          <a:ln w="25400" cap="flat" cmpd="sng" algn="ctr">
            <a:solidFill>
              <a:schemeClr val="tx1"/>
            </a:solidFill>
            <a:prstDash val="solid"/>
            <a:round/>
            <a:headEnd type="none" w="med" len="med"/>
            <a:tailEnd type="none" w="med" len="med"/>
          </a:ln>
          <a:effectLst/>
        </p:spPr>
        <p:txBody>
          <a:bodyPr vert="horz" wrap="square" lIns="80682" tIns="40341" rIns="80682" bIns="40341" numCol="1" rtlCol="0" anchor="t" anchorCtr="0" compatLnSpc="1">
            <a:prstTxWarp prst="textNoShape">
              <a:avLst/>
            </a:prstTxWarp>
          </a:bodyPr>
          <a:lstStyle/>
          <a:p>
            <a:pPr defTabSz="806867" eaLnBrk="0" fontAlgn="base" hangingPunct="0">
              <a:spcBef>
                <a:spcPct val="0"/>
              </a:spcBef>
              <a:spcAft>
                <a:spcPct val="0"/>
              </a:spcAft>
            </a:pPr>
            <a:endParaRPr lang="en-US" sz="2118" dirty="0">
              <a:latin typeface="Arial" panose="020B0604020202020204" pitchFamily="34" charset="0"/>
            </a:endParaRPr>
          </a:p>
        </p:txBody>
      </p:sp>
      <p:sp>
        <p:nvSpPr>
          <p:cNvPr id="8" name="TextBox 7">
            <a:extLst>
              <a:ext uri="{FF2B5EF4-FFF2-40B4-BE49-F238E27FC236}">
                <a16:creationId xmlns:a16="http://schemas.microsoft.com/office/drawing/2014/main" id="{FC5C8263-BD33-48CA-9F02-D12C137E8E7D}"/>
              </a:ext>
            </a:extLst>
          </p:cNvPr>
          <p:cNvSpPr txBox="1"/>
          <p:nvPr/>
        </p:nvSpPr>
        <p:spPr>
          <a:xfrm>
            <a:off x="7878821" y="6016860"/>
            <a:ext cx="637651" cy="309637"/>
          </a:xfrm>
          <a:prstGeom prst="rect">
            <a:avLst/>
          </a:prstGeom>
          <a:noFill/>
        </p:spPr>
        <p:txBody>
          <a:bodyPr wrap="square" rtlCol="0">
            <a:spAutoFit/>
          </a:bodyPr>
          <a:lstStyle/>
          <a:p>
            <a:r>
              <a:rPr lang="en-US" sz="1412" dirty="0"/>
              <a:t>Time</a:t>
            </a:r>
          </a:p>
        </p:txBody>
      </p:sp>
      <p:sp>
        <p:nvSpPr>
          <p:cNvPr id="10" name="TextBox 9">
            <a:extLst>
              <a:ext uri="{FF2B5EF4-FFF2-40B4-BE49-F238E27FC236}">
                <a16:creationId xmlns:a16="http://schemas.microsoft.com/office/drawing/2014/main" id="{1E27EB94-6F9E-4B37-92DA-E8D5AADFC4D2}"/>
              </a:ext>
            </a:extLst>
          </p:cNvPr>
          <p:cNvSpPr txBox="1"/>
          <p:nvPr/>
        </p:nvSpPr>
        <p:spPr>
          <a:xfrm rot="16200000">
            <a:off x="6803056" y="5308476"/>
            <a:ext cx="637651" cy="526939"/>
          </a:xfrm>
          <a:prstGeom prst="rect">
            <a:avLst/>
          </a:prstGeom>
          <a:noFill/>
        </p:spPr>
        <p:txBody>
          <a:bodyPr wrap="square" rtlCol="0">
            <a:spAutoFit/>
          </a:bodyPr>
          <a:lstStyle/>
          <a:p>
            <a:r>
              <a:rPr lang="en-US" sz="1412" dirty="0"/>
              <a:t>Conc.</a:t>
            </a:r>
          </a:p>
        </p:txBody>
      </p:sp>
      <p:cxnSp>
        <p:nvCxnSpPr>
          <p:cNvPr id="12" name="Straight Arrow Connector 11">
            <a:extLst>
              <a:ext uri="{FF2B5EF4-FFF2-40B4-BE49-F238E27FC236}">
                <a16:creationId xmlns:a16="http://schemas.microsoft.com/office/drawing/2014/main" id="{75512ED5-58F4-48D7-B8C0-011EB725CBD6}"/>
              </a:ext>
            </a:extLst>
          </p:cNvPr>
          <p:cNvCxnSpPr/>
          <p:nvPr/>
        </p:nvCxnSpPr>
        <p:spPr bwMode="auto">
          <a:xfrm>
            <a:off x="8399352" y="6168296"/>
            <a:ext cx="572584" cy="0"/>
          </a:xfrm>
          <a:prstGeom prst="straightConnector1">
            <a:avLst/>
          </a:prstGeom>
          <a:solidFill>
            <a:schemeClr val="accent1"/>
          </a:solidFill>
          <a:ln w="127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TextBox 12">
            <a:extLst>
              <a:ext uri="{FF2B5EF4-FFF2-40B4-BE49-F238E27FC236}">
                <a16:creationId xmlns:a16="http://schemas.microsoft.com/office/drawing/2014/main" id="{ECF8475F-84DA-48CB-AD36-5BFB9133E79B}"/>
              </a:ext>
            </a:extLst>
          </p:cNvPr>
          <p:cNvSpPr txBox="1"/>
          <p:nvPr/>
        </p:nvSpPr>
        <p:spPr>
          <a:xfrm>
            <a:off x="7883162" y="4693844"/>
            <a:ext cx="637651" cy="309637"/>
          </a:xfrm>
          <a:prstGeom prst="rect">
            <a:avLst/>
          </a:prstGeom>
          <a:noFill/>
        </p:spPr>
        <p:txBody>
          <a:bodyPr wrap="square" rtlCol="0">
            <a:spAutoFit/>
          </a:bodyPr>
          <a:lstStyle/>
          <a:p>
            <a:r>
              <a:rPr lang="en-US" sz="1412" dirty="0"/>
              <a:t>Time</a:t>
            </a:r>
          </a:p>
        </p:txBody>
      </p:sp>
      <p:sp>
        <p:nvSpPr>
          <p:cNvPr id="14" name="TextBox 13">
            <a:extLst>
              <a:ext uri="{FF2B5EF4-FFF2-40B4-BE49-F238E27FC236}">
                <a16:creationId xmlns:a16="http://schemas.microsoft.com/office/drawing/2014/main" id="{7E762875-546A-4D09-A607-E7CBA4642FA9}"/>
              </a:ext>
            </a:extLst>
          </p:cNvPr>
          <p:cNvSpPr txBox="1"/>
          <p:nvPr/>
        </p:nvSpPr>
        <p:spPr>
          <a:xfrm rot="16200000">
            <a:off x="6807397" y="3985461"/>
            <a:ext cx="637651" cy="526939"/>
          </a:xfrm>
          <a:prstGeom prst="rect">
            <a:avLst/>
          </a:prstGeom>
          <a:noFill/>
        </p:spPr>
        <p:txBody>
          <a:bodyPr wrap="square" rtlCol="0">
            <a:spAutoFit/>
          </a:bodyPr>
          <a:lstStyle/>
          <a:p>
            <a:r>
              <a:rPr lang="en-US" sz="1412" dirty="0"/>
              <a:t>Conc.</a:t>
            </a:r>
          </a:p>
        </p:txBody>
      </p:sp>
      <p:cxnSp>
        <p:nvCxnSpPr>
          <p:cNvPr id="15" name="Straight Arrow Connector 14">
            <a:extLst>
              <a:ext uri="{FF2B5EF4-FFF2-40B4-BE49-F238E27FC236}">
                <a16:creationId xmlns:a16="http://schemas.microsoft.com/office/drawing/2014/main" id="{70316E81-9978-40D8-9E06-F083506F4CC3}"/>
              </a:ext>
            </a:extLst>
          </p:cNvPr>
          <p:cNvCxnSpPr/>
          <p:nvPr/>
        </p:nvCxnSpPr>
        <p:spPr bwMode="auto">
          <a:xfrm>
            <a:off x="8403693" y="4845280"/>
            <a:ext cx="572584" cy="0"/>
          </a:xfrm>
          <a:prstGeom prst="straightConnector1">
            <a:avLst/>
          </a:prstGeom>
          <a:solidFill>
            <a:schemeClr val="accent1"/>
          </a:solidFill>
          <a:ln w="127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TextBox 15">
            <a:extLst>
              <a:ext uri="{FF2B5EF4-FFF2-40B4-BE49-F238E27FC236}">
                <a16:creationId xmlns:a16="http://schemas.microsoft.com/office/drawing/2014/main" id="{77B5F800-68E1-4BB8-9F49-51CF6535D6E9}"/>
              </a:ext>
            </a:extLst>
          </p:cNvPr>
          <p:cNvSpPr txBox="1"/>
          <p:nvPr/>
        </p:nvSpPr>
        <p:spPr>
          <a:xfrm>
            <a:off x="7900516" y="3357818"/>
            <a:ext cx="637651" cy="309637"/>
          </a:xfrm>
          <a:prstGeom prst="rect">
            <a:avLst/>
          </a:prstGeom>
          <a:noFill/>
        </p:spPr>
        <p:txBody>
          <a:bodyPr wrap="square" rtlCol="0">
            <a:spAutoFit/>
          </a:bodyPr>
          <a:lstStyle/>
          <a:p>
            <a:r>
              <a:rPr lang="en-US" sz="1412" dirty="0"/>
              <a:t>Time</a:t>
            </a:r>
          </a:p>
        </p:txBody>
      </p:sp>
      <p:sp>
        <p:nvSpPr>
          <p:cNvPr id="17" name="TextBox 16">
            <a:extLst>
              <a:ext uri="{FF2B5EF4-FFF2-40B4-BE49-F238E27FC236}">
                <a16:creationId xmlns:a16="http://schemas.microsoft.com/office/drawing/2014/main" id="{8B3C156D-22AF-4B13-B839-9D354D2EA4AB}"/>
              </a:ext>
            </a:extLst>
          </p:cNvPr>
          <p:cNvSpPr txBox="1"/>
          <p:nvPr/>
        </p:nvSpPr>
        <p:spPr>
          <a:xfrm rot="16200000">
            <a:off x="6553644" y="2643131"/>
            <a:ext cx="1179867" cy="309637"/>
          </a:xfrm>
          <a:prstGeom prst="rect">
            <a:avLst/>
          </a:prstGeom>
          <a:noFill/>
        </p:spPr>
        <p:txBody>
          <a:bodyPr wrap="square" rtlCol="0">
            <a:spAutoFit/>
          </a:bodyPr>
          <a:lstStyle/>
          <a:p>
            <a:r>
              <a:rPr lang="en-US" sz="1412" dirty="0">
                <a:solidFill>
                  <a:srgbClr val="0070C0"/>
                </a:solidFill>
              </a:rPr>
              <a:t>Conc. Out</a:t>
            </a:r>
          </a:p>
        </p:txBody>
      </p:sp>
      <p:cxnSp>
        <p:nvCxnSpPr>
          <p:cNvPr id="18" name="Straight Arrow Connector 17">
            <a:extLst>
              <a:ext uri="{FF2B5EF4-FFF2-40B4-BE49-F238E27FC236}">
                <a16:creationId xmlns:a16="http://schemas.microsoft.com/office/drawing/2014/main" id="{8225DF30-715B-40EA-B218-727834BA0CE6}"/>
              </a:ext>
            </a:extLst>
          </p:cNvPr>
          <p:cNvCxnSpPr/>
          <p:nvPr/>
        </p:nvCxnSpPr>
        <p:spPr bwMode="auto">
          <a:xfrm>
            <a:off x="8421047" y="3509254"/>
            <a:ext cx="572584" cy="0"/>
          </a:xfrm>
          <a:prstGeom prst="straightConnector1">
            <a:avLst/>
          </a:prstGeom>
          <a:solidFill>
            <a:schemeClr val="accent1"/>
          </a:solidFill>
          <a:ln w="127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TextBox 18">
            <a:extLst>
              <a:ext uri="{FF2B5EF4-FFF2-40B4-BE49-F238E27FC236}">
                <a16:creationId xmlns:a16="http://schemas.microsoft.com/office/drawing/2014/main" id="{2A6F2C3F-3049-4EE0-B118-16AEF25B76C4}"/>
              </a:ext>
            </a:extLst>
          </p:cNvPr>
          <p:cNvSpPr txBox="1"/>
          <p:nvPr/>
        </p:nvSpPr>
        <p:spPr>
          <a:xfrm>
            <a:off x="7904857" y="2112885"/>
            <a:ext cx="637651" cy="309637"/>
          </a:xfrm>
          <a:prstGeom prst="rect">
            <a:avLst/>
          </a:prstGeom>
          <a:noFill/>
        </p:spPr>
        <p:txBody>
          <a:bodyPr wrap="square" rtlCol="0">
            <a:spAutoFit/>
          </a:bodyPr>
          <a:lstStyle/>
          <a:p>
            <a:r>
              <a:rPr lang="en-US" sz="1412" dirty="0"/>
              <a:t>Time</a:t>
            </a:r>
          </a:p>
        </p:txBody>
      </p:sp>
      <p:sp>
        <p:nvSpPr>
          <p:cNvPr id="20" name="TextBox 19">
            <a:extLst>
              <a:ext uri="{FF2B5EF4-FFF2-40B4-BE49-F238E27FC236}">
                <a16:creationId xmlns:a16="http://schemas.microsoft.com/office/drawing/2014/main" id="{478572ED-EC57-45BA-A5BA-9F35B4ADDB61}"/>
              </a:ext>
            </a:extLst>
          </p:cNvPr>
          <p:cNvSpPr txBox="1"/>
          <p:nvPr/>
        </p:nvSpPr>
        <p:spPr>
          <a:xfrm rot="16200000">
            <a:off x="6522459" y="1418960"/>
            <a:ext cx="1224895" cy="309637"/>
          </a:xfrm>
          <a:prstGeom prst="rect">
            <a:avLst/>
          </a:prstGeom>
          <a:noFill/>
        </p:spPr>
        <p:txBody>
          <a:bodyPr wrap="square" rtlCol="0">
            <a:spAutoFit/>
          </a:bodyPr>
          <a:lstStyle/>
          <a:p>
            <a:r>
              <a:rPr lang="en-US" sz="1412" dirty="0">
                <a:solidFill>
                  <a:srgbClr val="FF0000"/>
                </a:solidFill>
              </a:rPr>
              <a:t>Conc. Feed</a:t>
            </a:r>
          </a:p>
        </p:txBody>
      </p:sp>
      <p:cxnSp>
        <p:nvCxnSpPr>
          <p:cNvPr id="21" name="Straight Arrow Connector 20">
            <a:extLst>
              <a:ext uri="{FF2B5EF4-FFF2-40B4-BE49-F238E27FC236}">
                <a16:creationId xmlns:a16="http://schemas.microsoft.com/office/drawing/2014/main" id="{C8E7A21E-E299-4B50-8C94-50EE711CCA5E}"/>
              </a:ext>
            </a:extLst>
          </p:cNvPr>
          <p:cNvCxnSpPr/>
          <p:nvPr/>
        </p:nvCxnSpPr>
        <p:spPr bwMode="auto">
          <a:xfrm>
            <a:off x="8425389" y="2264321"/>
            <a:ext cx="572584" cy="0"/>
          </a:xfrm>
          <a:prstGeom prst="straightConnector1">
            <a:avLst/>
          </a:prstGeom>
          <a:solidFill>
            <a:schemeClr val="accent1"/>
          </a:solidFill>
          <a:ln w="127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Straight Connector 22">
            <a:extLst>
              <a:ext uri="{FF2B5EF4-FFF2-40B4-BE49-F238E27FC236}">
                <a16:creationId xmlns:a16="http://schemas.microsoft.com/office/drawing/2014/main" id="{C230E843-F2AF-4987-9A00-BE2440291609}"/>
              </a:ext>
            </a:extLst>
          </p:cNvPr>
          <p:cNvCxnSpPr/>
          <p:nvPr/>
        </p:nvCxnSpPr>
        <p:spPr bwMode="auto">
          <a:xfrm>
            <a:off x="7275585" y="1535568"/>
            <a:ext cx="624931" cy="0"/>
          </a:xfrm>
          <a:prstGeom prst="line">
            <a:avLst/>
          </a:prstGeom>
          <a:solidFill>
            <a:schemeClr val="accent1"/>
          </a:solidFill>
          <a:ln w="254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Straight Connector 23">
            <a:extLst>
              <a:ext uri="{FF2B5EF4-FFF2-40B4-BE49-F238E27FC236}">
                <a16:creationId xmlns:a16="http://schemas.microsoft.com/office/drawing/2014/main" id="{4765A180-ADBB-4A11-AC6A-931CDF931F50}"/>
              </a:ext>
            </a:extLst>
          </p:cNvPr>
          <p:cNvCxnSpPr/>
          <p:nvPr/>
        </p:nvCxnSpPr>
        <p:spPr bwMode="auto">
          <a:xfrm>
            <a:off x="7253901" y="2818134"/>
            <a:ext cx="624931" cy="0"/>
          </a:xfrm>
          <a:prstGeom prst="line">
            <a:avLst/>
          </a:prstGeom>
          <a:solidFill>
            <a:schemeClr val="accent1"/>
          </a:solidFill>
          <a:ln w="25400" cap="flat" cmpd="sng" algn="ctr">
            <a:solidFill>
              <a:srgbClr val="0070C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Straight Connector 24">
            <a:extLst>
              <a:ext uri="{FF2B5EF4-FFF2-40B4-BE49-F238E27FC236}">
                <a16:creationId xmlns:a16="http://schemas.microsoft.com/office/drawing/2014/main" id="{86F42180-08C6-47FA-8790-94C0CE328CDC}"/>
              </a:ext>
            </a:extLst>
          </p:cNvPr>
          <p:cNvCxnSpPr/>
          <p:nvPr/>
        </p:nvCxnSpPr>
        <p:spPr bwMode="auto">
          <a:xfrm>
            <a:off x="7258242" y="4185943"/>
            <a:ext cx="624931" cy="0"/>
          </a:xfrm>
          <a:prstGeom prst="line">
            <a:avLst/>
          </a:prstGeom>
          <a:solidFill>
            <a:schemeClr val="accent1"/>
          </a:solidFill>
          <a:ln w="25400" cap="flat" cmpd="sng" algn="ctr">
            <a:solidFill>
              <a:srgbClr val="0070C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Straight Connector 25">
            <a:extLst>
              <a:ext uri="{FF2B5EF4-FFF2-40B4-BE49-F238E27FC236}">
                <a16:creationId xmlns:a16="http://schemas.microsoft.com/office/drawing/2014/main" id="{5C95FCDB-3E4B-4F12-809E-5F1C1E522E22}"/>
              </a:ext>
            </a:extLst>
          </p:cNvPr>
          <p:cNvCxnSpPr/>
          <p:nvPr/>
        </p:nvCxnSpPr>
        <p:spPr bwMode="auto">
          <a:xfrm>
            <a:off x="7249570" y="5439122"/>
            <a:ext cx="624931" cy="0"/>
          </a:xfrm>
          <a:prstGeom prst="line">
            <a:avLst/>
          </a:prstGeom>
          <a:solidFill>
            <a:schemeClr val="accent1"/>
          </a:solidFill>
          <a:ln w="25400" cap="flat" cmpd="sng" algn="ctr">
            <a:solidFill>
              <a:srgbClr val="0070C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Straight Connector 26">
            <a:extLst>
              <a:ext uri="{FF2B5EF4-FFF2-40B4-BE49-F238E27FC236}">
                <a16:creationId xmlns:a16="http://schemas.microsoft.com/office/drawing/2014/main" id="{0085A4EB-CBF3-4D0A-8221-F2F135A0C457}"/>
              </a:ext>
            </a:extLst>
          </p:cNvPr>
          <p:cNvCxnSpPr/>
          <p:nvPr/>
        </p:nvCxnSpPr>
        <p:spPr bwMode="auto">
          <a:xfrm>
            <a:off x="7891545" y="1826194"/>
            <a:ext cx="1861185" cy="0"/>
          </a:xfrm>
          <a:prstGeom prst="line">
            <a:avLst/>
          </a:prstGeom>
          <a:solidFill>
            <a:schemeClr val="accent1"/>
          </a:solidFill>
          <a:ln w="254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Straight Connector 28">
            <a:extLst>
              <a:ext uri="{FF2B5EF4-FFF2-40B4-BE49-F238E27FC236}">
                <a16:creationId xmlns:a16="http://schemas.microsoft.com/office/drawing/2014/main" id="{7456ED0B-9263-4A40-8603-704D56485A37}"/>
              </a:ext>
            </a:extLst>
          </p:cNvPr>
          <p:cNvCxnSpPr/>
          <p:nvPr/>
        </p:nvCxnSpPr>
        <p:spPr bwMode="auto">
          <a:xfrm>
            <a:off x="7900526" y="1535568"/>
            <a:ext cx="0" cy="290626"/>
          </a:xfrm>
          <a:prstGeom prst="line">
            <a:avLst/>
          </a:prstGeom>
          <a:solidFill>
            <a:schemeClr val="accent1"/>
          </a:solidFill>
          <a:ln w="254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Straight Connector 31">
            <a:extLst>
              <a:ext uri="{FF2B5EF4-FFF2-40B4-BE49-F238E27FC236}">
                <a16:creationId xmlns:a16="http://schemas.microsoft.com/office/drawing/2014/main" id="{292124D9-BE08-4DAE-BD78-8E67BF6F6517}"/>
              </a:ext>
            </a:extLst>
          </p:cNvPr>
          <p:cNvCxnSpPr/>
          <p:nvPr/>
        </p:nvCxnSpPr>
        <p:spPr bwMode="auto">
          <a:xfrm>
            <a:off x="8590429" y="2828219"/>
            <a:ext cx="1162301" cy="0"/>
          </a:xfrm>
          <a:prstGeom prst="line">
            <a:avLst/>
          </a:prstGeom>
          <a:solidFill>
            <a:schemeClr val="accent1"/>
          </a:solidFill>
          <a:ln w="25400" cap="flat" cmpd="sng" algn="ctr">
            <a:solidFill>
              <a:srgbClr val="0070C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mc:Choice xmlns:p14="http://schemas.microsoft.com/office/powerpoint/2010/main" xmlns:aink="http://schemas.microsoft.com/office/drawing/2016/ink" Requires="p14 aink">
          <p:contentPart p14:bwMode="auto" r:id="rId6">
            <p14:nvContentPartPr>
              <p14:cNvPr id="34" name="Ink 33">
                <a:extLst>
                  <a:ext uri="{FF2B5EF4-FFF2-40B4-BE49-F238E27FC236}">
                    <a16:creationId xmlns:a16="http://schemas.microsoft.com/office/drawing/2014/main" id="{D1555A77-D5F7-48FA-AF1E-AF58D078222B}"/>
                  </a:ext>
                </a:extLst>
              </p14:cNvPr>
              <p14:cNvContentPartPr/>
              <p14:nvPr/>
            </p14:nvContentPartPr>
            <p14:xfrm rot="21116324">
              <a:off x="7964938" y="2811910"/>
              <a:ext cx="640376" cy="265871"/>
            </p14:xfrm>
          </p:contentPart>
        </mc:Choice>
        <mc:Fallback>
          <p:pic>
            <p:nvPicPr>
              <p:cNvPr id="34" name="Ink 33">
                <a:extLst>
                  <a:ext uri="{FF2B5EF4-FFF2-40B4-BE49-F238E27FC236}">
                    <a16:creationId xmlns:a16="http://schemas.microsoft.com/office/drawing/2014/main" id="{D1555A77-D5F7-48FA-AF1E-AF58D078222B}"/>
                  </a:ext>
                </a:extLst>
              </p:cNvPr>
              <p:cNvPicPr/>
              <p:nvPr/>
            </p:nvPicPr>
            <p:blipFill>
              <a:blip r:embed="rId7"/>
              <a:stretch>
                <a:fillRect/>
              </a:stretch>
            </p:blipFill>
            <p:spPr>
              <a:xfrm rot="21116324">
                <a:off x="7946940" y="2793897"/>
                <a:ext cx="676012" cy="301537"/>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8">
            <p14:nvContentPartPr>
              <p14:cNvPr id="35" name="Ink 34">
                <a:extLst>
                  <a:ext uri="{FF2B5EF4-FFF2-40B4-BE49-F238E27FC236}">
                    <a16:creationId xmlns:a16="http://schemas.microsoft.com/office/drawing/2014/main" id="{E066429E-7286-43B4-A4A4-85C7378FEAF1}"/>
                  </a:ext>
                </a:extLst>
              </p14:cNvPr>
              <p14:cNvContentPartPr/>
              <p14:nvPr/>
            </p14:nvContentPartPr>
            <p14:xfrm>
              <a:off x="7852681" y="4177121"/>
              <a:ext cx="1864271" cy="249035"/>
            </p14:xfrm>
          </p:contentPart>
        </mc:Choice>
        <mc:Fallback>
          <p:pic>
            <p:nvPicPr>
              <p:cNvPr id="35" name="Ink 34">
                <a:extLst>
                  <a:ext uri="{FF2B5EF4-FFF2-40B4-BE49-F238E27FC236}">
                    <a16:creationId xmlns:a16="http://schemas.microsoft.com/office/drawing/2014/main" id="{E066429E-7286-43B4-A4A4-85C7378FEAF1}"/>
                  </a:ext>
                </a:extLst>
              </p:cNvPr>
              <p:cNvPicPr/>
              <p:nvPr/>
            </p:nvPicPr>
            <p:blipFill>
              <a:blip r:embed="rId9"/>
              <a:stretch>
                <a:fillRect/>
              </a:stretch>
            </p:blipFill>
            <p:spPr>
              <a:xfrm>
                <a:off x="7834683" y="4159127"/>
                <a:ext cx="1899908" cy="284663"/>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0">
            <p14:nvContentPartPr>
              <p14:cNvPr id="37" name="Ink 36">
                <a:extLst>
                  <a:ext uri="{FF2B5EF4-FFF2-40B4-BE49-F238E27FC236}">
                    <a16:creationId xmlns:a16="http://schemas.microsoft.com/office/drawing/2014/main" id="{1F416C15-B21F-46D0-923A-AB57E01C52BC}"/>
                  </a:ext>
                </a:extLst>
              </p14:cNvPr>
              <p14:cNvContentPartPr/>
              <p14:nvPr/>
            </p14:nvContentPartPr>
            <p14:xfrm>
              <a:off x="7839657" y="5241873"/>
              <a:ext cx="1840765" cy="546671"/>
            </p14:xfrm>
          </p:contentPart>
        </mc:Choice>
        <mc:Fallback>
          <p:pic>
            <p:nvPicPr>
              <p:cNvPr id="37" name="Ink 36">
                <a:extLst>
                  <a:ext uri="{FF2B5EF4-FFF2-40B4-BE49-F238E27FC236}">
                    <a16:creationId xmlns:a16="http://schemas.microsoft.com/office/drawing/2014/main" id="{1F416C15-B21F-46D0-923A-AB57E01C52BC}"/>
                  </a:ext>
                </a:extLst>
              </p:cNvPr>
              <p:cNvPicPr/>
              <p:nvPr/>
            </p:nvPicPr>
            <p:blipFill>
              <a:blip r:embed="rId11"/>
              <a:stretch>
                <a:fillRect/>
              </a:stretch>
            </p:blipFill>
            <p:spPr>
              <a:xfrm>
                <a:off x="7821656" y="5223890"/>
                <a:ext cx="1876407" cy="582277"/>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2">
            <p14:nvContentPartPr>
              <p14:cNvPr id="43" name="Ink 42">
                <a:extLst>
                  <a:ext uri="{FF2B5EF4-FFF2-40B4-BE49-F238E27FC236}">
                    <a16:creationId xmlns:a16="http://schemas.microsoft.com/office/drawing/2014/main" id="{1E36BE90-15FA-495F-AAFE-4DEC4B4AD15C}"/>
                  </a:ext>
                </a:extLst>
              </p14:cNvPr>
              <p14:cNvContentPartPr/>
              <p14:nvPr/>
            </p14:nvContentPartPr>
            <p14:xfrm>
              <a:off x="8763057" y="4423932"/>
              <a:ext cx="318" cy="318"/>
            </p14:xfrm>
          </p:contentPart>
        </mc:Choice>
        <mc:Fallback>
          <p:pic>
            <p:nvPicPr>
              <p:cNvPr id="43" name="Ink 42">
                <a:extLst>
                  <a:ext uri="{FF2B5EF4-FFF2-40B4-BE49-F238E27FC236}">
                    <a16:creationId xmlns:a16="http://schemas.microsoft.com/office/drawing/2014/main" id="{1E36BE90-15FA-495F-AAFE-4DEC4B4AD15C}"/>
                  </a:ext>
                </a:extLst>
              </p:cNvPr>
              <p:cNvPicPr/>
              <p:nvPr/>
            </p:nvPicPr>
            <p:blipFill>
              <a:blip r:embed="rId13"/>
              <a:stretch>
                <a:fillRect/>
              </a:stretch>
            </p:blipFill>
            <p:spPr>
              <a:xfrm>
                <a:off x="8747157" y="4408032"/>
                <a:ext cx="31800" cy="318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4">
            <p14:nvContentPartPr>
              <p14:cNvPr id="45" name="Ink 44">
                <a:extLst>
                  <a:ext uri="{FF2B5EF4-FFF2-40B4-BE49-F238E27FC236}">
                    <a16:creationId xmlns:a16="http://schemas.microsoft.com/office/drawing/2014/main" id="{643CE6CA-24BC-4077-965B-E8C342B231B1}"/>
                  </a:ext>
                </a:extLst>
              </p14:cNvPr>
              <p14:cNvContentPartPr/>
              <p14:nvPr/>
            </p14:nvContentPartPr>
            <p14:xfrm>
              <a:off x="8255775" y="4320062"/>
              <a:ext cx="318" cy="318"/>
            </p14:xfrm>
          </p:contentPart>
        </mc:Choice>
        <mc:Fallback>
          <p:pic>
            <p:nvPicPr>
              <p:cNvPr id="45" name="Ink 44">
                <a:extLst>
                  <a:ext uri="{FF2B5EF4-FFF2-40B4-BE49-F238E27FC236}">
                    <a16:creationId xmlns:a16="http://schemas.microsoft.com/office/drawing/2014/main" id="{643CE6CA-24BC-4077-965B-E8C342B231B1}"/>
                  </a:ext>
                </a:extLst>
              </p:cNvPr>
              <p:cNvPicPr/>
              <p:nvPr/>
            </p:nvPicPr>
            <p:blipFill>
              <a:blip r:embed="rId15"/>
              <a:stretch>
                <a:fillRect/>
              </a:stretch>
            </p:blipFill>
            <p:spPr>
              <a:xfrm>
                <a:off x="8239875" y="4304162"/>
                <a:ext cx="31800" cy="31800"/>
              </a:xfrm>
              <a:prstGeom prst="rect">
                <a:avLst/>
              </a:prstGeom>
            </p:spPr>
          </p:pic>
        </mc:Fallback>
      </mc:AlternateContent>
      <p:grpSp>
        <p:nvGrpSpPr>
          <p:cNvPr id="48" name="Group 47">
            <a:extLst>
              <a:ext uri="{FF2B5EF4-FFF2-40B4-BE49-F238E27FC236}">
                <a16:creationId xmlns:a16="http://schemas.microsoft.com/office/drawing/2014/main" id="{A7BC94DF-CBBD-4133-93C5-067794E71232}"/>
              </a:ext>
            </a:extLst>
          </p:cNvPr>
          <p:cNvGrpSpPr/>
          <p:nvPr/>
        </p:nvGrpSpPr>
        <p:grpSpPr>
          <a:xfrm>
            <a:off x="7852681" y="4176803"/>
            <a:ext cx="1090800" cy="248718"/>
            <a:chOff x="7020105" y="4733710"/>
            <a:chExt cx="1236240" cy="281880"/>
          </a:xfrm>
        </p:grpSpPr>
        <mc:AlternateContent xmlns:mc="http://schemas.openxmlformats.org/markup-compatibility/2006" xmlns:p14="http://schemas.microsoft.com/office/powerpoint/2010/main" xmlns:aink="http://schemas.microsoft.com/office/drawing/2016/ink">
          <mc:Choice Requires="p14 aink">
            <p:contentPart p14:bwMode="auto" r:id="rId16">
              <p14:nvContentPartPr>
                <p14:cNvPr id="38" name="Ink 37">
                  <a:extLst>
                    <a:ext uri="{FF2B5EF4-FFF2-40B4-BE49-F238E27FC236}">
                      <a16:creationId xmlns:a16="http://schemas.microsoft.com/office/drawing/2014/main" id="{B424AE7B-9318-4650-9A71-3EADC1DAD0ED}"/>
                    </a:ext>
                  </a:extLst>
                </p14:cNvPr>
                <p14:cNvContentPartPr/>
                <p14:nvPr/>
              </p14:nvContentPartPr>
              <p14:xfrm>
                <a:off x="8037105" y="4984630"/>
                <a:ext cx="360" cy="360"/>
              </p14:xfrm>
            </p:contentPart>
          </mc:Choice>
          <mc:Fallback xmlns="">
            <p:pic>
              <p:nvPicPr>
                <p:cNvPr id="38" name="Ink 37">
                  <a:extLst>
                    <a:ext uri="{FF2B5EF4-FFF2-40B4-BE49-F238E27FC236}">
                      <a16:creationId xmlns:a16="http://schemas.microsoft.com/office/drawing/2014/main" id="{B424AE7B-9318-4650-9A71-3EADC1DAD0ED}"/>
                    </a:ext>
                  </a:extLst>
                </p:cNvPr>
                <p:cNvPicPr/>
                <p:nvPr/>
              </p:nvPicPr>
              <p:blipFill>
                <a:blip r:embed="rId17"/>
                <a:stretch>
                  <a:fillRect/>
                </a:stretch>
              </p:blipFill>
              <p:spPr>
                <a:xfrm>
                  <a:off x="8019465" y="4966990"/>
                  <a:ext cx="36000" cy="3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8">
              <p14:nvContentPartPr>
                <p14:cNvPr id="39" name="Ink 38">
                  <a:extLst>
                    <a:ext uri="{FF2B5EF4-FFF2-40B4-BE49-F238E27FC236}">
                      <a16:creationId xmlns:a16="http://schemas.microsoft.com/office/drawing/2014/main" id="{610A3262-FEEE-40F1-8BAC-83F5A0A25117}"/>
                    </a:ext>
                  </a:extLst>
                </p14:cNvPr>
                <p14:cNvContentPartPr/>
                <p14:nvPr/>
              </p14:nvContentPartPr>
              <p14:xfrm>
                <a:off x="8051865" y="4984630"/>
                <a:ext cx="360" cy="360"/>
              </p14:xfrm>
            </p:contentPart>
          </mc:Choice>
          <mc:Fallback xmlns="">
            <p:pic>
              <p:nvPicPr>
                <p:cNvPr id="39" name="Ink 38">
                  <a:extLst>
                    <a:ext uri="{FF2B5EF4-FFF2-40B4-BE49-F238E27FC236}">
                      <a16:creationId xmlns:a16="http://schemas.microsoft.com/office/drawing/2014/main" id="{610A3262-FEEE-40F1-8BAC-83F5A0A25117}"/>
                    </a:ext>
                  </a:extLst>
                </p:cNvPr>
                <p:cNvPicPr/>
                <p:nvPr/>
              </p:nvPicPr>
              <p:blipFill>
                <a:blip r:embed="rId19"/>
                <a:stretch>
                  <a:fillRect/>
                </a:stretch>
              </p:blipFill>
              <p:spPr>
                <a:xfrm>
                  <a:off x="8033865" y="4966990"/>
                  <a:ext cx="36000" cy="3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0">
              <p14:nvContentPartPr>
                <p14:cNvPr id="41" name="Ink 40">
                  <a:extLst>
                    <a:ext uri="{FF2B5EF4-FFF2-40B4-BE49-F238E27FC236}">
                      <a16:creationId xmlns:a16="http://schemas.microsoft.com/office/drawing/2014/main" id="{4998A6CB-917E-4BA3-902F-08E70EE3CD74}"/>
                    </a:ext>
                  </a:extLst>
                </p14:cNvPr>
                <p14:cNvContentPartPr/>
                <p14:nvPr/>
              </p14:nvContentPartPr>
              <p14:xfrm>
                <a:off x="8022705" y="5013790"/>
                <a:ext cx="360" cy="360"/>
              </p14:xfrm>
            </p:contentPart>
          </mc:Choice>
          <mc:Fallback xmlns="">
            <p:pic>
              <p:nvPicPr>
                <p:cNvPr id="41" name="Ink 40">
                  <a:extLst>
                    <a:ext uri="{FF2B5EF4-FFF2-40B4-BE49-F238E27FC236}">
                      <a16:creationId xmlns:a16="http://schemas.microsoft.com/office/drawing/2014/main" id="{4998A6CB-917E-4BA3-902F-08E70EE3CD74}"/>
                    </a:ext>
                  </a:extLst>
                </p:cNvPr>
                <p:cNvPicPr/>
                <p:nvPr/>
              </p:nvPicPr>
              <p:blipFill>
                <a:blip r:embed="rId19"/>
                <a:stretch>
                  <a:fillRect/>
                </a:stretch>
              </p:blipFill>
              <p:spPr>
                <a:xfrm>
                  <a:off x="8004705" y="4996150"/>
                  <a:ext cx="36000" cy="3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1">
              <p14:nvContentPartPr>
                <p14:cNvPr id="47" name="Ink 46">
                  <a:extLst>
                    <a:ext uri="{FF2B5EF4-FFF2-40B4-BE49-F238E27FC236}">
                      <a16:creationId xmlns:a16="http://schemas.microsoft.com/office/drawing/2014/main" id="{B3BDBA3F-FA3B-4318-911C-1F94BB3DDA32}"/>
                    </a:ext>
                  </a:extLst>
                </p14:cNvPr>
                <p14:cNvContentPartPr/>
                <p14:nvPr/>
              </p14:nvContentPartPr>
              <p14:xfrm>
                <a:off x="7020105" y="4733710"/>
                <a:ext cx="1236240" cy="281880"/>
              </p14:xfrm>
            </p:contentPart>
          </mc:Choice>
          <mc:Fallback xmlns="">
            <p:pic>
              <p:nvPicPr>
                <p:cNvPr id="47" name="Ink 46">
                  <a:extLst>
                    <a:ext uri="{FF2B5EF4-FFF2-40B4-BE49-F238E27FC236}">
                      <a16:creationId xmlns:a16="http://schemas.microsoft.com/office/drawing/2014/main" id="{B3BDBA3F-FA3B-4318-911C-1F94BB3DDA32}"/>
                    </a:ext>
                  </a:extLst>
                </p:cNvPr>
                <p:cNvPicPr/>
                <p:nvPr/>
              </p:nvPicPr>
              <p:blipFill>
                <a:blip r:embed="rId22"/>
                <a:stretch>
                  <a:fillRect/>
                </a:stretch>
              </p:blipFill>
              <p:spPr>
                <a:xfrm>
                  <a:off x="7002105" y="4716070"/>
                  <a:ext cx="1271880" cy="317520"/>
                </a:xfrm>
                <a:prstGeom prst="rect">
                  <a:avLst/>
                </a:prstGeom>
              </p:spPr>
            </p:pic>
          </mc:Fallback>
        </mc:AlternateContent>
      </p:grpSp>
      <p:sp>
        <p:nvSpPr>
          <p:cNvPr id="51" name="TextBox 50">
            <a:extLst>
              <a:ext uri="{FF2B5EF4-FFF2-40B4-BE49-F238E27FC236}">
                <a16:creationId xmlns:a16="http://schemas.microsoft.com/office/drawing/2014/main" id="{B31045AF-A6F2-4B3B-9A6C-264C4844DCB5}"/>
              </a:ext>
            </a:extLst>
          </p:cNvPr>
          <p:cNvSpPr txBox="1"/>
          <p:nvPr/>
        </p:nvSpPr>
        <p:spPr>
          <a:xfrm>
            <a:off x="7748695" y="2464430"/>
            <a:ext cx="988633" cy="309637"/>
          </a:xfrm>
          <a:prstGeom prst="rect">
            <a:avLst/>
          </a:prstGeom>
          <a:noFill/>
        </p:spPr>
        <p:txBody>
          <a:bodyPr wrap="square" rtlCol="0">
            <a:spAutoFit/>
          </a:bodyPr>
          <a:lstStyle/>
          <a:p>
            <a:r>
              <a:rPr lang="en-US" sz="1412" dirty="0">
                <a:solidFill>
                  <a:srgbClr val="0070C0"/>
                </a:solidFill>
              </a:rPr>
              <a:t>Off Spec</a:t>
            </a:r>
          </a:p>
        </p:txBody>
      </p:sp>
      <p:cxnSp>
        <p:nvCxnSpPr>
          <p:cNvPr id="52" name="Straight Arrow Connector 51">
            <a:extLst>
              <a:ext uri="{FF2B5EF4-FFF2-40B4-BE49-F238E27FC236}">
                <a16:creationId xmlns:a16="http://schemas.microsoft.com/office/drawing/2014/main" id="{2EC3C742-CDE0-4F2F-B0C2-9C0CE03864AC}"/>
              </a:ext>
            </a:extLst>
          </p:cNvPr>
          <p:cNvCxnSpPr/>
          <p:nvPr/>
        </p:nvCxnSpPr>
        <p:spPr bwMode="auto">
          <a:xfrm>
            <a:off x="7904855" y="2706769"/>
            <a:ext cx="649275" cy="0"/>
          </a:xfrm>
          <a:prstGeom prst="straightConnector1">
            <a:avLst/>
          </a:prstGeom>
          <a:solidFill>
            <a:schemeClr val="accent1"/>
          </a:solidFill>
          <a:ln w="12700" cap="flat" cmpd="sng" algn="ctr">
            <a:solidFill>
              <a:srgbClr val="0070C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4" name="TextBox 53">
            <a:extLst>
              <a:ext uri="{FF2B5EF4-FFF2-40B4-BE49-F238E27FC236}">
                <a16:creationId xmlns:a16="http://schemas.microsoft.com/office/drawing/2014/main" id="{29E225E1-C2A6-4FF6-A73C-9BB0815CEA10}"/>
              </a:ext>
            </a:extLst>
          </p:cNvPr>
          <p:cNvSpPr txBox="1"/>
          <p:nvPr/>
        </p:nvSpPr>
        <p:spPr>
          <a:xfrm>
            <a:off x="8221516" y="3861190"/>
            <a:ext cx="988633" cy="309637"/>
          </a:xfrm>
          <a:prstGeom prst="rect">
            <a:avLst/>
          </a:prstGeom>
          <a:noFill/>
        </p:spPr>
        <p:txBody>
          <a:bodyPr wrap="square" rtlCol="0">
            <a:spAutoFit/>
          </a:bodyPr>
          <a:lstStyle/>
          <a:p>
            <a:r>
              <a:rPr lang="en-US" sz="1412" dirty="0">
                <a:solidFill>
                  <a:srgbClr val="0070C0"/>
                </a:solidFill>
              </a:rPr>
              <a:t>Off Spec</a:t>
            </a:r>
          </a:p>
        </p:txBody>
      </p:sp>
      <p:cxnSp>
        <p:nvCxnSpPr>
          <p:cNvPr id="55" name="Straight Arrow Connector 54">
            <a:extLst>
              <a:ext uri="{FF2B5EF4-FFF2-40B4-BE49-F238E27FC236}">
                <a16:creationId xmlns:a16="http://schemas.microsoft.com/office/drawing/2014/main" id="{E46A96E7-AA5E-4BC4-BE26-3A2C2B526B61}"/>
              </a:ext>
            </a:extLst>
          </p:cNvPr>
          <p:cNvCxnSpPr/>
          <p:nvPr/>
        </p:nvCxnSpPr>
        <p:spPr bwMode="auto">
          <a:xfrm>
            <a:off x="7922209" y="4103529"/>
            <a:ext cx="1794743" cy="0"/>
          </a:xfrm>
          <a:prstGeom prst="straightConnector1">
            <a:avLst/>
          </a:prstGeom>
          <a:solidFill>
            <a:schemeClr val="accent1"/>
          </a:solidFill>
          <a:ln w="12700" cap="flat" cmpd="sng" algn="ctr">
            <a:solidFill>
              <a:srgbClr val="0070C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7" name="TextBox 56">
            <a:extLst>
              <a:ext uri="{FF2B5EF4-FFF2-40B4-BE49-F238E27FC236}">
                <a16:creationId xmlns:a16="http://schemas.microsoft.com/office/drawing/2014/main" id="{C4EEBC12-7292-4A3E-8E63-89500A9DAE5C}"/>
              </a:ext>
            </a:extLst>
          </p:cNvPr>
          <p:cNvSpPr txBox="1"/>
          <p:nvPr/>
        </p:nvSpPr>
        <p:spPr>
          <a:xfrm>
            <a:off x="8838118" y="5757450"/>
            <a:ext cx="988633" cy="526939"/>
          </a:xfrm>
          <a:prstGeom prst="rect">
            <a:avLst/>
          </a:prstGeom>
          <a:noFill/>
        </p:spPr>
        <p:txBody>
          <a:bodyPr wrap="square" rtlCol="0">
            <a:spAutoFit/>
          </a:bodyPr>
          <a:lstStyle/>
          <a:p>
            <a:r>
              <a:rPr lang="en-US" sz="1412" dirty="0">
                <a:solidFill>
                  <a:srgbClr val="0070C0"/>
                </a:solidFill>
              </a:rPr>
              <a:t>Shutdown</a:t>
            </a:r>
          </a:p>
        </p:txBody>
      </p:sp>
      <mc:AlternateContent xmlns:mc="http://schemas.openxmlformats.org/markup-compatibility/2006">
        <mc:Choice xmlns:p14="http://schemas.microsoft.com/office/powerpoint/2010/main" xmlns:aink="http://schemas.microsoft.com/office/drawing/2016/ink" Requires="p14 aink">
          <p:contentPart p14:bwMode="auto" r:id="rId23">
            <p14:nvContentPartPr>
              <p14:cNvPr id="11" name="Ink 10">
                <a:extLst>
                  <a:ext uri="{FF2B5EF4-FFF2-40B4-BE49-F238E27FC236}">
                    <a16:creationId xmlns:a16="http://schemas.microsoft.com/office/drawing/2014/main" id="{2B4703E7-E2C7-41E9-91C8-9AEC994E769B}"/>
                  </a:ext>
                </a:extLst>
              </p14:cNvPr>
              <p14:cNvContentPartPr/>
              <p14:nvPr/>
            </p14:nvContentPartPr>
            <p14:xfrm>
              <a:off x="7864288" y="2816974"/>
              <a:ext cx="81000" cy="60035"/>
            </p14:xfrm>
          </p:contentPart>
        </mc:Choice>
        <mc:Fallback>
          <p:pic>
            <p:nvPicPr>
              <p:cNvPr id="11" name="Ink 10">
                <a:extLst>
                  <a:ext uri="{FF2B5EF4-FFF2-40B4-BE49-F238E27FC236}">
                    <a16:creationId xmlns:a16="http://schemas.microsoft.com/office/drawing/2014/main" id="{2B4703E7-E2C7-41E9-91C8-9AEC994E769B}"/>
                  </a:ext>
                </a:extLst>
              </p:cNvPr>
              <p:cNvPicPr/>
              <p:nvPr/>
            </p:nvPicPr>
            <p:blipFill>
              <a:blip r:embed="rId24"/>
              <a:stretch>
                <a:fillRect/>
              </a:stretch>
            </p:blipFill>
            <p:spPr>
              <a:xfrm>
                <a:off x="7846288" y="2798999"/>
                <a:ext cx="116640" cy="95625"/>
              </a:xfrm>
              <a:prstGeom prst="rect">
                <a:avLst/>
              </a:prstGeom>
            </p:spPr>
          </p:pic>
        </mc:Fallback>
      </mc:AlternateContent>
      <p:grpSp>
        <p:nvGrpSpPr>
          <p:cNvPr id="31" name="Group 30">
            <a:extLst>
              <a:ext uri="{FF2B5EF4-FFF2-40B4-BE49-F238E27FC236}">
                <a16:creationId xmlns:a16="http://schemas.microsoft.com/office/drawing/2014/main" id="{1B295D22-D28C-42F9-9292-4B561E24D875}"/>
              </a:ext>
            </a:extLst>
          </p:cNvPr>
          <p:cNvGrpSpPr/>
          <p:nvPr/>
        </p:nvGrpSpPr>
        <p:grpSpPr>
          <a:xfrm>
            <a:off x="8109512" y="3099362"/>
            <a:ext cx="10482" cy="6988"/>
            <a:chOff x="7311180" y="3512610"/>
            <a:chExt cx="11880" cy="7920"/>
          </a:xfrm>
        </p:grpSpPr>
        <mc:AlternateContent xmlns:mc="http://schemas.openxmlformats.org/markup-compatibility/2006" xmlns:p14="http://schemas.microsoft.com/office/powerpoint/2010/main" xmlns:aink="http://schemas.microsoft.com/office/drawing/2016/ink">
          <mc:Choice Requires="p14 aink">
            <p:contentPart p14:bwMode="auto" r:id="rId25">
              <p14:nvContentPartPr>
                <p14:cNvPr id="28" name="Ink 27">
                  <a:extLst>
                    <a:ext uri="{FF2B5EF4-FFF2-40B4-BE49-F238E27FC236}">
                      <a16:creationId xmlns:a16="http://schemas.microsoft.com/office/drawing/2014/main" id="{DF8CCAE8-709F-417F-8760-3D7FC84E91D6}"/>
                    </a:ext>
                  </a:extLst>
                </p14:cNvPr>
                <p14:cNvContentPartPr/>
                <p14:nvPr/>
              </p14:nvContentPartPr>
              <p14:xfrm>
                <a:off x="7311180" y="3520170"/>
                <a:ext cx="360" cy="360"/>
              </p14:xfrm>
            </p:contentPart>
          </mc:Choice>
          <mc:Fallback xmlns="">
            <p:pic>
              <p:nvPicPr>
                <p:cNvPr id="28" name="Ink 27">
                  <a:extLst>
                    <a:ext uri="{FF2B5EF4-FFF2-40B4-BE49-F238E27FC236}">
                      <a16:creationId xmlns:a16="http://schemas.microsoft.com/office/drawing/2014/main" id="{DF8CCAE8-709F-417F-8760-3D7FC84E91D6}"/>
                    </a:ext>
                  </a:extLst>
                </p:cNvPr>
                <p:cNvPicPr/>
                <p:nvPr/>
              </p:nvPicPr>
              <p:blipFill>
                <a:blip r:embed="rId26"/>
                <a:stretch>
                  <a:fillRect/>
                </a:stretch>
              </p:blipFill>
              <p:spPr>
                <a:xfrm>
                  <a:off x="7293540" y="3502530"/>
                  <a:ext cx="36000" cy="3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7">
              <p14:nvContentPartPr>
                <p14:cNvPr id="30" name="Ink 29">
                  <a:extLst>
                    <a:ext uri="{FF2B5EF4-FFF2-40B4-BE49-F238E27FC236}">
                      <a16:creationId xmlns:a16="http://schemas.microsoft.com/office/drawing/2014/main" id="{50B279EB-1C8A-4CE3-A119-44A147A57852}"/>
                    </a:ext>
                  </a:extLst>
                </p14:cNvPr>
                <p14:cNvContentPartPr/>
                <p14:nvPr/>
              </p14:nvContentPartPr>
              <p14:xfrm>
                <a:off x="7322700" y="3512610"/>
                <a:ext cx="360" cy="360"/>
              </p14:xfrm>
            </p:contentPart>
          </mc:Choice>
          <mc:Fallback xmlns="">
            <p:pic>
              <p:nvPicPr>
                <p:cNvPr id="30" name="Ink 29">
                  <a:extLst>
                    <a:ext uri="{FF2B5EF4-FFF2-40B4-BE49-F238E27FC236}">
                      <a16:creationId xmlns:a16="http://schemas.microsoft.com/office/drawing/2014/main" id="{50B279EB-1C8A-4CE3-A119-44A147A57852}"/>
                    </a:ext>
                  </a:extLst>
                </p:cNvPr>
                <p:cNvPicPr/>
                <p:nvPr/>
              </p:nvPicPr>
              <p:blipFill>
                <a:blip r:embed="rId28"/>
                <a:stretch>
                  <a:fillRect/>
                </a:stretch>
              </p:blipFill>
              <p:spPr>
                <a:xfrm>
                  <a:off x="7304700" y="3494970"/>
                  <a:ext cx="36000" cy="36000"/>
                </a:xfrm>
                <a:prstGeom prst="rect">
                  <a:avLst/>
                </a:prstGeom>
              </p:spPr>
            </p:pic>
          </mc:Fallback>
        </mc:AlternateContent>
      </p:grpSp>
      <mc:AlternateContent xmlns:mc="http://schemas.openxmlformats.org/markup-compatibility/2006">
        <mc:Choice xmlns:p14="http://schemas.microsoft.com/office/powerpoint/2010/main" xmlns:aink="http://schemas.microsoft.com/office/drawing/2016/ink" Requires="p14 aink">
          <p:contentPart p14:bwMode="auto" r:id="rId29">
            <p14:nvContentPartPr>
              <p14:cNvPr id="33" name="Ink 32">
                <a:extLst>
                  <a:ext uri="{FF2B5EF4-FFF2-40B4-BE49-F238E27FC236}">
                    <a16:creationId xmlns:a16="http://schemas.microsoft.com/office/drawing/2014/main" id="{C4D9F04B-0FAF-444E-97FE-EB8A9B9328E1}"/>
                  </a:ext>
                </a:extLst>
              </p14:cNvPr>
              <p14:cNvContentPartPr/>
              <p14:nvPr/>
            </p14:nvContentPartPr>
            <p14:xfrm>
              <a:off x="7268965" y="2820282"/>
              <a:ext cx="579388" cy="7306"/>
            </p14:xfrm>
          </p:contentPart>
        </mc:Choice>
        <mc:Fallback>
          <p:pic>
            <p:nvPicPr>
              <p:cNvPr id="33" name="Ink 32">
                <a:extLst>
                  <a:ext uri="{FF2B5EF4-FFF2-40B4-BE49-F238E27FC236}">
                    <a16:creationId xmlns:a16="http://schemas.microsoft.com/office/drawing/2014/main" id="{C4D9F04B-0FAF-444E-97FE-EB8A9B9328E1}"/>
                  </a:ext>
                </a:extLst>
              </p:cNvPr>
              <p:cNvPicPr/>
              <p:nvPr/>
            </p:nvPicPr>
            <p:blipFill>
              <a:blip r:embed="rId30"/>
              <a:stretch>
                <a:fillRect/>
              </a:stretch>
            </p:blipFill>
            <p:spPr>
              <a:xfrm>
                <a:off x="7250960" y="2802017"/>
                <a:ext cx="615037" cy="43471"/>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31">
            <p14:nvContentPartPr>
              <p14:cNvPr id="40" name="Ink 39">
                <a:extLst>
                  <a:ext uri="{FF2B5EF4-FFF2-40B4-BE49-F238E27FC236}">
                    <a16:creationId xmlns:a16="http://schemas.microsoft.com/office/drawing/2014/main" id="{38440A16-D288-4035-9852-343F6B8E28E5}"/>
                  </a:ext>
                </a:extLst>
              </p14:cNvPr>
              <p14:cNvContentPartPr/>
              <p14:nvPr/>
            </p14:nvContentPartPr>
            <p14:xfrm>
              <a:off x="8603717" y="2819965"/>
              <a:ext cx="1124471" cy="14612"/>
            </p14:xfrm>
          </p:contentPart>
        </mc:Choice>
        <mc:Fallback>
          <p:pic>
            <p:nvPicPr>
              <p:cNvPr id="40" name="Ink 39">
                <a:extLst>
                  <a:ext uri="{FF2B5EF4-FFF2-40B4-BE49-F238E27FC236}">
                    <a16:creationId xmlns:a16="http://schemas.microsoft.com/office/drawing/2014/main" id="{38440A16-D288-4035-9852-343F6B8E28E5}"/>
                  </a:ext>
                </a:extLst>
              </p:cNvPr>
              <p:cNvPicPr/>
              <p:nvPr/>
            </p:nvPicPr>
            <p:blipFill>
              <a:blip r:embed="rId32"/>
              <a:stretch>
                <a:fillRect/>
              </a:stretch>
            </p:blipFill>
            <p:spPr>
              <a:xfrm>
                <a:off x="8585720" y="2802145"/>
                <a:ext cx="1160106" cy="49895"/>
              </a:xfrm>
              <a:prstGeom prst="rect">
                <a:avLst/>
              </a:prstGeom>
            </p:spPr>
          </p:pic>
        </mc:Fallback>
      </mc:AlternateContent>
      <p:grpSp>
        <p:nvGrpSpPr>
          <p:cNvPr id="67" name="Group 66">
            <a:extLst>
              <a:ext uri="{FF2B5EF4-FFF2-40B4-BE49-F238E27FC236}">
                <a16:creationId xmlns:a16="http://schemas.microsoft.com/office/drawing/2014/main" id="{0EC78920-D454-44D9-B3D0-B889C732C639}"/>
              </a:ext>
            </a:extLst>
          </p:cNvPr>
          <p:cNvGrpSpPr/>
          <p:nvPr/>
        </p:nvGrpSpPr>
        <p:grpSpPr>
          <a:xfrm>
            <a:off x="8597047" y="2830447"/>
            <a:ext cx="134682" cy="6988"/>
            <a:chOff x="7863720" y="3207840"/>
            <a:chExt cx="152640" cy="7920"/>
          </a:xfrm>
        </p:grpSpPr>
        <mc:AlternateContent xmlns:mc="http://schemas.openxmlformats.org/markup-compatibility/2006" xmlns:p14="http://schemas.microsoft.com/office/powerpoint/2010/main" xmlns:aink="http://schemas.microsoft.com/office/drawing/2016/ink">
          <mc:Choice Requires="p14 aink">
            <p:contentPart p14:bwMode="auto" r:id="rId33">
              <p14:nvContentPartPr>
                <p14:cNvPr id="42" name="Ink 41">
                  <a:extLst>
                    <a:ext uri="{FF2B5EF4-FFF2-40B4-BE49-F238E27FC236}">
                      <a16:creationId xmlns:a16="http://schemas.microsoft.com/office/drawing/2014/main" id="{3A20AD94-5516-4C58-A3B0-92DCB28823E3}"/>
                    </a:ext>
                  </a:extLst>
                </p14:cNvPr>
                <p14:cNvContentPartPr/>
                <p14:nvPr/>
              </p14:nvContentPartPr>
              <p14:xfrm>
                <a:off x="7863720" y="3215400"/>
                <a:ext cx="360" cy="360"/>
              </p14:xfrm>
            </p:contentPart>
          </mc:Choice>
          <mc:Fallback xmlns="">
            <p:pic>
              <p:nvPicPr>
                <p:cNvPr id="42" name="Ink 41">
                  <a:extLst>
                    <a:ext uri="{FF2B5EF4-FFF2-40B4-BE49-F238E27FC236}">
                      <a16:creationId xmlns:a16="http://schemas.microsoft.com/office/drawing/2014/main" id="{3A20AD94-5516-4C58-A3B0-92DCB28823E3}"/>
                    </a:ext>
                  </a:extLst>
                </p:cNvPr>
                <p:cNvPicPr/>
                <p:nvPr/>
              </p:nvPicPr>
              <p:blipFill>
                <a:blip r:embed="rId34"/>
                <a:stretch>
                  <a:fillRect/>
                </a:stretch>
              </p:blipFill>
              <p:spPr>
                <a:xfrm>
                  <a:off x="7845720" y="3197760"/>
                  <a:ext cx="36000" cy="3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5">
              <p14:nvContentPartPr>
                <p14:cNvPr id="44" name="Ink 43">
                  <a:extLst>
                    <a:ext uri="{FF2B5EF4-FFF2-40B4-BE49-F238E27FC236}">
                      <a16:creationId xmlns:a16="http://schemas.microsoft.com/office/drawing/2014/main" id="{EA9B589A-19BC-409A-B911-1DF8C5ADFD5A}"/>
                    </a:ext>
                  </a:extLst>
                </p14:cNvPr>
                <p14:cNvContentPartPr/>
                <p14:nvPr/>
              </p14:nvContentPartPr>
              <p14:xfrm>
                <a:off x="7886400" y="3207840"/>
                <a:ext cx="360" cy="360"/>
              </p14:xfrm>
            </p:contentPart>
          </mc:Choice>
          <mc:Fallback xmlns="">
            <p:pic>
              <p:nvPicPr>
                <p:cNvPr id="44" name="Ink 43">
                  <a:extLst>
                    <a:ext uri="{FF2B5EF4-FFF2-40B4-BE49-F238E27FC236}">
                      <a16:creationId xmlns:a16="http://schemas.microsoft.com/office/drawing/2014/main" id="{EA9B589A-19BC-409A-B911-1DF8C5ADFD5A}"/>
                    </a:ext>
                  </a:extLst>
                </p:cNvPr>
                <p:cNvPicPr/>
                <p:nvPr/>
              </p:nvPicPr>
              <p:blipFill>
                <a:blip r:embed="rId36"/>
                <a:stretch>
                  <a:fillRect/>
                </a:stretch>
              </p:blipFill>
              <p:spPr>
                <a:xfrm>
                  <a:off x="7868760" y="3189840"/>
                  <a:ext cx="36000" cy="3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7">
              <p14:nvContentPartPr>
                <p14:cNvPr id="49" name="Ink 48">
                  <a:extLst>
                    <a:ext uri="{FF2B5EF4-FFF2-40B4-BE49-F238E27FC236}">
                      <a16:creationId xmlns:a16="http://schemas.microsoft.com/office/drawing/2014/main" id="{100DF645-D374-4BDD-8EE7-1404DD9073C3}"/>
                    </a:ext>
                  </a:extLst>
                </p14:cNvPr>
                <p14:cNvContentPartPr/>
                <p14:nvPr/>
              </p14:nvContentPartPr>
              <p14:xfrm>
                <a:off x="7917000" y="3207840"/>
                <a:ext cx="360" cy="360"/>
              </p14:xfrm>
            </p:contentPart>
          </mc:Choice>
          <mc:Fallback xmlns="">
            <p:pic>
              <p:nvPicPr>
                <p:cNvPr id="49" name="Ink 48">
                  <a:extLst>
                    <a:ext uri="{FF2B5EF4-FFF2-40B4-BE49-F238E27FC236}">
                      <a16:creationId xmlns:a16="http://schemas.microsoft.com/office/drawing/2014/main" id="{100DF645-D374-4BDD-8EE7-1404DD9073C3}"/>
                    </a:ext>
                  </a:extLst>
                </p:cNvPr>
                <p:cNvPicPr/>
                <p:nvPr/>
              </p:nvPicPr>
              <p:blipFill>
                <a:blip r:embed="rId38"/>
                <a:stretch>
                  <a:fillRect/>
                </a:stretch>
              </p:blipFill>
              <p:spPr>
                <a:xfrm>
                  <a:off x="7899000" y="3189840"/>
                  <a:ext cx="36000" cy="3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9">
              <p14:nvContentPartPr>
                <p14:cNvPr id="53" name="Ink 52">
                  <a:extLst>
                    <a:ext uri="{FF2B5EF4-FFF2-40B4-BE49-F238E27FC236}">
                      <a16:creationId xmlns:a16="http://schemas.microsoft.com/office/drawing/2014/main" id="{8B8A6235-C9D5-49F4-A3AF-D7006C94339D}"/>
                    </a:ext>
                  </a:extLst>
                </p14:cNvPr>
                <p14:cNvContentPartPr/>
                <p14:nvPr/>
              </p14:nvContentPartPr>
              <p14:xfrm>
                <a:off x="7955160" y="3207840"/>
                <a:ext cx="360" cy="360"/>
              </p14:xfrm>
            </p:contentPart>
          </mc:Choice>
          <mc:Fallback xmlns="">
            <p:pic>
              <p:nvPicPr>
                <p:cNvPr id="53" name="Ink 52">
                  <a:extLst>
                    <a:ext uri="{FF2B5EF4-FFF2-40B4-BE49-F238E27FC236}">
                      <a16:creationId xmlns:a16="http://schemas.microsoft.com/office/drawing/2014/main" id="{8B8A6235-C9D5-49F4-A3AF-D7006C94339D}"/>
                    </a:ext>
                  </a:extLst>
                </p:cNvPr>
                <p:cNvPicPr/>
                <p:nvPr/>
              </p:nvPicPr>
              <p:blipFill>
                <a:blip r:embed="rId40"/>
                <a:stretch>
                  <a:fillRect/>
                </a:stretch>
              </p:blipFill>
              <p:spPr>
                <a:xfrm>
                  <a:off x="7937160" y="3189840"/>
                  <a:ext cx="36000" cy="3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1">
              <p14:nvContentPartPr>
                <p14:cNvPr id="64" name="Ink 63">
                  <a:extLst>
                    <a:ext uri="{FF2B5EF4-FFF2-40B4-BE49-F238E27FC236}">
                      <a16:creationId xmlns:a16="http://schemas.microsoft.com/office/drawing/2014/main" id="{B0F853BE-5FF0-4601-8C73-D3FE7EBEAB52}"/>
                    </a:ext>
                  </a:extLst>
                </p14:cNvPr>
                <p14:cNvContentPartPr/>
                <p14:nvPr/>
              </p14:nvContentPartPr>
              <p14:xfrm>
                <a:off x="8000880" y="3207840"/>
                <a:ext cx="360" cy="360"/>
              </p14:xfrm>
            </p:contentPart>
          </mc:Choice>
          <mc:Fallback xmlns="">
            <p:pic>
              <p:nvPicPr>
                <p:cNvPr id="64" name="Ink 63">
                  <a:extLst>
                    <a:ext uri="{FF2B5EF4-FFF2-40B4-BE49-F238E27FC236}">
                      <a16:creationId xmlns:a16="http://schemas.microsoft.com/office/drawing/2014/main" id="{B0F853BE-5FF0-4601-8C73-D3FE7EBEAB52}"/>
                    </a:ext>
                  </a:extLst>
                </p:cNvPr>
                <p:cNvPicPr/>
                <p:nvPr/>
              </p:nvPicPr>
              <p:blipFill>
                <a:blip r:embed="rId42"/>
                <a:stretch>
                  <a:fillRect/>
                </a:stretch>
              </p:blipFill>
              <p:spPr>
                <a:xfrm>
                  <a:off x="7982880" y="3189840"/>
                  <a:ext cx="36000" cy="3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3">
              <p14:nvContentPartPr>
                <p14:cNvPr id="66" name="Ink 65">
                  <a:extLst>
                    <a:ext uri="{FF2B5EF4-FFF2-40B4-BE49-F238E27FC236}">
                      <a16:creationId xmlns:a16="http://schemas.microsoft.com/office/drawing/2014/main" id="{F210F82E-28BE-45B6-97D4-E3B9E7E8A409}"/>
                    </a:ext>
                  </a:extLst>
                </p14:cNvPr>
                <p14:cNvContentPartPr/>
                <p14:nvPr/>
              </p14:nvContentPartPr>
              <p14:xfrm>
                <a:off x="8016000" y="3211800"/>
                <a:ext cx="360" cy="360"/>
              </p14:xfrm>
            </p:contentPart>
          </mc:Choice>
          <mc:Fallback xmlns="">
            <p:pic>
              <p:nvPicPr>
                <p:cNvPr id="66" name="Ink 65">
                  <a:extLst>
                    <a:ext uri="{FF2B5EF4-FFF2-40B4-BE49-F238E27FC236}">
                      <a16:creationId xmlns:a16="http://schemas.microsoft.com/office/drawing/2014/main" id="{F210F82E-28BE-45B6-97D4-E3B9E7E8A409}"/>
                    </a:ext>
                  </a:extLst>
                </p:cNvPr>
                <p:cNvPicPr/>
                <p:nvPr/>
              </p:nvPicPr>
              <p:blipFill>
                <a:blip r:embed="rId44"/>
                <a:stretch>
                  <a:fillRect/>
                </a:stretch>
              </p:blipFill>
              <p:spPr>
                <a:xfrm>
                  <a:off x="7998360" y="3193800"/>
                  <a:ext cx="36000" cy="36000"/>
                </a:xfrm>
                <a:prstGeom prst="rect">
                  <a:avLst/>
                </a:prstGeom>
              </p:spPr>
            </p:pic>
          </mc:Fallback>
        </mc:AlternateContent>
      </p:grpSp>
      <p:grpSp>
        <p:nvGrpSpPr>
          <p:cNvPr id="70" name="Group 69">
            <a:extLst>
              <a:ext uri="{FF2B5EF4-FFF2-40B4-BE49-F238E27FC236}">
                <a16:creationId xmlns:a16="http://schemas.microsoft.com/office/drawing/2014/main" id="{F08F854F-2D75-4B9C-A89E-51B484D702A3}"/>
              </a:ext>
            </a:extLst>
          </p:cNvPr>
          <p:cNvGrpSpPr/>
          <p:nvPr/>
        </p:nvGrpSpPr>
        <p:grpSpPr>
          <a:xfrm>
            <a:off x="8929941" y="4410424"/>
            <a:ext cx="23824" cy="10482"/>
            <a:chOff x="8241000" y="4998480"/>
            <a:chExt cx="27000" cy="11880"/>
          </a:xfrm>
        </p:grpSpPr>
        <mc:AlternateContent xmlns:mc="http://schemas.openxmlformats.org/markup-compatibility/2006" xmlns:p14="http://schemas.microsoft.com/office/powerpoint/2010/main" xmlns:aink="http://schemas.microsoft.com/office/drawing/2016/ink">
          <mc:Choice Requires="p14 aink">
            <p:contentPart p14:bwMode="auto" r:id="rId45">
              <p14:nvContentPartPr>
                <p14:cNvPr id="68" name="Ink 67">
                  <a:extLst>
                    <a:ext uri="{FF2B5EF4-FFF2-40B4-BE49-F238E27FC236}">
                      <a16:creationId xmlns:a16="http://schemas.microsoft.com/office/drawing/2014/main" id="{A1C9E0A6-AEF8-4F76-BB96-194718201B84}"/>
                    </a:ext>
                  </a:extLst>
                </p14:cNvPr>
                <p14:cNvContentPartPr/>
                <p14:nvPr/>
              </p14:nvContentPartPr>
              <p14:xfrm>
                <a:off x="8241000" y="5010000"/>
                <a:ext cx="360" cy="360"/>
              </p14:xfrm>
            </p:contentPart>
          </mc:Choice>
          <mc:Fallback xmlns="">
            <p:pic>
              <p:nvPicPr>
                <p:cNvPr id="68" name="Ink 67">
                  <a:extLst>
                    <a:ext uri="{FF2B5EF4-FFF2-40B4-BE49-F238E27FC236}">
                      <a16:creationId xmlns:a16="http://schemas.microsoft.com/office/drawing/2014/main" id="{A1C9E0A6-AEF8-4F76-BB96-194718201B84}"/>
                    </a:ext>
                  </a:extLst>
                </p:cNvPr>
                <p:cNvPicPr/>
                <p:nvPr/>
              </p:nvPicPr>
              <p:blipFill>
                <a:blip r:embed="rId46"/>
                <a:stretch>
                  <a:fillRect/>
                </a:stretch>
              </p:blipFill>
              <p:spPr>
                <a:xfrm>
                  <a:off x="8223000" y="4992000"/>
                  <a:ext cx="36000" cy="3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7">
              <p14:nvContentPartPr>
                <p14:cNvPr id="69" name="Ink 68">
                  <a:extLst>
                    <a:ext uri="{FF2B5EF4-FFF2-40B4-BE49-F238E27FC236}">
                      <a16:creationId xmlns:a16="http://schemas.microsoft.com/office/drawing/2014/main" id="{E295B7CC-BDBA-4999-8EC9-5F24B3518659}"/>
                    </a:ext>
                  </a:extLst>
                </p14:cNvPr>
                <p14:cNvContentPartPr/>
                <p14:nvPr/>
              </p14:nvContentPartPr>
              <p14:xfrm>
                <a:off x="8267640" y="4998480"/>
                <a:ext cx="360" cy="360"/>
              </p14:xfrm>
            </p:contentPart>
          </mc:Choice>
          <mc:Fallback xmlns="">
            <p:pic>
              <p:nvPicPr>
                <p:cNvPr id="69" name="Ink 68">
                  <a:extLst>
                    <a:ext uri="{FF2B5EF4-FFF2-40B4-BE49-F238E27FC236}">
                      <a16:creationId xmlns:a16="http://schemas.microsoft.com/office/drawing/2014/main" id="{E295B7CC-BDBA-4999-8EC9-5F24B3518659}"/>
                    </a:ext>
                  </a:extLst>
                </p:cNvPr>
                <p:cNvPicPr/>
                <p:nvPr/>
              </p:nvPicPr>
              <p:blipFill>
                <a:blip r:embed="rId48"/>
                <a:stretch>
                  <a:fillRect/>
                </a:stretch>
              </p:blipFill>
              <p:spPr>
                <a:xfrm>
                  <a:off x="8249640" y="4980840"/>
                  <a:ext cx="36000" cy="36000"/>
                </a:xfrm>
                <a:prstGeom prst="rect">
                  <a:avLst/>
                </a:prstGeom>
              </p:spPr>
            </p:pic>
          </mc:Fallback>
        </mc:AlternateContent>
      </p:grpSp>
      <mc:AlternateContent xmlns:mc="http://schemas.openxmlformats.org/markup-compatibility/2006">
        <mc:Choice xmlns:p14="http://schemas.microsoft.com/office/powerpoint/2010/main" xmlns:aink="http://schemas.microsoft.com/office/drawing/2016/ink" Requires="p14 aink">
          <p:contentPart p14:bwMode="auto" r:id="rId49">
            <p14:nvContentPartPr>
              <p14:cNvPr id="71" name="Ink 70">
                <a:extLst>
                  <a:ext uri="{FF2B5EF4-FFF2-40B4-BE49-F238E27FC236}">
                    <a16:creationId xmlns:a16="http://schemas.microsoft.com/office/drawing/2014/main" id="{D9A10C23-CD89-47D6-ADE4-A7CB0F0A24D0}"/>
                  </a:ext>
                </a:extLst>
              </p14:cNvPr>
              <p14:cNvContentPartPr/>
              <p14:nvPr/>
            </p14:nvContentPartPr>
            <p14:xfrm>
              <a:off x="7279129" y="4174888"/>
              <a:ext cx="653400" cy="24459"/>
            </p14:xfrm>
          </p:contentPart>
        </mc:Choice>
        <mc:Fallback>
          <p:pic>
            <p:nvPicPr>
              <p:cNvPr id="71" name="Ink 70">
                <a:extLst>
                  <a:ext uri="{FF2B5EF4-FFF2-40B4-BE49-F238E27FC236}">
                    <a16:creationId xmlns:a16="http://schemas.microsoft.com/office/drawing/2014/main" id="{D9A10C23-CD89-47D6-ADE4-A7CB0F0A24D0}"/>
                  </a:ext>
                </a:extLst>
              </p:cNvPr>
              <p:cNvPicPr/>
              <p:nvPr/>
            </p:nvPicPr>
            <p:blipFill>
              <a:blip r:embed="rId50"/>
              <a:stretch>
                <a:fillRect/>
              </a:stretch>
            </p:blipFill>
            <p:spPr>
              <a:xfrm>
                <a:off x="7261129" y="4156903"/>
                <a:ext cx="689040" cy="60068"/>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51">
            <p14:nvContentPartPr>
              <p14:cNvPr id="72" name="Ink 71">
                <a:extLst>
                  <a:ext uri="{FF2B5EF4-FFF2-40B4-BE49-F238E27FC236}">
                    <a16:creationId xmlns:a16="http://schemas.microsoft.com/office/drawing/2014/main" id="{0F9BEB82-6473-4FFA-9C97-FBF24CCDF456}"/>
                  </a:ext>
                </a:extLst>
              </p14:cNvPr>
              <p14:cNvContentPartPr/>
              <p14:nvPr/>
            </p14:nvContentPartPr>
            <p14:xfrm>
              <a:off x="7279129" y="5431818"/>
              <a:ext cx="571765" cy="17788"/>
            </p14:xfrm>
          </p:contentPart>
        </mc:Choice>
        <mc:Fallback>
          <p:pic>
            <p:nvPicPr>
              <p:cNvPr id="72" name="Ink 71">
                <a:extLst>
                  <a:ext uri="{FF2B5EF4-FFF2-40B4-BE49-F238E27FC236}">
                    <a16:creationId xmlns:a16="http://schemas.microsoft.com/office/drawing/2014/main" id="{0F9BEB82-6473-4FFA-9C97-FBF24CCDF456}"/>
                  </a:ext>
                </a:extLst>
              </p:cNvPr>
              <p:cNvPicPr/>
              <p:nvPr/>
            </p:nvPicPr>
            <p:blipFill>
              <a:blip r:embed="rId52"/>
              <a:stretch>
                <a:fillRect/>
              </a:stretch>
            </p:blipFill>
            <p:spPr>
              <a:xfrm>
                <a:off x="7261115" y="5414030"/>
                <a:ext cx="607433" cy="53008"/>
              </a:xfrm>
              <a:prstGeom prst="rect">
                <a:avLst/>
              </a:prstGeom>
            </p:spPr>
          </p:pic>
        </mc:Fallback>
      </mc:AlternateContent>
      <p:grpSp>
        <p:nvGrpSpPr>
          <p:cNvPr id="75" name="Group 74">
            <a:extLst>
              <a:ext uri="{FF2B5EF4-FFF2-40B4-BE49-F238E27FC236}">
                <a16:creationId xmlns:a16="http://schemas.microsoft.com/office/drawing/2014/main" id="{47853F8D-7A40-403A-94D6-DB29C54F27EA}"/>
              </a:ext>
            </a:extLst>
          </p:cNvPr>
          <p:cNvGrpSpPr/>
          <p:nvPr/>
        </p:nvGrpSpPr>
        <p:grpSpPr>
          <a:xfrm>
            <a:off x="7282624" y="1539370"/>
            <a:ext cx="33988" cy="318"/>
            <a:chOff x="6374040" y="1744620"/>
            <a:chExt cx="38520" cy="360"/>
          </a:xfrm>
        </p:grpSpPr>
        <mc:AlternateContent xmlns:mc="http://schemas.openxmlformats.org/markup-compatibility/2006" xmlns:p14="http://schemas.microsoft.com/office/powerpoint/2010/main">
          <mc:Choice Requires="p14">
            <p:contentPart p14:bwMode="auto" r:id="rId53">
              <p14:nvContentPartPr>
                <p14:cNvPr id="73" name="Ink 72">
                  <a:extLst>
                    <a:ext uri="{FF2B5EF4-FFF2-40B4-BE49-F238E27FC236}">
                      <a16:creationId xmlns:a16="http://schemas.microsoft.com/office/drawing/2014/main" id="{B7E600C8-B1F7-4177-9B2C-50EABCCD8378}"/>
                    </a:ext>
                  </a:extLst>
                </p14:cNvPr>
                <p14:cNvContentPartPr/>
                <p14:nvPr/>
              </p14:nvContentPartPr>
              <p14:xfrm>
                <a:off x="6374040" y="1744620"/>
                <a:ext cx="33480" cy="360"/>
              </p14:xfrm>
            </p:contentPart>
          </mc:Choice>
          <mc:Fallback xmlns="">
            <p:pic>
              <p:nvPicPr>
                <p:cNvPr id="73" name="Ink 72">
                  <a:extLst>
                    <a:ext uri="{FF2B5EF4-FFF2-40B4-BE49-F238E27FC236}">
                      <a16:creationId xmlns:a16="http://schemas.microsoft.com/office/drawing/2014/main" id="{B7E600C8-B1F7-4177-9B2C-50EABCCD8378}"/>
                    </a:ext>
                  </a:extLst>
                </p:cNvPr>
                <p:cNvPicPr/>
                <p:nvPr/>
              </p:nvPicPr>
              <p:blipFill>
                <a:blip r:embed="rId54"/>
                <a:stretch>
                  <a:fillRect/>
                </a:stretch>
              </p:blipFill>
              <p:spPr>
                <a:xfrm>
                  <a:off x="6365040" y="1735980"/>
                  <a:ext cx="5112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74" name="Ink 73">
                  <a:extLst>
                    <a:ext uri="{FF2B5EF4-FFF2-40B4-BE49-F238E27FC236}">
                      <a16:creationId xmlns:a16="http://schemas.microsoft.com/office/drawing/2014/main" id="{6C43164D-610D-4E47-B069-35E169F6D378}"/>
                    </a:ext>
                  </a:extLst>
                </p14:cNvPr>
                <p14:cNvContentPartPr/>
                <p14:nvPr/>
              </p14:nvContentPartPr>
              <p14:xfrm>
                <a:off x="6412200" y="1744620"/>
                <a:ext cx="360" cy="360"/>
              </p14:xfrm>
            </p:contentPart>
          </mc:Choice>
          <mc:Fallback xmlns="">
            <p:pic>
              <p:nvPicPr>
                <p:cNvPr id="74" name="Ink 73">
                  <a:extLst>
                    <a:ext uri="{FF2B5EF4-FFF2-40B4-BE49-F238E27FC236}">
                      <a16:creationId xmlns:a16="http://schemas.microsoft.com/office/drawing/2014/main" id="{6C43164D-610D-4E47-B069-35E169F6D378}"/>
                    </a:ext>
                  </a:extLst>
                </p:cNvPr>
                <p:cNvPicPr/>
                <p:nvPr/>
              </p:nvPicPr>
              <p:blipFill>
                <a:blip r:embed="rId56"/>
                <a:stretch>
                  <a:fillRect/>
                </a:stretch>
              </p:blipFill>
              <p:spPr>
                <a:xfrm>
                  <a:off x="6403200" y="1735980"/>
                  <a:ext cx="18000" cy="18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7">
            <p14:nvContentPartPr>
              <p14:cNvPr id="76" name="Ink 75">
                <a:extLst>
                  <a:ext uri="{FF2B5EF4-FFF2-40B4-BE49-F238E27FC236}">
                    <a16:creationId xmlns:a16="http://schemas.microsoft.com/office/drawing/2014/main" id="{2A234295-6E35-4402-B0FB-2A0AE5E5F62A}"/>
                  </a:ext>
                </a:extLst>
              </p14:cNvPr>
              <p14:cNvContentPartPr/>
              <p14:nvPr/>
            </p14:nvContentPartPr>
            <p14:xfrm>
              <a:off x="7272459" y="1532700"/>
              <a:ext cx="2461765" cy="310341"/>
            </p14:xfrm>
          </p:contentPart>
        </mc:Choice>
        <mc:Fallback>
          <p:pic>
            <p:nvPicPr>
              <p:cNvPr id="76" name="Ink 75">
                <a:extLst>
                  <a:ext uri="{FF2B5EF4-FFF2-40B4-BE49-F238E27FC236}">
                    <a16:creationId xmlns:a16="http://schemas.microsoft.com/office/drawing/2014/main" id="{2A234295-6E35-4402-B0FB-2A0AE5E5F62A}"/>
                  </a:ext>
                </a:extLst>
              </p:cNvPr>
              <p:cNvPicPr/>
              <p:nvPr/>
            </p:nvPicPr>
            <p:blipFill>
              <a:blip r:embed="rId58"/>
              <a:stretch>
                <a:fillRect/>
              </a:stretch>
            </p:blipFill>
            <p:spPr>
              <a:xfrm>
                <a:off x="7254458" y="1514678"/>
                <a:ext cx="2497406" cy="346025"/>
              </a:xfrm>
              <a:prstGeom prst="rect">
                <a:avLst/>
              </a:prstGeom>
            </p:spPr>
          </p:pic>
        </mc:Fallback>
      </mc:AlternateContent>
      <p:pic>
        <p:nvPicPr>
          <p:cNvPr id="9" name="Slide 9">
            <a:hlinkClick r:id="" action="ppaction://media"/>
            <a:extLst>
              <a:ext uri="{FF2B5EF4-FFF2-40B4-BE49-F238E27FC236}">
                <a16:creationId xmlns:a16="http://schemas.microsoft.com/office/drawing/2014/main" id="{459F1FCD-B039-853D-404E-2FD3A9A28439}"/>
              </a:ext>
            </a:extLst>
          </p:cNvPr>
          <p:cNvPicPr>
            <a:picLocks noChangeAspect="1"/>
          </p:cNvPicPr>
          <p:nvPr>
            <a:audioFile r:link="rId3"/>
            <p:extLst>
              <p:ext uri="{DAA4B4D4-6D71-4841-9C94-3DE7FCFB9230}">
                <p14:media xmlns:p14="http://schemas.microsoft.com/office/powerpoint/2010/main" r:embed="rId2"/>
              </p:ext>
            </p:extLst>
          </p:nvPr>
        </p:nvPicPr>
        <p:blipFill>
          <a:blip r:embed="rId19"/>
          <a:stretch>
            <a:fillRect/>
          </a:stretch>
        </p:blipFill>
        <p:spPr>
          <a:xfrm>
            <a:off x="9941658" y="5388216"/>
            <a:ext cx="358588" cy="358588"/>
          </a:xfrm>
          <a:prstGeom prst="rect">
            <a:avLst/>
          </a:prstGeom>
        </p:spPr>
      </p:pic>
    </p:spTree>
    <p:custDataLst>
      <p:tags r:id="rId1"/>
    </p:custDataLst>
    <p:extLst>
      <p:ext uri="{BB962C8B-B14F-4D97-AF65-F5344CB8AC3E}">
        <p14:creationId xmlns:p14="http://schemas.microsoft.com/office/powerpoint/2010/main" val="29549014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5000" advTm="3000">
        <p159:morph option="byObject"/>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633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8311522-6482-4177-911D-FFAC760CDCA2}"/>
              </a:ext>
            </a:extLst>
          </p:cNvPr>
          <p:cNvSpPr txBox="1"/>
          <p:nvPr/>
        </p:nvSpPr>
        <p:spPr>
          <a:xfrm>
            <a:off x="8475709" y="1499919"/>
            <a:ext cx="1955081" cy="4547377"/>
          </a:xfrm>
          <a:prstGeom prst="rect">
            <a:avLst/>
          </a:prstGeom>
          <a:noFill/>
          <a:ln>
            <a:solidFill>
              <a:schemeClr val="tx1"/>
            </a:solidFill>
          </a:ln>
        </p:spPr>
        <p:txBody>
          <a:bodyPr wrap="square" lIns="247610" tIns="0" rIns="0" bIns="0" rtlCol="0" anchor="ctr" anchorCtr="0">
            <a:noAutofit/>
          </a:bodyPr>
          <a:lstStyle/>
          <a:p>
            <a:br>
              <a:rPr lang="en-GB" sz="1600" dirty="0"/>
            </a:br>
            <a:r>
              <a:rPr lang="en-GB" sz="1600" dirty="0"/>
              <a:t>Enterprise Management System (EMS)</a:t>
            </a:r>
            <a:br>
              <a:rPr lang="en-GB" sz="1600" dirty="0"/>
            </a:br>
            <a:endParaRPr lang="en-GB" sz="1600" dirty="0"/>
          </a:p>
          <a:p>
            <a:r>
              <a:rPr lang="en-GB" sz="1600" dirty="0"/>
              <a:t>Engineering Information System (EIS)</a:t>
            </a:r>
            <a:br>
              <a:rPr lang="en-GB" sz="1600" dirty="0"/>
            </a:br>
            <a:endParaRPr lang="en-GB" sz="1600" dirty="0"/>
          </a:p>
          <a:p>
            <a:r>
              <a:rPr lang="en-GB" sz="1600" dirty="0"/>
              <a:t>Maintenance Management System (MMS)</a:t>
            </a:r>
            <a:br>
              <a:rPr lang="en-GB" sz="1600" dirty="0"/>
            </a:br>
            <a:endParaRPr lang="en-GB" sz="1600" dirty="0"/>
          </a:p>
          <a:p>
            <a:r>
              <a:rPr lang="en-GB" sz="1600" dirty="0"/>
              <a:t>Other EMS subsystems</a:t>
            </a:r>
          </a:p>
        </p:txBody>
      </p:sp>
      <p:sp>
        <p:nvSpPr>
          <p:cNvPr id="7" name="Title 1"/>
          <p:cNvSpPr txBox="1">
            <a:spLocks/>
          </p:cNvSpPr>
          <p:nvPr/>
        </p:nvSpPr>
        <p:spPr>
          <a:xfrm>
            <a:off x="1837669" y="958136"/>
            <a:ext cx="8895409" cy="56586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2400" dirty="0">
                <a:solidFill>
                  <a:srgbClr val="FF0000"/>
                </a:solidFill>
                <a:latin typeface="Arial" charset="0"/>
                <a:ea typeface="+mn-ea"/>
                <a:cs typeface="+mn-cs"/>
              </a:rPr>
              <a:t>(new Standards in Red)</a:t>
            </a:r>
          </a:p>
        </p:txBody>
      </p:sp>
      <p:sp>
        <p:nvSpPr>
          <p:cNvPr id="8" name="TextBox 7"/>
          <p:cNvSpPr txBox="1"/>
          <p:nvPr/>
        </p:nvSpPr>
        <p:spPr>
          <a:xfrm>
            <a:off x="4229322" y="2006025"/>
            <a:ext cx="3597220" cy="892552"/>
          </a:xfrm>
          <a:prstGeom prst="rect">
            <a:avLst/>
          </a:prstGeom>
          <a:noFill/>
          <a:ln>
            <a:solidFill>
              <a:schemeClr val="tx1"/>
            </a:solidFill>
          </a:ln>
        </p:spPr>
        <p:txBody>
          <a:bodyPr wrap="square" rtlCol="0">
            <a:spAutoFit/>
          </a:bodyPr>
          <a:lstStyle/>
          <a:p>
            <a:r>
              <a:rPr lang="en-US" sz="1600" b="1" dirty="0"/>
              <a:t>Data Standards:</a:t>
            </a:r>
          </a:p>
          <a:p>
            <a:r>
              <a:rPr lang="en-US" sz="1200" dirty="0"/>
              <a:t>●</a:t>
            </a:r>
            <a:r>
              <a:rPr lang="en-US" sz="2000" dirty="0">
                <a:solidFill>
                  <a:srgbClr val="FF0000"/>
                </a:solidFill>
              </a:rPr>
              <a:t>  </a:t>
            </a:r>
            <a:r>
              <a:rPr lang="en-US" sz="1600" dirty="0"/>
              <a:t>ISA S20, ISA 95</a:t>
            </a:r>
          </a:p>
          <a:p>
            <a:r>
              <a:rPr lang="en-US" sz="1200" dirty="0">
                <a:solidFill>
                  <a:srgbClr val="FF0000"/>
                </a:solidFill>
              </a:rPr>
              <a:t>●</a:t>
            </a:r>
            <a:r>
              <a:rPr lang="en-US" sz="1600" dirty="0">
                <a:solidFill>
                  <a:srgbClr val="FF0000"/>
                </a:solidFill>
              </a:rPr>
              <a:t>  ISA S108</a:t>
            </a:r>
          </a:p>
        </p:txBody>
      </p:sp>
      <p:sp>
        <p:nvSpPr>
          <p:cNvPr id="9" name="TextBox 8"/>
          <p:cNvSpPr txBox="1"/>
          <p:nvPr/>
        </p:nvSpPr>
        <p:spPr>
          <a:xfrm>
            <a:off x="4251379" y="3276600"/>
            <a:ext cx="3597221" cy="1227516"/>
          </a:xfrm>
          <a:prstGeom prst="rect">
            <a:avLst/>
          </a:prstGeom>
          <a:noFill/>
          <a:ln>
            <a:solidFill>
              <a:schemeClr val="tx1"/>
            </a:solidFill>
          </a:ln>
        </p:spPr>
        <p:txBody>
          <a:bodyPr wrap="square" rtlCol="0">
            <a:spAutoFit/>
          </a:bodyPr>
          <a:lstStyle/>
          <a:p>
            <a:r>
              <a:rPr lang="en-US" sz="1600" b="1" dirty="0"/>
              <a:t>Communication Technologies:</a:t>
            </a:r>
          </a:p>
          <a:p>
            <a:r>
              <a:rPr lang="en-US" sz="1083" dirty="0">
                <a:solidFill>
                  <a:srgbClr val="FF0000"/>
                </a:solidFill>
              </a:rPr>
              <a:t>●</a:t>
            </a:r>
            <a:r>
              <a:rPr lang="en-US" sz="1444" dirty="0">
                <a:solidFill>
                  <a:srgbClr val="FF0000"/>
                </a:solidFill>
              </a:rPr>
              <a:t>  FDI (EDD, FDT-DTM), OPC/UA</a:t>
            </a:r>
            <a:br>
              <a:rPr lang="en-US" sz="1444" dirty="0">
                <a:solidFill>
                  <a:srgbClr val="FF0000"/>
                </a:solidFill>
              </a:rPr>
            </a:br>
            <a:r>
              <a:rPr lang="en-US" sz="1083" dirty="0">
                <a:solidFill>
                  <a:srgbClr val="FF0000"/>
                </a:solidFill>
              </a:rPr>
              <a:t>●</a:t>
            </a:r>
            <a:r>
              <a:rPr lang="en-US" sz="1444" dirty="0">
                <a:solidFill>
                  <a:srgbClr val="FF0000"/>
                </a:solidFill>
              </a:rPr>
              <a:t>  </a:t>
            </a:r>
            <a:r>
              <a:rPr lang="en-US" sz="1444" dirty="0" err="1">
                <a:solidFill>
                  <a:srgbClr val="FF0000"/>
                </a:solidFill>
              </a:rPr>
              <a:t>FieldComm</a:t>
            </a:r>
            <a:r>
              <a:rPr lang="en-US" sz="1444" dirty="0">
                <a:solidFill>
                  <a:srgbClr val="FF0000"/>
                </a:solidFill>
              </a:rPr>
              <a:t> </a:t>
            </a:r>
            <a:r>
              <a:rPr lang="en-US" sz="1444" dirty="0">
                <a:solidFill>
                  <a:srgbClr val="173475"/>
                </a:solidFill>
              </a:rPr>
              <a:t>(standardized</a:t>
            </a:r>
            <a:br>
              <a:rPr lang="en-US" sz="1444" dirty="0">
                <a:solidFill>
                  <a:srgbClr val="173475"/>
                </a:solidFill>
              </a:rPr>
            </a:br>
            <a:r>
              <a:rPr lang="en-US" sz="1444" dirty="0">
                <a:solidFill>
                  <a:srgbClr val="173475"/>
                </a:solidFill>
              </a:rPr>
              <a:t>   Fieldbus, Profibus, Hart, Modbus,</a:t>
            </a:r>
            <a:br>
              <a:rPr lang="en-US" sz="1444" dirty="0">
                <a:solidFill>
                  <a:srgbClr val="173475"/>
                </a:solidFill>
              </a:rPr>
            </a:br>
            <a:r>
              <a:rPr lang="en-US" sz="1444" dirty="0">
                <a:solidFill>
                  <a:srgbClr val="173475"/>
                </a:solidFill>
              </a:rPr>
              <a:t>   etc.)</a:t>
            </a:r>
          </a:p>
        </p:txBody>
      </p:sp>
      <p:sp>
        <p:nvSpPr>
          <p:cNvPr id="11" name="TextBox 10"/>
          <p:cNvSpPr txBox="1"/>
          <p:nvPr/>
        </p:nvSpPr>
        <p:spPr>
          <a:xfrm>
            <a:off x="1751937" y="1499920"/>
            <a:ext cx="1823165" cy="4547377"/>
          </a:xfrm>
          <a:prstGeom prst="rect">
            <a:avLst/>
          </a:prstGeom>
          <a:noFill/>
          <a:ln>
            <a:solidFill>
              <a:schemeClr val="tx1"/>
            </a:solidFill>
          </a:ln>
        </p:spPr>
        <p:txBody>
          <a:bodyPr wrap="square" rtlCol="0">
            <a:noAutofit/>
          </a:bodyPr>
          <a:lstStyle/>
          <a:p>
            <a:endParaRPr lang="en-US" sz="1200" b="1" dirty="0"/>
          </a:p>
          <a:p>
            <a:endParaRPr lang="en-US" sz="1200" b="1" dirty="0"/>
          </a:p>
          <a:p>
            <a:endParaRPr lang="en-US" sz="1200" b="1" dirty="0"/>
          </a:p>
          <a:p>
            <a:r>
              <a:rPr lang="en-US" sz="1200" b="1" dirty="0"/>
              <a:t>● </a:t>
            </a:r>
            <a:r>
              <a:rPr lang="en-US" sz="1600" b="1" dirty="0"/>
              <a:t>Engineering</a:t>
            </a:r>
            <a:br>
              <a:rPr lang="en-US" sz="1600" b="1" dirty="0"/>
            </a:br>
            <a:r>
              <a:rPr lang="en-US" sz="1600" b="1" dirty="0"/>
              <a:t>  Design Data</a:t>
            </a:r>
          </a:p>
          <a:p>
            <a:r>
              <a:rPr lang="en-US" sz="1400" dirty="0"/>
              <a:t>   PFD, P&amp;ID,</a:t>
            </a:r>
            <a:br>
              <a:rPr lang="en-US" sz="1400" dirty="0"/>
            </a:br>
            <a:r>
              <a:rPr lang="en-US" sz="1400" dirty="0"/>
              <a:t>   BPCS &amp; SIS</a:t>
            </a:r>
            <a:br>
              <a:rPr lang="en-US" sz="1400" dirty="0"/>
            </a:br>
            <a:r>
              <a:rPr lang="en-US" sz="1400" dirty="0"/>
              <a:t>   Lists, Control</a:t>
            </a:r>
            <a:br>
              <a:rPr lang="en-US" sz="1400" dirty="0"/>
            </a:br>
            <a:r>
              <a:rPr lang="en-US" sz="1400" dirty="0"/>
              <a:t>   Narratives, etc. </a:t>
            </a:r>
            <a:br>
              <a:rPr lang="en-US" sz="1400" dirty="0"/>
            </a:br>
            <a:br>
              <a:rPr lang="en-US" sz="1400" dirty="0"/>
            </a:br>
            <a:r>
              <a:rPr lang="en-US" sz="1200" b="1" dirty="0"/>
              <a:t>●</a:t>
            </a:r>
            <a:r>
              <a:rPr lang="en-US" sz="1600" b="1" dirty="0"/>
              <a:t> </a:t>
            </a:r>
            <a:r>
              <a:rPr lang="en-US" sz="1600" b="1" dirty="0">
                <a:sym typeface="Wingdings" panose="05000000000000000000" pitchFamily="2" charset="2"/>
              </a:rPr>
              <a:t>ISA S20</a:t>
            </a:r>
            <a:br>
              <a:rPr lang="en-US" sz="1600" dirty="0">
                <a:sym typeface="Wingdings" panose="05000000000000000000" pitchFamily="2" charset="2"/>
              </a:rPr>
            </a:br>
            <a:r>
              <a:rPr lang="en-US" sz="1600" dirty="0">
                <a:sym typeface="Wingdings" panose="05000000000000000000" pitchFamily="2" charset="2"/>
              </a:rPr>
              <a:t>   </a:t>
            </a:r>
            <a:r>
              <a:rPr lang="en-US" sz="1400" dirty="0"/>
              <a:t>Spec Sheet</a:t>
            </a:r>
            <a:br>
              <a:rPr lang="en-US" sz="1400" dirty="0"/>
            </a:br>
            <a:r>
              <a:rPr lang="en-US" sz="1400" dirty="0"/>
              <a:t>   Forms with</a:t>
            </a:r>
            <a:br>
              <a:rPr lang="en-US" sz="1400" dirty="0"/>
            </a:br>
            <a:r>
              <a:rPr lang="en-US" sz="1400" dirty="0"/>
              <a:t>   Data Fields</a:t>
            </a:r>
            <a:br>
              <a:rPr lang="en-US" sz="1400" dirty="0"/>
            </a:br>
            <a:endParaRPr lang="en-US" sz="1400" dirty="0"/>
          </a:p>
          <a:p>
            <a:r>
              <a:rPr lang="en-US" sz="1200" b="1" dirty="0"/>
              <a:t>●</a:t>
            </a:r>
            <a:r>
              <a:rPr lang="en-US" sz="1600" b="1" dirty="0"/>
              <a:t>  ISA S108</a:t>
            </a:r>
            <a:br>
              <a:rPr lang="en-US" sz="1600" dirty="0"/>
            </a:br>
            <a:r>
              <a:rPr lang="en-US" sz="1600" dirty="0"/>
              <a:t>   </a:t>
            </a:r>
            <a:r>
              <a:rPr lang="en-US" sz="1400" dirty="0"/>
              <a:t>Configuration</a:t>
            </a:r>
            <a:br>
              <a:rPr lang="en-US" sz="1400" dirty="0"/>
            </a:br>
            <a:r>
              <a:rPr lang="en-US" sz="1400" dirty="0"/>
              <a:t>    Data File with </a:t>
            </a:r>
            <a:br>
              <a:rPr lang="en-US" sz="1400" dirty="0"/>
            </a:br>
            <a:r>
              <a:rPr lang="en-US" sz="1400" dirty="0"/>
              <a:t>    Data Fields</a:t>
            </a:r>
            <a:endParaRPr lang="en-US" sz="1600" dirty="0"/>
          </a:p>
        </p:txBody>
      </p:sp>
      <p:sp>
        <p:nvSpPr>
          <p:cNvPr id="17" name="TextBox 16"/>
          <p:cNvSpPr txBox="1"/>
          <p:nvPr/>
        </p:nvSpPr>
        <p:spPr>
          <a:xfrm>
            <a:off x="4229323" y="4696361"/>
            <a:ext cx="3619278" cy="1449756"/>
          </a:xfrm>
          <a:prstGeom prst="rect">
            <a:avLst/>
          </a:prstGeom>
          <a:noFill/>
          <a:ln>
            <a:solidFill>
              <a:schemeClr val="tx1"/>
            </a:solidFill>
          </a:ln>
        </p:spPr>
        <p:txBody>
          <a:bodyPr wrap="square" rtlCol="0">
            <a:spAutoFit/>
          </a:bodyPr>
          <a:lstStyle/>
          <a:p>
            <a:r>
              <a:rPr lang="en-US" sz="1600" b="1" dirty="0"/>
              <a:t>Data Exchange Standards:</a:t>
            </a:r>
          </a:p>
          <a:p>
            <a:r>
              <a:rPr lang="en-US" sz="1083" dirty="0">
                <a:solidFill>
                  <a:srgbClr val="FF0000"/>
                </a:solidFill>
              </a:rPr>
              <a:t>●</a:t>
            </a:r>
            <a:r>
              <a:rPr lang="en-US" sz="1444" dirty="0">
                <a:solidFill>
                  <a:srgbClr val="FF0000"/>
                </a:solidFill>
              </a:rPr>
              <a:t>  ISO 15926 Part 8 –Exchange</a:t>
            </a:r>
            <a:br>
              <a:rPr lang="en-US" sz="1444" dirty="0">
                <a:solidFill>
                  <a:srgbClr val="FF0000"/>
                </a:solidFill>
              </a:rPr>
            </a:br>
            <a:r>
              <a:rPr lang="en-US" sz="1444" dirty="0">
                <a:solidFill>
                  <a:srgbClr val="FF0000"/>
                </a:solidFill>
              </a:rPr>
              <a:t>   Data </a:t>
            </a:r>
          </a:p>
          <a:p>
            <a:r>
              <a:rPr lang="en-US" sz="1083" dirty="0">
                <a:solidFill>
                  <a:srgbClr val="FF0000"/>
                </a:solidFill>
              </a:rPr>
              <a:t>●</a:t>
            </a:r>
            <a:r>
              <a:rPr lang="en-US" sz="1444" dirty="0">
                <a:solidFill>
                  <a:srgbClr val="FF0000"/>
                </a:solidFill>
              </a:rPr>
              <a:t>  IEC 61987- Industrial process</a:t>
            </a:r>
            <a:br>
              <a:rPr lang="en-US" sz="1444" dirty="0">
                <a:solidFill>
                  <a:srgbClr val="FF0000"/>
                </a:solidFill>
              </a:rPr>
            </a:br>
            <a:r>
              <a:rPr lang="en-US" sz="1444" dirty="0">
                <a:solidFill>
                  <a:srgbClr val="FF0000"/>
                </a:solidFill>
              </a:rPr>
              <a:t>    measurement &amp; control devices</a:t>
            </a:r>
            <a:br>
              <a:rPr lang="en-US" sz="1444" dirty="0">
                <a:solidFill>
                  <a:srgbClr val="FF0000"/>
                </a:solidFill>
              </a:rPr>
            </a:br>
            <a:r>
              <a:rPr lang="en-US" sz="1083" dirty="0">
                <a:solidFill>
                  <a:srgbClr val="FF0000"/>
                </a:solidFill>
              </a:rPr>
              <a:t>●</a:t>
            </a:r>
            <a:r>
              <a:rPr lang="en-US" sz="1444" dirty="0">
                <a:solidFill>
                  <a:srgbClr val="FF0000"/>
                </a:solidFill>
              </a:rPr>
              <a:t>  CFIHOS Hand-over Standard</a:t>
            </a:r>
          </a:p>
        </p:txBody>
      </p:sp>
      <p:cxnSp>
        <p:nvCxnSpPr>
          <p:cNvPr id="19" name="Straight Arrow Connector 18"/>
          <p:cNvCxnSpPr>
            <a:cxnSpLocks/>
            <a:stCxn id="8" idx="1"/>
          </p:cNvCxnSpPr>
          <p:nvPr/>
        </p:nvCxnSpPr>
        <p:spPr>
          <a:xfrm flipH="1">
            <a:off x="3584377" y="2452301"/>
            <a:ext cx="644945" cy="1030575"/>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cxnSpLocks/>
          </p:cNvCxnSpPr>
          <p:nvPr/>
        </p:nvCxnSpPr>
        <p:spPr>
          <a:xfrm flipH="1">
            <a:off x="3597223" y="3877538"/>
            <a:ext cx="667003" cy="8662"/>
          </a:xfrm>
          <a:prstGeom prst="straightConnector1">
            <a:avLst/>
          </a:prstGeom>
          <a:ln>
            <a:solidFill>
              <a:schemeClr val="tx1"/>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cxnSpLocks/>
            <a:stCxn id="17" idx="1"/>
          </p:cNvCxnSpPr>
          <p:nvPr/>
        </p:nvCxnSpPr>
        <p:spPr>
          <a:xfrm flipH="1" flipV="1">
            <a:off x="3584377" y="4280863"/>
            <a:ext cx="644946" cy="1140376"/>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1D611F9-EE08-47CD-BDB3-2C3BDF48A637}"/>
              </a:ext>
            </a:extLst>
          </p:cNvPr>
          <p:cNvCxnSpPr>
            <a:cxnSpLocks/>
          </p:cNvCxnSpPr>
          <p:nvPr/>
        </p:nvCxnSpPr>
        <p:spPr>
          <a:xfrm>
            <a:off x="1751938" y="2006025"/>
            <a:ext cx="183243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9906B3B-BC43-44B1-8760-D3B235262B3E}"/>
              </a:ext>
            </a:extLst>
          </p:cNvPr>
          <p:cNvCxnSpPr>
            <a:cxnSpLocks/>
          </p:cNvCxnSpPr>
          <p:nvPr/>
        </p:nvCxnSpPr>
        <p:spPr>
          <a:xfrm>
            <a:off x="8475708" y="2006025"/>
            <a:ext cx="195508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6014410F-D6CC-4221-87DA-EF219638A37C}"/>
              </a:ext>
            </a:extLst>
          </p:cNvPr>
          <p:cNvCxnSpPr>
            <a:cxnSpLocks/>
            <a:endCxn id="8" idx="3"/>
          </p:cNvCxnSpPr>
          <p:nvPr/>
        </p:nvCxnSpPr>
        <p:spPr>
          <a:xfrm flipH="1" flipV="1">
            <a:off x="7826542" y="2452301"/>
            <a:ext cx="627108" cy="976701"/>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EB3632FB-03FF-4353-B8C0-D3BE3B113A79}"/>
              </a:ext>
            </a:extLst>
          </p:cNvPr>
          <p:cNvCxnSpPr>
            <a:cxnSpLocks/>
            <a:endCxn id="9" idx="3"/>
          </p:cNvCxnSpPr>
          <p:nvPr/>
        </p:nvCxnSpPr>
        <p:spPr>
          <a:xfrm flipH="1">
            <a:off x="7848600" y="3886200"/>
            <a:ext cx="609603" cy="4158"/>
          </a:xfrm>
          <a:prstGeom prst="straightConnector1">
            <a:avLst/>
          </a:prstGeom>
          <a:ln>
            <a:solidFill>
              <a:schemeClr val="tx1"/>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B326E214-B604-4EC5-BC76-BC1B395ED9C0}"/>
              </a:ext>
            </a:extLst>
          </p:cNvPr>
          <p:cNvCxnSpPr>
            <a:cxnSpLocks/>
            <a:endCxn id="17" idx="3"/>
          </p:cNvCxnSpPr>
          <p:nvPr/>
        </p:nvCxnSpPr>
        <p:spPr>
          <a:xfrm flipH="1">
            <a:off x="7848601" y="4157752"/>
            <a:ext cx="627107" cy="1263487"/>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71C67268-2E82-45D2-B0FD-0D597B12E35A}"/>
              </a:ext>
            </a:extLst>
          </p:cNvPr>
          <p:cNvSpPr/>
          <p:nvPr/>
        </p:nvSpPr>
        <p:spPr>
          <a:xfrm>
            <a:off x="8576992" y="1556656"/>
            <a:ext cx="1305165" cy="342401"/>
          </a:xfrm>
          <a:prstGeom prst="rect">
            <a:avLst/>
          </a:prstGeom>
        </p:spPr>
        <p:txBody>
          <a:bodyPr wrap="none">
            <a:spAutoFit/>
          </a:bodyPr>
          <a:lstStyle/>
          <a:p>
            <a:r>
              <a:rPr lang="en-GB" sz="1625" dirty="0">
                <a:solidFill>
                  <a:schemeClr val="accent1">
                    <a:lumMod val="75000"/>
                  </a:schemeClr>
                </a:solidFill>
              </a:rPr>
              <a:t>Destination</a:t>
            </a:r>
          </a:p>
        </p:txBody>
      </p:sp>
      <p:sp>
        <p:nvSpPr>
          <p:cNvPr id="5" name="Rectangle 4">
            <a:extLst>
              <a:ext uri="{FF2B5EF4-FFF2-40B4-BE49-F238E27FC236}">
                <a16:creationId xmlns:a16="http://schemas.microsoft.com/office/drawing/2014/main" id="{C5019848-F619-4522-87A7-3E338E95B3F7}"/>
              </a:ext>
            </a:extLst>
          </p:cNvPr>
          <p:cNvSpPr/>
          <p:nvPr/>
        </p:nvSpPr>
        <p:spPr>
          <a:xfrm>
            <a:off x="2098352" y="1544616"/>
            <a:ext cx="850554" cy="342401"/>
          </a:xfrm>
          <a:prstGeom prst="rect">
            <a:avLst/>
          </a:prstGeom>
        </p:spPr>
        <p:txBody>
          <a:bodyPr wrap="none">
            <a:spAutoFit/>
          </a:bodyPr>
          <a:lstStyle/>
          <a:p>
            <a:r>
              <a:rPr lang="en-US" sz="1625" dirty="0">
                <a:solidFill>
                  <a:schemeClr val="accent1">
                    <a:lumMod val="75000"/>
                  </a:schemeClr>
                </a:solidFill>
              </a:rPr>
              <a:t>Source</a:t>
            </a:r>
            <a:endParaRPr lang="en-US" sz="1625" dirty="0"/>
          </a:p>
        </p:txBody>
      </p:sp>
      <p:sp>
        <p:nvSpPr>
          <p:cNvPr id="20" name="Title 1">
            <a:extLst>
              <a:ext uri="{FF2B5EF4-FFF2-40B4-BE49-F238E27FC236}">
                <a16:creationId xmlns:a16="http://schemas.microsoft.com/office/drawing/2014/main" id="{E24B8BDC-9BDC-43A0-AD44-E60941CE398F}"/>
              </a:ext>
            </a:extLst>
          </p:cNvPr>
          <p:cNvSpPr txBox="1">
            <a:spLocks/>
          </p:cNvSpPr>
          <p:nvPr/>
        </p:nvSpPr>
        <p:spPr>
          <a:xfrm>
            <a:off x="643154" y="190980"/>
            <a:ext cx="11284439" cy="769471"/>
          </a:xfrm>
          <a:prstGeom prst="rect">
            <a:avLst/>
          </a:prstGeom>
        </p:spPr>
        <p:txBody>
          <a:bodyPr vert="horz" lIns="108830" tIns="54415" rIns="108830" bIns="54415" rtlCol="0" anchor="ctr">
            <a:normAutofit/>
          </a:bodyPr>
          <a:lstStyle>
            <a:lvl1pPr algn="l" defTabSz="602847" rtl="0" eaLnBrk="1" latinLnBrk="0" hangingPunct="1">
              <a:spcBef>
                <a:spcPct val="0"/>
              </a:spcBef>
              <a:buNone/>
              <a:defRPr sz="3200" kern="1200">
                <a:solidFill>
                  <a:srgbClr val="777A80"/>
                </a:solidFill>
                <a:latin typeface="Verdana" panose="020B0604030504040204" pitchFamily="34" charset="0"/>
                <a:ea typeface="Verdana" panose="020B0604030504040204" pitchFamily="34" charset="0"/>
                <a:cs typeface="Verdana" panose="020B0604030504040204" pitchFamily="34" charset="0"/>
              </a:defRPr>
            </a:lvl1pPr>
          </a:lstStyle>
          <a:p>
            <a:pPr defTabSz="914400"/>
            <a:r>
              <a:rPr lang="en-US" sz="2800" dirty="0">
                <a:solidFill>
                  <a:srgbClr val="003E6B"/>
                </a:solidFill>
                <a:latin typeface="Arial Black" panose="020B0A04020102020204" pitchFamily="34" charset="0"/>
                <a:ea typeface="+mn-ea"/>
                <a:cs typeface="+mn-cs"/>
              </a:rPr>
              <a:t>Communication Protocols &amp; Industrial Standards</a:t>
            </a:r>
          </a:p>
        </p:txBody>
      </p:sp>
    </p:spTree>
    <p:extLst>
      <p:ext uri="{BB962C8B-B14F-4D97-AF65-F5344CB8AC3E}">
        <p14:creationId xmlns:p14="http://schemas.microsoft.com/office/powerpoint/2010/main" val="314305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6710" y="381617"/>
            <a:ext cx="8553799" cy="461691"/>
          </a:xfrm>
        </p:spPr>
        <p:txBody>
          <a:bodyPr>
            <a:noAutofit/>
          </a:bodyPr>
          <a:lstStyle/>
          <a:p>
            <a:pPr algn="ctr"/>
            <a:r>
              <a:rPr lang="en-US" sz="2800" dirty="0">
                <a:solidFill>
                  <a:srgbClr val="003E6B"/>
                </a:solidFill>
                <a:latin typeface="Arial Black" panose="020B0A04020102020204" pitchFamily="34" charset="0"/>
                <a:ea typeface="+mn-ea"/>
                <a:cs typeface="+mn-cs"/>
              </a:rPr>
              <a:t>Configuration Management will be Needed</a:t>
            </a:r>
          </a:p>
        </p:txBody>
      </p:sp>
      <p:sp>
        <p:nvSpPr>
          <p:cNvPr id="27" name="TextBox 26">
            <a:extLst>
              <a:ext uri="{FF2B5EF4-FFF2-40B4-BE49-F238E27FC236}">
                <a16:creationId xmlns:a16="http://schemas.microsoft.com/office/drawing/2014/main" id="{B658B7C2-7EB7-4312-884E-28BF671469EE}"/>
              </a:ext>
            </a:extLst>
          </p:cNvPr>
          <p:cNvSpPr txBox="1"/>
          <p:nvPr/>
        </p:nvSpPr>
        <p:spPr>
          <a:xfrm>
            <a:off x="3565614" y="2565923"/>
            <a:ext cx="2523510" cy="1543864"/>
          </a:xfrm>
          <a:prstGeom prst="rect">
            <a:avLst/>
          </a:prstGeom>
          <a:noFill/>
          <a:ln>
            <a:solidFill>
              <a:srgbClr val="FF0000"/>
            </a:solidFill>
          </a:ln>
        </p:spPr>
        <p:txBody>
          <a:bodyPr wrap="square" rtlCol="0">
            <a:noAutofit/>
          </a:bodyPr>
          <a:lstStyle/>
          <a:p>
            <a:pPr defTabSz="914392">
              <a:defRPr/>
            </a:pPr>
            <a:r>
              <a:rPr lang="en-GB" sz="1600" kern="0" dirty="0">
                <a:solidFill>
                  <a:srgbClr val="FF0000"/>
                </a:solidFill>
                <a:latin typeface="Calibri" panose="020F0502020204030204"/>
              </a:rPr>
              <a:t>“Gold Standard” Approved </a:t>
            </a:r>
            <a:br>
              <a:rPr lang="en-GB" sz="1600" kern="0" dirty="0">
                <a:solidFill>
                  <a:srgbClr val="FF0000"/>
                </a:solidFill>
                <a:latin typeface="Calibri" panose="020F0502020204030204"/>
              </a:rPr>
            </a:br>
            <a:r>
              <a:rPr lang="en-GB" sz="1600" kern="0" dirty="0">
                <a:solidFill>
                  <a:srgbClr val="FF0000"/>
                </a:solidFill>
                <a:latin typeface="Calibri" panose="020F0502020204030204"/>
              </a:rPr>
              <a:t> Data Repository</a:t>
            </a:r>
            <a:endParaRPr lang="en-GB" sz="3200" kern="0" dirty="0">
              <a:solidFill>
                <a:srgbClr val="FF0000"/>
              </a:solidFill>
              <a:latin typeface="Calibri" panose="020F0502020204030204"/>
            </a:endParaRPr>
          </a:p>
        </p:txBody>
      </p:sp>
      <p:sp>
        <p:nvSpPr>
          <p:cNvPr id="30" name="TextBox 29">
            <a:extLst>
              <a:ext uri="{FF2B5EF4-FFF2-40B4-BE49-F238E27FC236}">
                <a16:creationId xmlns:a16="http://schemas.microsoft.com/office/drawing/2014/main" id="{F8712F00-6498-4AC2-9FE4-0BB239A2247E}"/>
              </a:ext>
            </a:extLst>
          </p:cNvPr>
          <p:cNvSpPr txBox="1"/>
          <p:nvPr/>
        </p:nvSpPr>
        <p:spPr>
          <a:xfrm>
            <a:off x="4213442" y="4749226"/>
            <a:ext cx="1233030" cy="584775"/>
          </a:xfrm>
          <a:prstGeom prst="rect">
            <a:avLst/>
          </a:prstGeom>
          <a:noFill/>
          <a:ln>
            <a:solidFill>
              <a:srgbClr val="FF0000"/>
            </a:solidFill>
          </a:ln>
        </p:spPr>
        <p:txBody>
          <a:bodyPr wrap="none" rtlCol="0">
            <a:noAutofit/>
          </a:bodyPr>
          <a:lstStyle/>
          <a:p>
            <a:pPr algn="ctr" defTabSz="914392">
              <a:defRPr/>
            </a:pPr>
            <a:r>
              <a:rPr lang="en-GB" sz="1600" kern="0" dirty="0">
                <a:solidFill>
                  <a:srgbClr val="FF0000"/>
                </a:solidFill>
                <a:latin typeface="Calibri" panose="020F0502020204030204"/>
              </a:rPr>
              <a:t>Data </a:t>
            </a:r>
          </a:p>
          <a:p>
            <a:pPr algn="ctr" defTabSz="914392">
              <a:defRPr/>
            </a:pPr>
            <a:r>
              <a:rPr lang="en-GB" sz="1600" kern="0" dirty="0">
                <a:solidFill>
                  <a:srgbClr val="FF0000"/>
                </a:solidFill>
                <a:latin typeface="Calibri" panose="020F0502020204030204"/>
              </a:rPr>
              <a:t>Comparison </a:t>
            </a:r>
          </a:p>
        </p:txBody>
      </p:sp>
      <p:cxnSp>
        <p:nvCxnSpPr>
          <p:cNvPr id="31" name="Connector: Elbow 10">
            <a:extLst>
              <a:ext uri="{FF2B5EF4-FFF2-40B4-BE49-F238E27FC236}">
                <a16:creationId xmlns:a16="http://schemas.microsoft.com/office/drawing/2014/main" id="{A1302037-840D-449C-AA25-3A75308E317A}"/>
              </a:ext>
            </a:extLst>
          </p:cNvPr>
          <p:cNvCxnSpPr>
            <a:cxnSpLocks/>
            <a:stCxn id="27" idx="2"/>
            <a:endCxn id="30" idx="0"/>
          </p:cNvCxnSpPr>
          <p:nvPr/>
        </p:nvCxnSpPr>
        <p:spPr>
          <a:xfrm rot="16200000" flipH="1">
            <a:off x="4508945" y="4428211"/>
            <a:ext cx="639439" cy="2588"/>
          </a:xfrm>
          <a:prstGeom prst="bentConnector3">
            <a:avLst>
              <a:gd name="adj1" fmla="val 50000"/>
            </a:avLst>
          </a:prstGeom>
          <a:noFill/>
          <a:ln w="6350" cap="flat" cmpd="sng" algn="ctr">
            <a:solidFill>
              <a:srgbClr val="FF0000"/>
            </a:solidFill>
            <a:prstDash val="solid"/>
            <a:miter lim="800000"/>
            <a:tailEnd type="triangle"/>
          </a:ln>
          <a:effectLst/>
        </p:spPr>
      </p:cxnSp>
      <p:sp>
        <p:nvSpPr>
          <p:cNvPr id="32" name="TextBox 31">
            <a:extLst>
              <a:ext uri="{FF2B5EF4-FFF2-40B4-BE49-F238E27FC236}">
                <a16:creationId xmlns:a16="http://schemas.microsoft.com/office/drawing/2014/main" id="{31584D13-018E-4F3F-AA34-37226C4B4CE5}"/>
              </a:ext>
            </a:extLst>
          </p:cNvPr>
          <p:cNvSpPr txBox="1"/>
          <p:nvPr/>
        </p:nvSpPr>
        <p:spPr>
          <a:xfrm>
            <a:off x="4248562" y="5738222"/>
            <a:ext cx="1161639" cy="584775"/>
          </a:xfrm>
          <a:prstGeom prst="rect">
            <a:avLst/>
          </a:prstGeom>
          <a:noFill/>
          <a:ln>
            <a:solidFill>
              <a:srgbClr val="FF0000"/>
            </a:solidFill>
          </a:ln>
        </p:spPr>
        <p:txBody>
          <a:bodyPr wrap="none" rtlCol="0">
            <a:noAutofit/>
          </a:bodyPr>
          <a:lstStyle/>
          <a:p>
            <a:pPr algn="ctr" defTabSz="914392">
              <a:defRPr/>
            </a:pPr>
            <a:r>
              <a:rPr lang="en-GB" sz="1600" kern="0" dirty="0">
                <a:solidFill>
                  <a:srgbClr val="FF0000"/>
                </a:solidFill>
                <a:latin typeface="Calibri" panose="020F0502020204030204"/>
              </a:rPr>
              <a:t>Discrepancy </a:t>
            </a:r>
          </a:p>
          <a:p>
            <a:pPr algn="ctr" defTabSz="914392">
              <a:defRPr/>
            </a:pPr>
            <a:r>
              <a:rPr lang="en-GB" sz="1600" kern="0" dirty="0">
                <a:solidFill>
                  <a:srgbClr val="FF0000"/>
                </a:solidFill>
                <a:latin typeface="Calibri" panose="020F0502020204030204"/>
              </a:rPr>
              <a:t>Report</a:t>
            </a:r>
          </a:p>
        </p:txBody>
      </p:sp>
      <p:cxnSp>
        <p:nvCxnSpPr>
          <p:cNvPr id="33" name="Connector: Elbow 17">
            <a:extLst>
              <a:ext uri="{FF2B5EF4-FFF2-40B4-BE49-F238E27FC236}">
                <a16:creationId xmlns:a16="http://schemas.microsoft.com/office/drawing/2014/main" id="{95127E87-1E02-4BB5-A417-392E37670675}"/>
              </a:ext>
            </a:extLst>
          </p:cNvPr>
          <p:cNvCxnSpPr>
            <a:cxnSpLocks/>
            <a:stCxn id="30" idx="2"/>
            <a:endCxn id="32" idx="0"/>
          </p:cNvCxnSpPr>
          <p:nvPr/>
        </p:nvCxnSpPr>
        <p:spPr>
          <a:xfrm rot="5400000">
            <a:off x="4627560" y="5535822"/>
            <a:ext cx="404221" cy="576"/>
          </a:xfrm>
          <a:prstGeom prst="bentConnector3">
            <a:avLst>
              <a:gd name="adj1" fmla="val 50000"/>
            </a:avLst>
          </a:prstGeom>
          <a:noFill/>
          <a:ln w="6350" cap="flat" cmpd="sng" algn="ctr">
            <a:solidFill>
              <a:srgbClr val="FF0000"/>
            </a:solidFill>
            <a:prstDash val="solid"/>
            <a:miter lim="800000"/>
            <a:tailEnd type="triangle"/>
          </a:ln>
          <a:effectLst/>
        </p:spPr>
      </p:cxnSp>
      <p:sp>
        <p:nvSpPr>
          <p:cNvPr id="37" name="TextBox 36">
            <a:extLst>
              <a:ext uri="{FF2B5EF4-FFF2-40B4-BE49-F238E27FC236}">
                <a16:creationId xmlns:a16="http://schemas.microsoft.com/office/drawing/2014/main" id="{C390C0DE-7057-4CB8-AF68-026AD75FDEF1}"/>
              </a:ext>
            </a:extLst>
          </p:cNvPr>
          <p:cNvSpPr txBox="1"/>
          <p:nvPr/>
        </p:nvSpPr>
        <p:spPr>
          <a:xfrm>
            <a:off x="3565614" y="1244026"/>
            <a:ext cx="2516555" cy="799307"/>
          </a:xfrm>
          <a:prstGeom prst="rect">
            <a:avLst/>
          </a:prstGeom>
          <a:noFill/>
          <a:ln>
            <a:solidFill>
              <a:srgbClr val="4472C4"/>
            </a:solidFill>
          </a:ln>
        </p:spPr>
        <p:txBody>
          <a:bodyPr wrap="none" rtlCol="0">
            <a:noAutofit/>
          </a:bodyPr>
          <a:lstStyle/>
          <a:p>
            <a:pPr defTabSz="914392">
              <a:defRPr/>
            </a:pPr>
            <a:r>
              <a:rPr lang="en-GB" sz="1600" kern="0" dirty="0">
                <a:solidFill>
                  <a:prstClr val="black"/>
                </a:solidFill>
                <a:latin typeface="Calibri" panose="020F0502020204030204"/>
              </a:rPr>
              <a:t>End Design/Spec Sheets</a:t>
            </a:r>
            <a:br>
              <a:rPr lang="en-GB" sz="1600" kern="0" dirty="0">
                <a:solidFill>
                  <a:prstClr val="black"/>
                </a:solidFill>
                <a:latin typeface="Calibri" panose="020F0502020204030204"/>
              </a:rPr>
            </a:br>
            <a:r>
              <a:rPr lang="en-GB" sz="1600" kern="0" dirty="0">
                <a:solidFill>
                  <a:prstClr val="black"/>
                </a:solidFill>
                <a:latin typeface="Calibri" panose="020F0502020204030204"/>
              </a:rPr>
              <a:t>Based on ISA 20/IEC 61987 +</a:t>
            </a:r>
          </a:p>
          <a:p>
            <a:pPr defTabSz="914392">
              <a:defRPr/>
            </a:pPr>
            <a:r>
              <a:rPr lang="en-GB" sz="1600" kern="0" dirty="0">
                <a:solidFill>
                  <a:prstClr val="black"/>
                </a:solidFill>
                <a:latin typeface="Calibri" panose="020F0502020204030204"/>
              </a:rPr>
              <a:t>Special Vendor Config Param</a:t>
            </a:r>
          </a:p>
        </p:txBody>
      </p:sp>
      <p:sp>
        <p:nvSpPr>
          <p:cNvPr id="39" name="TextBox 38">
            <a:extLst>
              <a:ext uri="{FF2B5EF4-FFF2-40B4-BE49-F238E27FC236}">
                <a16:creationId xmlns:a16="http://schemas.microsoft.com/office/drawing/2014/main" id="{CD17B2A8-9AD1-4CFD-993A-B352AC12C2AF}"/>
              </a:ext>
            </a:extLst>
          </p:cNvPr>
          <p:cNvSpPr txBox="1"/>
          <p:nvPr/>
        </p:nvSpPr>
        <p:spPr>
          <a:xfrm>
            <a:off x="2847254" y="3645450"/>
            <a:ext cx="627095" cy="369332"/>
          </a:xfrm>
          <a:prstGeom prst="rect">
            <a:avLst/>
          </a:prstGeom>
          <a:noFill/>
          <a:ln>
            <a:solidFill>
              <a:srgbClr val="FF0000"/>
            </a:solidFill>
          </a:ln>
        </p:spPr>
        <p:txBody>
          <a:bodyPr wrap="none" rtlCol="0">
            <a:spAutoFit/>
          </a:bodyPr>
          <a:lstStyle/>
          <a:p>
            <a:pPr defTabSz="914392">
              <a:defRPr/>
            </a:pPr>
            <a:r>
              <a:rPr lang="en-GB" kern="0" dirty="0">
                <a:solidFill>
                  <a:srgbClr val="FF0000"/>
                </a:solidFill>
                <a:latin typeface="Calibri" panose="020F0502020204030204"/>
              </a:rPr>
              <a:t>MoC</a:t>
            </a:r>
          </a:p>
        </p:txBody>
      </p:sp>
      <p:cxnSp>
        <p:nvCxnSpPr>
          <p:cNvPr id="40" name="Connector: Elbow 39">
            <a:extLst>
              <a:ext uri="{FF2B5EF4-FFF2-40B4-BE49-F238E27FC236}">
                <a16:creationId xmlns:a16="http://schemas.microsoft.com/office/drawing/2014/main" id="{FC44E153-03A8-45A3-93BD-E323ED8FD839}"/>
              </a:ext>
            </a:extLst>
          </p:cNvPr>
          <p:cNvCxnSpPr>
            <a:cxnSpLocks/>
            <a:stCxn id="39" idx="0"/>
            <a:endCxn id="37" idx="1"/>
          </p:cNvCxnSpPr>
          <p:nvPr/>
        </p:nvCxnSpPr>
        <p:spPr>
          <a:xfrm rot="5400000" flipH="1" flipV="1">
            <a:off x="2362323" y="2442159"/>
            <a:ext cx="2001770" cy="404812"/>
          </a:xfrm>
          <a:prstGeom prst="bentConnector2">
            <a:avLst/>
          </a:prstGeom>
          <a:noFill/>
          <a:ln w="6350" cap="flat" cmpd="sng" algn="ctr">
            <a:solidFill>
              <a:srgbClr val="4472C4"/>
            </a:solidFill>
            <a:prstDash val="solid"/>
            <a:miter lim="800000"/>
            <a:tailEnd type="triangle"/>
          </a:ln>
          <a:effectLst/>
        </p:spPr>
      </p:cxnSp>
      <p:cxnSp>
        <p:nvCxnSpPr>
          <p:cNvPr id="41" name="Connector: Elbow 43">
            <a:extLst>
              <a:ext uri="{FF2B5EF4-FFF2-40B4-BE49-F238E27FC236}">
                <a16:creationId xmlns:a16="http://schemas.microsoft.com/office/drawing/2014/main" id="{805D768C-0359-4A16-9BD1-63A58F582AEF}"/>
              </a:ext>
            </a:extLst>
          </p:cNvPr>
          <p:cNvCxnSpPr>
            <a:cxnSpLocks/>
            <a:stCxn id="32" idx="1"/>
            <a:endCxn id="39" idx="2"/>
          </p:cNvCxnSpPr>
          <p:nvPr/>
        </p:nvCxnSpPr>
        <p:spPr>
          <a:xfrm rot="10800000">
            <a:off x="3160802" y="4014782"/>
            <a:ext cx="1087760" cy="2015828"/>
          </a:xfrm>
          <a:prstGeom prst="bentConnector2">
            <a:avLst/>
          </a:prstGeom>
          <a:noFill/>
          <a:ln w="6350" cap="flat" cmpd="sng" algn="ctr">
            <a:solidFill>
              <a:srgbClr val="FF0000"/>
            </a:solidFill>
            <a:prstDash val="solid"/>
            <a:miter lim="800000"/>
            <a:tailEnd type="triangle"/>
          </a:ln>
          <a:effectLst/>
        </p:spPr>
      </p:cxnSp>
      <p:cxnSp>
        <p:nvCxnSpPr>
          <p:cNvPr id="42" name="Connector: Elbow 49">
            <a:extLst>
              <a:ext uri="{FF2B5EF4-FFF2-40B4-BE49-F238E27FC236}">
                <a16:creationId xmlns:a16="http://schemas.microsoft.com/office/drawing/2014/main" id="{5C225DE0-7E6D-4EA7-A141-CA8987B43BBF}"/>
              </a:ext>
            </a:extLst>
          </p:cNvPr>
          <p:cNvCxnSpPr>
            <a:cxnSpLocks/>
            <a:endCxn id="39" idx="1"/>
          </p:cNvCxnSpPr>
          <p:nvPr/>
        </p:nvCxnSpPr>
        <p:spPr>
          <a:xfrm>
            <a:off x="2313254" y="3309987"/>
            <a:ext cx="534000" cy="520129"/>
          </a:xfrm>
          <a:prstGeom prst="bentConnector3">
            <a:avLst>
              <a:gd name="adj1" fmla="val 50000"/>
            </a:avLst>
          </a:prstGeom>
          <a:noFill/>
          <a:ln w="6350" cap="flat" cmpd="sng" algn="ctr">
            <a:solidFill>
              <a:srgbClr val="4472C4"/>
            </a:solidFill>
            <a:prstDash val="solid"/>
            <a:miter lim="800000"/>
            <a:tailEnd type="triangle"/>
          </a:ln>
          <a:effectLst/>
        </p:spPr>
      </p:cxnSp>
      <p:sp>
        <p:nvSpPr>
          <p:cNvPr id="28" name="TextBox 27">
            <a:extLst>
              <a:ext uri="{FF2B5EF4-FFF2-40B4-BE49-F238E27FC236}">
                <a16:creationId xmlns:a16="http://schemas.microsoft.com/office/drawing/2014/main" id="{B93E7C10-AA6E-4203-B7AD-A46A0CD1382F}"/>
              </a:ext>
            </a:extLst>
          </p:cNvPr>
          <p:cNvSpPr txBox="1"/>
          <p:nvPr/>
        </p:nvSpPr>
        <p:spPr>
          <a:xfrm>
            <a:off x="6412235" y="1268185"/>
            <a:ext cx="1220784" cy="1475016"/>
          </a:xfrm>
          <a:prstGeom prst="rect">
            <a:avLst/>
          </a:prstGeom>
          <a:noFill/>
          <a:ln>
            <a:solidFill>
              <a:srgbClr val="4472C4"/>
            </a:solidFill>
          </a:ln>
        </p:spPr>
        <p:txBody>
          <a:bodyPr wrap="none" rtlCol="0">
            <a:noAutofit/>
          </a:bodyPr>
          <a:lstStyle/>
          <a:p>
            <a:pPr algn="ctr" defTabSz="914392">
              <a:defRPr/>
            </a:pPr>
            <a:r>
              <a:rPr lang="en-GB" sz="1600" kern="0" dirty="0">
                <a:solidFill>
                  <a:prstClr val="black"/>
                </a:solidFill>
                <a:latin typeface="Calibri" panose="020F0502020204030204"/>
              </a:rPr>
              <a:t>IAMS</a:t>
            </a:r>
          </a:p>
        </p:txBody>
      </p:sp>
      <p:sp>
        <p:nvSpPr>
          <p:cNvPr id="29" name="TextBox 28">
            <a:extLst>
              <a:ext uri="{FF2B5EF4-FFF2-40B4-BE49-F238E27FC236}">
                <a16:creationId xmlns:a16="http://schemas.microsoft.com/office/drawing/2014/main" id="{EFBC2BBF-C06C-4A68-9C5E-C0202DFA53DB}"/>
              </a:ext>
            </a:extLst>
          </p:cNvPr>
          <p:cNvSpPr txBox="1"/>
          <p:nvPr/>
        </p:nvSpPr>
        <p:spPr>
          <a:xfrm>
            <a:off x="7715961" y="2819400"/>
            <a:ext cx="1351840" cy="1143318"/>
          </a:xfrm>
          <a:prstGeom prst="rect">
            <a:avLst/>
          </a:prstGeom>
          <a:noFill/>
          <a:ln>
            <a:solidFill>
              <a:srgbClr val="4472C4"/>
            </a:solidFill>
          </a:ln>
        </p:spPr>
        <p:txBody>
          <a:bodyPr wrap="none" rtlCol="0">
            <a:noAutofit/>
          </a:bodyPr>
          <a:lstStyle/>
          <a:p>
            <a:pPr defTabSz="914392">
              <a:defRPr/>
            </a:pPr>
            <a:r>
              <a:rPr lang="en-GB" sz="1600" kern="0" dirty="0">
                <a:solidFill>
                  <a:prstClr val="black"/>
                </a:solidFill>
                <a:latin typeface="Calibri" panose="020F0502020204030204"/>
              </a:rPr>
              <a:t>Field Device</a:t>
            </a:r>
          </a:p>
        </p:txBody>
      </p:sp>
      <p:sp>
        <p:nvSpPr>
          <p:cNvPr id="34" name="TextBox 33">
            <a:extLst>
              <a:ext uri="{FF2B5EF4-FFF2-40B4-BE49-F238E27FC236}">
                <a16:creationId xmlns:a16="http://schemas.microsoft.com/office/drawing/2014/main" id="{060CBAB7-987D-459E-90DD-88BD8C7F03DF}"/>
              </a:ext>
            </a:extLst>
          </p:cNvPr>
          <p:cNvSpPr txBox="1"/>
          <p:nvPr/>
        </p:nvSpPr>
        <p:spPr>
          <a:xfrm>
            <a:off x="9159258" y="1295401"/>
            <a:ext cx="1221995" cy="1447800"/>
          </a:xfrm>
          <a:prstGeom prst="rect">
            <a:avLst/>
          </a:prstGeom>
          <a:noFill/>
          <a:ln>
            <a:solidFill>
              <a:srgbClr val="4472C4"/>
            </a:solidFill>
          </a:ln>
        </p:spPr>
        <p:txBody>
          <a:bodyPr wrap="none" rtlCol="0">
            <a:noAutofit/>
          </a:bodyPr>
          <a:lstStyle/>
          <a:p>
            <a:pPr algn="ctr" defTabSz="914392">
              <a:defRPr/>
            </a:pPr>
            <a:r>
              <a:rPr lang="en-GB" sz="1600" kern="0" dirty="0">
                <a:solidFill>
                  <a:prstClr val="black"/>
                </a:solidFill>
                <a:latin typeface="Calibri" panose="020F0502020204030204"/>
              </a:rPr>
              <a:t>DCS / SCADA</a:t>
            </a:r>
          </a:p>
        </p:txBody>
      </p:sp>
      <p:cxnSp>
        <p:nvCxnSpPr>
          <p:cNvPr id="35" name="Connector: Elbow 21">
            <a:extLst>
              <a:ext uri="{FF2B5EF4-FFF2-40B4-BE49-F238E27FC236}">
                <a16:creationId xmlns:a16="http://schemas.microsoft.com/office/drawing/2014/main" id="{940924B6-6CC1-4E1E-AAB2-0DB66F009A87}"/>
              </a:ext>
            </a:extLst>
          </p:cNvPr>
          <p:cNvCxnSpPr>
            <a:cxnSpLocks/>
            <a:endCxn id="44" idx="1"/>
          </p:cNvCxnSpPr>
          <p:nvPr/>
        </p:nvCxnSpPr>
        <p:spPr>
          <a:xfrm rot="5400000" flipH="1" flipV="1">
            <a:off x="8603818" y="2282959"/>
            <a:ext cx="670605" cy="444094"/>
          </a:xfrm>
          <a:prstGeom prst="bentConnector2">
            <a:avLst/>
          </a:prstGeom>
          <a:noFill/>
          <a:ln w="6350" cap="flat" cmpd="sng" algn="ctr">
            <a:solidFill>
              <a:srgbClr val="4472C4"/>
            </a:solidFill>
            <a:prstDash val="solid"/>
            <a:miter lim="800000"/>
            <a:headEnd type="triangle"/>
            <a:tailEnd type="triangle"/>
          </a:ln>
          <a:effectLst/>
        </p:spPr>
      </p:cxnSp>
      <p:cxnSp>
        <p:nvCxnSpPr>
          <p:cNvPr id="36" name="Connector: Elbow 24">
            <a:extLst>
              <a:ext uri="{FF2B5EF4-FFF2-40B4-BE49-F238E27FC236}">
                <a16:creationId xmlns:a16="http://schemas.microsoft.com/office/drawing/2014/main" id="{6607ED22-BEC0-4A26-A745-5D17F9A3402E}"/>
              </a:ext>
            </a:extLst>
          </p:cNvPr>
          <p:cNvCxnSpPr>
            <a:cxnSpLocks/>
            <a:stCxn id="44" idx="2"/>
            <a:endCxn id="30" idx="3"/>
          </p:cNvCxnSpPr>
          <p:nvPr/>
        </p:nvCxnSpPr>
        <p:spPr>
          <a:xfrm rot="5400000">
            <a:off x="6460112" y="1729560"/>
            <a:ext cx="2298413" cy="4325692"/>
          </a:xfrm>
          <a:prstGeom prst="bentConnector2">
            <a:avLst/>
          </a:prstGeom>
          <a:noFill/>
          <a:ln w="6350" cap="flat" cmpd="sng" algn="ctr">
            <a:solidFill>
              <a:srgbClr val="FF0000"/>
            </a:solidFill>
            <a:prstDash val="dash"/>
            <a:miter lim="800000"/>
            <a:headEnd type="none"/>
            <a:tailEnd type="triangle"/>
          </a:ln>
          <a:effectLst/>
        </p:spPr>
      </p:cxnSp>
      <p:sp>
        <p:nvSpPr>
          <p:cNvPr id="43" name="TextBox 42">
            <a:extLst>
              <a:ext uri="{FF2B5EF4-FFF2-40B4-BE49-F238E27FC236}">
                <a16:creationId xmlns:a16="http://schemas.microsoft.com/office/drawing/2014/main" id="{93BDFFE6-8F08-4830-B6FB-0962EF9C37F4}"/>
              </a:ext>
            </a:extLst>
          </p:cNvPr>
          <p:cNvSpPr txBox="1"/>
          <p:nvPr/>
        </p:nvSpPr>
        <p:spPr>
          <a:xfrm>
            <a:off x="7710782" y="3161029"/>
            <a:ext cx="1357018" cy="801689"/>
          </a:xfrm>
          <a:prstGeom prst="rect">
            <a:avLst/>
          </a:prstGeom>
          <a:solidFill>
            <a:srgbClr val="ED7D31">
              <a:lumMod val="60000"/>
              <a:lumOff val="40000"/>
            </a:srgbClr>
          </a:solidFill>
          <a:ln>
            <a:solidFill>
              <a:sysClr val="windowText" lastClr="000000"/>
            </a:solidFill>
          </a:ln>
        </p:spPr>
        <p:txBody>
          <a:bodyPr wrap="square" rtlCol="0">
            <a:noAutofit/>
          </a:bodyPr>
          <a:lstStyle/>
          <a:p>
            <a:pPr defTabSz="914392">
              <a:defRPr/>
            </a:pPr>
            <a:r>
              <a:rPr lang="en-GB" sz="1200" kern="0" dirty="0">
                <a:solidFill>
                  <a:prstClr val="black"/>
                </a:solidFill>
                <a:latin typeface="Calibri" panose="020F0502020204030204"/>
              </a:rPr>
              <a:t>Instrument &amp;</a:t>
            </a:r>
          </a:p>
          <a:p>
            <a:pPr defTabSz="914392">
              <a:defRPr/>
            </a:pPr>
            <a:r>
              <a:rPr lang="en-GB" sz="1200" kern="0" dirty="0">
                <a:solidFill>
                  <a:prstClr val="black"/>
                </a:solidFill>
                <a:latin typeface="Calibri" panose="020F0502020204030204"/>
              </a:rPr>
              <a:t>Analyzer Configuration Parameters</a:t>
            </a:r>
          </a:p>
        </p:txBody>
      </p:sp>
      <p:sp>
        <p:nvSpPr>
          <p:cNvPr id="44" name="TextBox 43">
            <a:extLst>
              <a:ext uri="{FF2B5EF4-FFF2-40B4-BE49-F238E27FC236}">
                <a16:creationId xmlns:a16="http://schemas.microsoft.com/office/drawing/2014/main" id="{523062CA-C6C6-4F2F-A155-424C3E093F78}"/>
              </a:ext>
            </a:extLst>
          </p:cNvPr>
          <p:cNvSpPr txBox="1"/>
          <p:nvPr/>
        </p:nvSpPr>
        <p:spPr>
          <a:xfrm>
            <a:off x="9161166" y="1596205"/>
            <a:ext cx="1221995" cy="1146996"/>
          </a:xfrm>
          <a:prstGeom prst="rect">
            <a:avLst/>
          </a:prstGeom>
          <a:solidFill>
            <a:srgbClr val="70AD47">
              <a:lumMod val="40000"/>
              <a:lumOff val="60000"/>
            </a:srgbClr>
          </a:solidFill>
          <a:ln>
            <a:solidFill>
              <a:sysClr val="windowText" lastClr="000000"/>
            </a:solidFill>
          </a:ln>
        </p:spPr>
        <p:txBody>
          <a:bodyPr wrap="square" rtlCol="0">
            <a:noAutofit/>
          </a:bodyPr>
          <a:lstStyle/>
          <a:p>
            <a:pPr defTabSz="914392">
              <a:defRPr/>
            </a:pPr>
            <a:r>
              <a:rPr lang="en-GB" sz="1200" kern="0" dirty="0">
                <a:solidFill>
                  <a:prstClr val="black"/>
                </a:solidFill>
                <a:latin typeface="Calibri" panose="020F0502020204030204"/>
              </a:rPr>
              <a:t>I</a:t>
            </a:r>
            <a:r>
              <a:rPr lang="en-GB" sz="1200" kern="0" dirty="0" err="1">
                <a:solidFill>
                  <a:prstClr val="black"/>
                </a:solidFill>
                <a:latin typeface="Calibri" panose="020F0502020204030204"/>
              </a:rPr>
              <a:t>nstrument</a:t>
            </a:r>
            <a:r>
              <a:rPr lang="en-GB" sz="1200" kern="0" dirty="0">
                <a:solidFill>
                  <a:prstClr val="black"/>
                </a:solidFill>
                <a:latin typeface="Calibri" panose="020F0502020204030204"/>
              </a:rPr>
              <a:t> Configuration Parameters + Vendor Documentation</a:t>
            </a:r>
          </a:p>
        </p:txBody>
      </p:sp>
      <p:sp>
        <p:nvSpPr>
          <p:cNvPr id="45" name="TextBox 44">
            <a:extLst>
              <a:ext uri="{FF2B5EF4-FFF2-40B4-BE49-F238E27FC236}">
                <a16:creationId xmlns:a16="http://schemas.microsoft.com/office/drawing/2014/main" id="{AA76E6D3-86DF-4FBB-BEE5-563F0400F05F}"/>
              </a:ext>
            </a:extLst>
          </p:cNvPr>
          <p:cNvSpPr txBox="1"/>
          <p:nvPr/>
        </p:nvSpPr>
        <p:spPr>
          <a:xfrm>
            <a:off x="6412932" y="1560102"/>
            <a:ext cx="1221995" cy="1183098"/>
          </a:xfrm>
          <a:prstGeom prst="rect">
            <a:avLst/>
          </a:prstGeom>
          <a:solidFill>
            <a:srgbClr val="5B9BD5">
              <a:lumMod val="40000"/>
              <a:lumOff val="60000"/>
            </a:srgbClr>
          </a:solidFill>
          <a:ln>
            <a:solidFill>
              <a:sysClr val="windowText" lastClr="000000"/>
            </a:solidFill>
          </a:ln>
        </p:spPr>
        <p:txBody>
          <a:bodyPr wrap="square" rtlCol="0">
            <a:noAutofit/>
          </a:bodyPr>
          <a:lstStyle/>
          <a:p>
            <a:pPr defTabSz="914392">
              <a:defRPr/>
            </a:pPr>
            <a:r>
              <a:rPr lang="en-GB" sz="1200" kern="0" dirty="0">
                <a:solidFill>
                  <a:prstClr val="black"/>
                </a:solidFill>
                <a:latin typeface="Calibri" panose="020F0502020204030204"/>
              </a:rPr>
              <a:t>I</a:t>
            </a:r>
            <a:r>
              <a:rPr lang="en-GB" sz="1200" kern="0" dirty="0" err="1">
                <a:solidFill>
                  <a:prstClr val="black"/>
                </a:solidFill>
                <a:latin typeface="Calibri" panose="020F0502020204030204"/>
              </a:rPr>
              <a:t>nstrument</a:t>
            </a:r>
            <a:r>
              <a:rPr lang="en-GB" sz="1200" kern="0" dirty="0">
                <a:solidFill>
                  <a:prstClr val="black"/>
                </a:solidFill>
                <a:latin typeface="Calibri" panose="020F0502020204030204"/>
              </a:rPr>
              <a:t> Configuration Parameters + Vendor Documentation</a:t>
            </a:r>
          </a:p>
        </p:txBody>
      </p:sp>
      <p:cxnSp>
        <p:nvCxnSpPr>
          <p:cNvPr id="47" name="Straight Connector 46"/>
          <p:cNvCxnSpPr>
            <a:cxnSpLocks/>
            <a:stCxn id="45" idx="2"/>
          </p:cNvCxnSpPr>
          <p:nvPr/>
        </p:nvCxnSpPr>
        <p:spPr>
          <a:xfrm>
            <a:off x="7023930" y="2743201"/>
            <a:ext cx="0" cy="2298413"/>
          </a:xfrm>
          <a:prstGeom prst="line">
            <a:avLst/>
          </a:prstGeom>
          <a:noFill/>
          <a:ln w="6350" cap="flat" cmpd="sng" algn="ctr">
            <a:solidFill>
              <a:srgbClr val="FF0000"/>
            </a:solidFill>
            <a:prstDash val="dash"/>
            <a:miter lim="800000"/>
            <a:headEnd type="none"/>
            <a:tailEnd type="triangle"/>
          </a:ln>
          <a:effectLst/>
        </p:spPr>
      </p:cxnSp>
      <p:sp>
        <p:nvSpPr>
          <p:cNvPr id="48" name="TextBox 47">
            <a:extLst>
              <a:ext uri="{FF2B5EF4-FFF2-40B4-BE49-F238E27FC236}">
                <a16:creationId xmlns:a16="http://schemas.microsoft.com/office/drawing/2014/main" id="{93BDFFE6-8F08-4830-B6FB-0962EF9C37F4}"/>
              </a:ext>
            </a:extLst>
          </p:cNvPr>
          <p:cNvSpPr txBox="1"/>
          <p:nvPr/>
        </p:nvSpPr>
        <p:spPr>
          <a:xfrm>
            <a:off x="3565614" y="3088792"/>
            <a:ext cx="2516556" cy="1009620"/>
          </a:xfrm>
          <a:prstGeom prst="rect">
            <a:avLst/>
          </a:prstGeom>
          <a:solidFill>
            <a:srgbClr val="FFCC00"/>
          </a:solidFill>
          <a:ln>
            <a:solidFill>
              <a:srgbClr val="FF0000"/>
            </a:solidFill>
          </a:ln>
        </p:spPr>
        <p:txBody>
          <a:bodyPr wrap="square" rtlCol="0">
            <a:noAutofit/>
          </a:bodyPr>
          <a:lstStyle/>
          <a:p>
            <a:pPr defTabSz="914392">
              <a:defRPr/>
            </a:pPr>
            <a:r>
              <a:rPr lang="en-GB" sz="1200" kern="0" dirty="0">
                <a:solidFill>
                  <a:srgbClr val="FF0000"/>
                </a:solidFill>
                <a:latin typeface="Calibri" panose="020F0502020204030204"/>
              </a:rPr>
              <a:t>Class Libraries of smart instruments + Class Level Documentation +</a:t>
            </a:r>
          </a:p>
          <a:p>
            <a:pPr defTabSz="914392">
              <a:defRPr/>
            </a:pPr>
            <a:r>
              <a:rPr lang="en-GB" sz="1200" kern="0" dirty="0">
                <a:solidFill>
                  <a:srgbClr val="FF0000"/>
                </a:solidFill>
                <a:latin typeface="Calibri" panose="020F0502020204030204"/>
              </a:rPr>
              <a:t>Physical Device Parameters +</a:t>
            </a:r>
          </a:p>
          <a:p>
            <a:pPr>
              <a:defRPr/>
            </a:pPr>
            <a:r>
              <a:rPr lang="en-GB" sz="1200" kern="0" dirty="0">
                <a:solidFill>
                  <a:srgbClr val="FF0000"/>
                </a:solidFill>
                <a:latin typeface="Calibri" panose="020F0502020204030204"/>
              </a:rPr>
              <a:t>Configuration Parameters +  </a:t>
            </a:r>
            <a:br>
              <a:rPr lang="en-GB" sz="1200" kern="0" dirty="0">
                <a:solidFill>
                  <a:srgbClr val="FF0000"/>
                </a:solidFill>
                <a:latin typeface="Calibri" panose="020F0502020204030204"/>
              </a:rPr>
            </a:br>
            <a:r>
              <a:rPr lang="en-GB" sz="1200" kern="0" dirty="0">
                <a:solidFill>
                  <a:srgbClr val="FF0000"/>
                </a:solidFill>
                <a:latin typeface="Calibri" panose="020F0502020204030204"/>
              </a:rPr>
              <a:t>Special Vendor Config. Parameters</a:t>
            </a:r>
          </a:p>
        </p:txBody>
      </p:sp>
      <p:cxnSp>
        <p:nvCxnSpPr>
          <p:cNvPr id="52" name="Straight Connector 51"/>
          <p:cNvCxnSpPr>
            <a:cxnSpLocks/>
            <a:stCxn id="37" idx="2"/>
          </p:cNvCxnSpPr>
          <p:nvPr/>
        </p:nvCxnSpPr>
        <p:spPr>
          <a:xfrm>
            <a:off x="4823891" y="2043333"/>
            <a:ext cx="6066" cy="515885"/>
          </a:xfrm>
          <a:prstGeom prst="line">
            <a:avLst/>
          </a:prstGeom>
          <a:noFill/>
          <a:ln w="6350" cap="flat" cmpd="sng" algn="ctr">
            <a:solidFill>
              <a:srgbClr val="4472C4"/>
            </a:solidFill>
            <a:prstDash val="solid"/>
            <a:miter lim="800000"/>
            <a:headEnd type="none"/>
            <a:tailEnd type="triangle"/>
          </a:ln>
          <a:effectLst/>
        </p:spPr>
      </p:cxnSp>
      <p:sp>
        <p:nvSpPr>
          <p:cNvPr id="60" name="TextBox 59">
            <a:extLst>
              <a:ext uri="{FF2B5EF4-FFF2-40B4-BE49-F238E27FC236}">
                <a16:creationId xmlns:a16="http://schemas.microsoft.com/office/drawing/2014/main" id="{A19FA218-AC6F-4E3D-BCF0-BA74B0C76F4E}"/>
              </a:ext>
            </a:extLst>
          </p:cNvPr>
          <p:cNvSpPr txBox="1"/>
          <p:nvPr/>
        </p:nvSpPr>
        <p:spPr>
          <a:xfrm>
            <a:off x="1426670" y="2476101"/>
            <a:ext cx="1605044" cy="830997"/>
          </a:xfrm>
          <a:prstGeom prst="rect">
            <a:avLst/>
          </a:prstGeom>
          <a:noFill/>
          <a:ln>
            <a:solidFill>
              <a:srgbClr val="4472C4"/>
            </a:solidFill>
          </a:ln>
        </p:spPr>
        <p:txBody>
          <a:bodyPr wrap="square" rtlCol="0">
            <a:spAutoFit/>
          </a:bodyPr>
          <a:lstStyle/>
          <a:p>
            <a:pPr algn="ctr" defTabSz="914392">
              <a:defRPr/>
            </a:pPr>
            <a:r>
              <a:rPr lang="en-GB" sz="1600" kern="0" dirty="0">
                <a:solidFill>
                  <a:prstClr val="black"/>
                </a:solidFill>
                <a:latin typeface="Calibri" panose="020F0502020204030204"/>
              </a:rPr>
              <a:t>Initial Design or Engineered </a:t>
            </a:r>
          </a:p>
          <a:p>
            <a:pPr algn="ctr" defTabSz="914392">
              <a:defRPr/>
            </a:pPr>
            <a:r>
              <a:rPr lang="en-GB" sz="1600" kern="0" dirty="0">
                <a:solidFill>
                  <a:prstClr val="black"/>
                </a:solidFill>
                <a:latin typeface="Calibri" panose="020F0502020204030204"/>
              </a:rPr>
              <a:t>Change</a:t>
            </a:r>
          </a:p>
        </p:txBody>
      </p:sp>
      <p:sp>
        <p:nvSpPr>
          <p:cNvPr id="73" name="TextBox 72"/>
          <p:cNvSpPr txBox="1"/>
          <p:nvPr/>
        </p:nvSpPr>
        <p:spPr>
          <a:xfrm>
            <a:off x="6039137" y="5505949"/>
            <a:ext cx="3941332" cy="400110"/>
          </a:xfrm>
          <a:prstGeom prst="rect">
            <a:avLst/>
          </a:prstGeom>
          <a:noFill/>
        </p:spPr>
        <p:txBody>
          <a:bodyPr wrap="square" rtlCol="0">
            <a:spAutoFit/>
          </a:bodyPr>
          <a:lstStyle/>
          <a:p>
            <a:pPr algn="ctr"/>
            <a:r>
              <a:rPr lang="en-US" sz="2000" dirty="0">
                <a:solidFill>
                  <a:srgbClr val="FF0000"/>
                </a:solidFill>
                <a:latin typeface="Calibri" panose="020F0502020204030204" pitchFamily="34" charset="0"/>
                <a:cs typeface="Calibri" panose="020F0502020204030204" pitchFamily="34" charset="0"/>
              </a:rPr>
              <a:t>Red = New technologies</a:t>
            </a:r>
          </a:p>
        </p:txBody>
      </p:sp>
      <p:cxnSp>
        <p:nvCxnSpPr>
          <p:cNvPr id="68" name="Connector: Elbow 21">
            <a:extLst>
              <a:ext uri="{FF2B5EF4-FFF2-40B4-BE49-F238E27FC236}">
                <a16:creationId xmlns:a16="http://schemas.microsoft.com/office/drawing/2014/main" id="{4A0CC51F-E6E1-4EF5-8C58-7C4A6AA04751}"/>
              </a:ext>
            </a:extLst>
          </p:cNvPr>
          <p:cNvCxnSpPr>
            <a:cxnSpLocks/>
            <a:stCxn id="45" idx="3"/>
          </p:cNvCxnSpPr>
          <p:nvPr/>
        </p:nvCxnSpPr>
        <p:spPr>
          <a:xfrm>
            <a:off x="7634927" y="2151652"/>
            <a:ext cx="440277" cy="667749"/>
          </a:xfrm>
          <a:prstGeom prst="bentConnector2">
            <a:avLst/>
          </a:prstGeom>
          <a:noFill/>
          <a:ln w="6350" cap="flat" cmpd="sng" algn="ctr">
            <a:solidFill>
              <a:srgbClr val="4472C4"/>
            </a:solidFill>
            <a:prstDash val="solid"/>
            <a:miter lim="800000"/>
            <a:headEnd type="triangle"/>
            <a:tailEnd type="triangle"/>
          </a:ln>
          <a:effectLst/>
        </p:spPr>
      </p:cxnSp>
      <p:sp>
        <p:nvSpPr>
          <p:cNvPr id="88" name="TextBox 87">
            <a:extLst>
              <a:ext uri="{FF2B5EF4-FFF2-40B4-BE49-F238E27FC236}">
                <a16:creationId xmlns:a16="http://schemas.microsoft.com/office/drawing/2014/main" id="{E9F9BFD4-7D3C-4E30-9985-03A09ED91619}"/>
              </a:ext>
            </a:extLst>
          </p:cNvPr>
          <p:cNvSpPr txBox="1"/>
          <p:nvPr/>
        </p:nvSpPr>
        <p:spPr>
          <a:xfrm>
            <a:off x="8534401" y="4207448"/>
            <a:ext cx="1066799" cy="346818"/>
          </a:xfrm>
          <a:prstGeom prst="rect">
            <a:avLst/>
          </a:prstGeom>
          <a:noFill/>
          <a:ln>
            <a:solidFill>
              <a:schemeClr val="tx1"/>
            </a:solidFill>
          </a:ln>
        </p:spPr>
        <p:txBody>
          <a:bodyPr wrap="none" rtlCol="0">
            <a:noAutofit/>
          </a:bodyPr>
          <a:lstStyle/>
          <a:p>
            <a:pPr>
              <a:defRPr/>
            </a:pPr>
            <a:r>
              <a:rPr lang="en-GB" sz="1600" kern="0" dirty="0">
                <a:latin typeface="Calibri" panose="020F0502020204030204"/>
              </a:rPr>
              <a:t>Hand-Held</a:t>
            </a:r>
          </a:p>
        </p:txBody>
      </p:sp>
      <p:sp>
        <p:nvSpPr>
          <p:cNvPr id="101" name="TextBox 100">
            <a:extLst>
              <a:ext uri="{FF2B5EF4-FFF2-40B4-BE49-F238E27FC236}">
                <a16:creationId xmlns:a16="http://schemas.microsoft.com/office/drawing/2014/main" id="{1A1CFD77-024A-44EE-B3A2-992BEA16D706}"/>
              </a:ext>
            </a:extLst>
          </p:cNvPr>
          <p:cNvSpPr txBox="1"/>
          <p:nvPr/>
        </p:nvSpPr>
        <p:spPr>
          <a:xfrm>
            <a:off x="7327331" y="4207448"/>
            <a:ext cx="894510" cy="346817"/>
          </a:xfrm>
          <a:prstGeom prst="rect">
            <a:avLst/>
          </a:prstGeom>
          <a:noFill/>
          <a:ln>
            <a:solidFill>
              <a:srgbClr val="FF0000"/>
            </a:solidFill>
          </a:ln>
        </p:spPr>
        <p:txBody>
          <a:bodyPr wrap="none" rtlCol="0">
            <a:noAutofit/>
          </a:bodyPr>
          <a:lstStyle/>
          <a:p>
            <a:pPr defTabSz="914392">
              <a:defRPr/>
            </a:pPr>
            <a:r>
              <a:rPr lang="en-GB" sz="1600" kern="0" dirty="0">
                <a:solidFill>
                  <a:srgbClr val="FF0000"/>
                </a:solidFill>
                <a:latin typeface="Calibri" panose="020F0502020204030204"/>
              </a:rPr>
              <a:t>Gateway</a:t>
            </a:r>
          </a:p>
        </p:txBody>
      </p:sp>
      <p:cxnSp>
        <p:nvCxnSpPr>
          <p:cNvPr id="107" name="Connector: Elbow 10">
            <a:extLst>
              <a:ext uri="{FF2B5EF4-FFF2-40B4-BE49-F238E27FC236}">
                <a16:creationId xmlns:a16="http://schemas.microsoft.com/office/drawing/2014/main" id="{47A6D828-8BD1-49AD-AB1E-BDB3EE6355FE}"/>
              </a:ext>
            </a:extLst>
          </p:cNvPr>
          <p:cNvCxnSpPr>
            <a:cxnSpLocks/>
            <a:stCxn id="101" idx="2"/>
          </p:cNvCxnSpPr>
          <p:nvPr/>
        </p:nvCxnSpPr>
        <p:spPr>
          <a:xfrm rot="5400000">
            <a:off x="7530913" y="4797939"/>
            <a:ext cx="487349" cy="11463"/>
          </a:xfrm>
          <a:prstGeom prst="bentConnector3">
            <a:avLst>
              <a:gd name="adj1" fmla="val 50000"/>
            </a:avLst>
          </a:prstGeom>
          <a:noFill/>
          <a:ln w="6350" cap="flat" cmpd="sng" algn="ctr">
            <a:solidFill>
              <a:srgbClr val="FF0000"/>
            </a:solidFill>
            <a:prstDash val="solid"/>
            <a:miter lim="800000"/>
            <a:tailEnd type="triangle"/>
          </a:ln>
          <a:effectLst/>
        </p:spPr>
      </p:cxnSp>
      <p:cxnSp>
        <p:nvCxnSpPr>
          <p:cNvPr id="110" name="Connector: Elbow 10">
            <a:extLst>
              <a:ext uri="{FF2B5EF4-FFF2-40B4-BE49-F238E27FC236}">
                <a16:creationId xmlns:a16="http://schemas.microsoft.com/office/drawing/2014/main" id="{DA7E08A7-0BAB-472D-AB6A-15B530ED2A84}"/>
              </a:ext>
            </a:extLst>
          </p:cNvPr>
          <p:cNvCxnSpPr>
            <a:cxnSpLocks/>
          </p:cNvCxnSpPr>
          <p:nvPr/>
        </p:nvCxnSpPr>
        <p:spPr>
          <a:xfrm rot="5400000">
            <a:off x="7804483" y="4078639"/>
            <a:ext cx="236555" cy="4078"/>
          </a:xfrm>
          <a:prstGeom prst="bentConnector3">
            <a:avLst>
              <a:gd name="adj1" fmla="val 50000"/>
            </a:avLst>
          </a:prstGeom>
          <a:noFill/>
          <a:ln w="6350" cap="flat" cmpd="sng" algn="ctr">
            <a:solidFill>
              <a:srgbClr val="FF0000"/>
            </a:solidFill>
            <a:prstDash val="solid"/>
            <a:miter lim="800000"/>
            <a:tailEnd type="triangle"/>
          </a:ln>
          <a:effectLst/>
        </p:spPr>
      </p:cxnSp>
      <p:cxnSp>
        <p:nvCxnSpPr>
          <p:cNvPr id="111" name="Connector: Elbow 10">
            <a:extLst>
              <a:ext uri="{FF2B5EF4-FFF2-40B4-BE49-F238E27FC236}">
                <a16:creationId xmlns:a16="http://schemas.microsoft.com/office/drawing/2014/main" id="{E6618200-BCF2-4BEF-A0AA-AE5BA9581306}"/>
              </a:ext>
            </a:extLst>
          </p:cNvPr>
          <p:cNvCxnSpPr>
            <a:cxnSpLocks/>
          </p:cNvCxnSpPr>
          <p:nvPr/>
        </p:nvCxnSpPr>
        <p:spPr>
          <a:xfrm rot="5400000">
            <a:off x="8718883" y="4078639"/>
            <a:ext cx="236555" cy="4078"/>
          </a:xfrm>
          <a:prstGeom prst="bentConnector3">
            <a:avLst>
              <a:gd name="adj1" fmla="val 50000"/>
            </a:avLst>
          </a:prstGeom>
          <a:noFill/>
          <a:ln w="6350" cap="flat" cmpd="sng" algn="ctr">
            <a:solidFill>
              <a:schemeClr val="accent1"/>
            </a:solidFill>
            <a:prstDash val="solid"/>
            <a:miter lim="800000"/>
            <a:headEnd type="triangle"/>
            <a:tailEnd type="triangle"/>
          </a:ln>
          <a:effectLst/>
        </p:spPr>
      </p:cxnSp>
      <p:cxnSp>
        <p:nvCxnSpPr>
          <p:cNvPr id="46" name="Straight Connector 45">
            <a:extLst>
              <a:ext uri="{FF2B5EF4-FFF2-40B4-BE49-F238E27FC236}">
                <a16:creationId xmlns:a16="http://schemas.microsoft.com/office/drawing/2014/main" id="{D02990C0-59F4-4115-B006-C85196369B45}"/>
              </a:ext>
            </a:extLst>
          </p:cNvPr>
          <p:cNvCxnSpPr>
            <a:cxnSpLocks/>
            <a:stCxn id="37" idx="3"/>
          </p:cNvCxnSpPr>
          <p:nvPr/>
        </p:nvCxnSpPr>
        <p:spPr>
          <a:xfrm>
            <a:off x="6082169" y="1643679"/>
            <a:ext cx="338390" cy="0"/>
          </a:xfrm>
          <a:prstGeom prst="line">
            <a:avLst/>
          </a:prstGeom>
          <a:noFill/>
          <a:ln w="6350" cap="flat" cmpd="sng" algn="ctr">
            <a:solidFill>
              <a:schemeClr val="tx1"/>
            </a:solidFill>
            <a:prstDash val="dash"/>
            <a:miter lim="800000"/>
            <a:headEnd type="none"/>
            <a:tailEnd type="triangle"/>
          </a:ln>
          <a:effectLst/>
        </p:spPr>
      </p:cxnSp>
    </p:spTree>
    <p:extLst>
      <p:ext uri="{BB962C8B-B14F-4D97-AF65-F5344CB8AC3E}">
        <p14:creationId xmlns:p14="http://schemas.microsoft.com/office/powerpoint/2010/main" val="513711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p:cTn id="7" dur="1000" fill="hold"/>
                                        <p:tgtEl>
                                          <p:spTgt spid="73"/>
                                        </p:tgtEl>
                                        <p:attrNameLst>
                                          <p:attrName>ppt_w</p:attrName>
                                        </p:attrNameLst>
                                      </p:cBhvr>
                                      <p:tavLst>
                                        <p:tav tm="0">
                                          <p:val>
                                            <p:fltVal val="0"/>
                                          </p:val>
                                        </p:tav>
                                        <p:tav tm="100000">
                                          <p:val>
                                            <p:strVal val="#ppt_w"/>
                                          </p:val>
                                        </p:tav>
                                      </p:tavLst>
                                    </p:anim>
                                    <p:anim calcmode="lin" valueType="num">
                                      <p:cBhvr>
                                        <p:cTn id="8" dur="1000" fill="hold"/>
                                        <p:tgtEl>
                                          <p:spTgt spid="73"/>
                                        </p:tgtEl>
                                        <p:attrNameLst>
                                          <p:attrName>ppt_h</p:attrName>
                                        </p:attrNameLst>
                                      </p:cBhvr>
                                      <p:tavLst>
                                        <p:tav tm="0">
                                          <p:val>
                                            <p:fltVal val="0"/>
                                          </p:val>
                                        </p:tav>
                                        <p:tav tm="100000">
                                          <p:val>
                                            <p:strVal val="#ppt_h"/>
                                          </p:val>
                                        </p:tav>
                                      </p:tavLst>
                                    </p:anim>
                                    <p:anim calcmode="lin" valueType="num">
                                      <p:cBhvr>
                                        <p:cTn id="9" dur="1000" fill="hold"/>
                                        <p:tgtEl>
                                          <p:spTgt spid="73"/>
                                        </p:tgtEl>
                                        <p:attrNameLst>
                                          <p:attrName>style.rotation</p:attrName>
                                        </p:attrNameLst>
                                      </p:cBhvr>
                                      <p:tavLst>
                                        <p:tav tm="0">
                                          <p:val>
                                            <p:fltVal val="90"/>
                                          </p:val>
                                        </p:tav>
                                        <p:tav tm="100000">
                                          <p:val>
                                            <p:fltVal val="0"/>
                                          </p:val>
                                        </p:tav>
                                      </p:tavLst>
                                    </p:anim>
                                    <p:animEffect transition="in" filter="fade">
                                      <p:cBhvr>
                                        <p:cTn id="10" dur="10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72149" y="285236"/>
            <a:ext cx="8647701" cy="769471"/>
          </a:xfrm>
        </p:spPr>
        <p:txBody>
          <a:bodyPr/>
          <a:lstStyle/>
          <a:p>
            <a:pPr algn="ctr"/>
            <a:r>
              <a:rPr lang="en-US" sz="2800" dirty="0">
                <a:solidFill>
                  <a:srgbClr val="003E6B"/>
                </a:solidFill>
                <a:latin typeface="Arial Black" panose="020B0A04020102020204" pitchFamily="34" charset="0"/>
                <a:ea typeface="+mn-ea"/>
                <a:cs typeface="+mn-cs"/>
              </a:rPr>
              <a:t>Cyber Security is Essential</a:t>
            </a:r>
          </a:p>
        </p:txBody>
      </p:sp>
      <p:sp>
        <p:nvSpPr>
          <p:cNvPr id="3" name="Text Placeholder 2"/>
          <p:cNvSpPr>
            <a:spLocks noGrp="1"/>
          </p:cNvSpPr>
          <p:nvPr>
            <p:ph type="body" sz="quarter" idx="10"/>
          </p:nvPr>
        </p:nvSpPr>
        <p:spPr>
          <a:xfrm>
            <a:off x="610533" y="1160207"/>
            <a:ext cx="11317060" cy="1779585"/>
          </a:xfrm>
        </p:spPr>
        <p:txBody>
          <a:bodyPr>
            <a:normAutofit lnSpcReduction="10000"/>
          </a:bodyPr>
          <a:lstStyle/>
          <a:p>
            <a:r>
              <a:rPr lang="en-US" dirty="0"/>
              <a:t>Cyber Security will be a major factor in the rate of adoption of Online Analyzers </a:t>
            </a:r>
          </a:p>
          <a:p>
            <a:r>
              <a:rPr lang="en-US" dirty="0"/>
              <a:t>Smart instruments are cheap and powerful, but vulnerable.</a:t>
            </a:r>
          </a:p>
          <a:p>
            <a:r>
              <a:rPr lang="en-US" dirty="0"/>
              <a:t>Remote access and “fleet support” is inevitable but dangerous.</a:t>
            </a:r>
          </a:p>
          <a:p>
            <a:endParaRPr lang="en-US" dirty="0"/>
          </a:p>
          <a:p>
            <a:pPr marL="0" indent="0">
              <a:buNone/>
            </a:pPr>
            <a:endParaRPr lang="en-US" dirty="0"/>
          </a:p>
          <a:p>
            <a:pPr marL="0" indent="0">
              <a:buNone/>
            </a:pPr>
            <a:endParaRPr lang="en-US" dirty="0"/>
          </a:p>
          <a:p>
            <a:pPr marL="0" indent="0">
              <a:buNone/>
            </a:pPr>
            <a:endParaRPr lang="en-US" dirty="0"/>
          </a:p>
        </p:txBody>
      </p:sp>
      <p:graphicFrame>
        <p:nvGraphicFramePr>
          <p:cNvPr id="4" name="Chart 3">
            <a:extLst>
              <a:ext uri="{FF2B5EF4-FFF2-40B4-BE49-F238E27FC236}">
                <a16:creationId xmlns:a16="http://schemas.microsoft.com/office/drawing/2014/main" id="{38E5942C-09F6-496B-92B8-69A67410C3E9}"/>
              </a:ext>
            </a:extLst>
          </p:cNvPr>
          <p:cNvGraphicFramePr>
            <a:graphicFrameLocks/>
          </p:cNvGraphicFramePr>
          <p:nvPr/>
        </p:nvGraphicFramePr>
        <p:xfrm>
          <a:off x="835677" y="3150790"/>
          <a:ext cx="3630613" cy="2886533"/>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3075FFC7-8DDD-4771-A73A-A286C6931066}"/>
              </a:ext>
            </a:extLst>
          </p:cNvPr>
          <p:cNvSpPr txBox="1"/>
          <p:nvPr/>
        </p:nvSpPr>
        <p:spPr>
          <a:xfrm>
            <a:off x="5137870" y="3150791"/>
            <a:ext cx="5889702" cy="342401"/>
          </a:xfrm>
          <a:prstGeom prst="rect">
            <a:avLst/>
          </a:prstGeom>
          <a:noFill/>
        </p:spPr>
        <p:txBody>
          <a:bodyPr wrap="square" rtlCol="0">
            <a:spAutoFit/>
          </a:bodyPr>
          <a:lstStyle/>
          <a:p>
            <a:r>
              <a:rPr lang="en-US" sz="1625" b="1" dirty="0">
                <a:solidFill>
                  <a:prstClr val="black"/>
                </a:solidFill>
                <a:latin typeface="Calibri" panose="020F0502020204030204"/>
              </a:rPr>
              <a:t>Protect Smart Analyzers from the 5 Attack Vectors</a:t>
            </a:r>
          </a:p>
        </p:txBody>
      </p:sp>
      <p:sp>
        <p:nvSpPr>
          <p:cNvPr id="7" name="Content Placeholder 2">
            <a:extLst>
              <a:ext uri="{FF2B5EF4-FFF2-40B4-BE49-F238E27FC236}">
                <a16:creationId xmlns:a16="http://schemas.microsoft.com/office/drawing/2014/main" id="{A9EAE62E-F713-488B-BC19-59D979EB969D}"/>
              </a:ext>
            </a:extLst>
          </p:cNvPr>
          <p:cNvSpPr txBox="1">
            <a:spLocks/>
          </p:cNvSpPr>
          <p:nvPr/>
        </p:nvSpPr>
        <p:spPr>
          <a:xfrm>
            <a:off x="5137870" y="3572940"/>
            <a:ext cx="6443599" cy="2410971"/>
          </a:xfrm>
          <a:prstGeom prst="rect">
            <a:avLst/>
          </a:prstGeom>
        </p:spPr>
        <p:txBody>
          <a:bodyPr>
            <a:normAutofit fontScale="92500" lnSpcReduction="10000"/>
          </a:bodyPr>
          <a:lstStyle>
            <a:lvl1pPr marL="452134" indent="-452134" algn="l" defTabSz="602847" rtl="0" eaLnBrk="1" latinLnBrk="0" hangingPunct="1">
              <a:spcBef>
                <a:spcPct val="20000"/>
              </a:spcBef>
              <a:buClr>
                <a:srgbClr val="173475"/>
              </a:buClr>
              <a:buFont typeface="Wingdings" panose="05000000000000000000" pitchFamily="2" charset="2"/>
              <a:buChar char="§"/>
              <a:defRPr sz="2800" kern="1200">
                <a:solidFill>
                  <a:srgbClr val="777A80"/>
                </a:solidFill>
                <a:latin typeface="Verdana" panose="020B0604030504040204" pitchFamily="34" charset="0"/>
                <a:ea typeface="Verdana" panose="020B0604030504040204" pitchFamily="34" charset="0"/>
                <a:cs typeface="Verdana" panose="020B0604030504040204" pitchFamily="34" charset="0"/>
              </a:defRPr>
            </a:lvl1pPr>
            <a:lvl2pPr marL="979625" indent="-376779" algn="l" defTabSz="602847" rtl="0" eaLnBrk="1" latinLnBrk="0" hangingPunct="1">
              <a:spcBef>
                <a:spcPct val="20000"/>
              </a:spcBef>
              <a:buClr>
                <a:srgbClr val="3C9947"/>
              </a:buClr>
              <a:buFont typeface="Wingdings" panose="05000000000000000000" pitchFamily="2" charset="2"/>
              <a:buChar char="§"/>
              <a:defRPr sz="2400" kern="1200">
                <a:solidFill>
                  <a:srgbClr val="777A80"/>
                </a:solidFill>
                <a:latin typeface="Verdana" panose="020B0604030504040204" pitchFamily="34" charset="0"/>
                <a:ea typeface="Verdana" panose="020B0604030504040204" pitchFamily="34" charset="0"/>
                <a:cs typeface="Verdana" panose="020B0604030504040204" pitchFamily="34" charset="0"/>
              </a:defRPr>
            </a:lvl2pPr>
            <a:lvl3pPr marL="1507117" indent="-301423" algn="l" defTabSz="602847" rtl="0" eaLnBrk="1" latinLnBrk="0" hangingPunct="1">
              <a:spcBef>
                <a:spcPct val="20000"/>
              </a:spcBef>
              <a:buClr>
                <a:srgbClr val="173475"/>
              </a:buClr>
              <a:buFont typeface="Wingdings" panose="05000000000000000000" pitchFamily="2" charset="2"/>
              <a:buChar char="§"/>
              <a:defRPr sz="2000" kern="1200">
                <a:solidFill>
                  <a:srgbClr val="777A80"/>
                </a:solidFill>
                <a:latin typeface="Verdana" panose="020B0604030504040204" pitchFamily="34" charset="0"/>
                <a:ea typeface="Verdana" panose="020B0604030504040204" pitchFamily="34" charset="0"/>
                <a:cs typeface="Verdana" panose="020B0604030504040204" pitchFamily="34" charset="0"/>
              </a:defRPr>
            </a:lvl3pPr>
            <a:lvl4pPr marL="2109962" indent="-301423" algn="l" defTabSz="602847" rtl="0" eaLnBrk="1" latinLnBrk="0" hangingPunct="1">
              <a:spcBef>
                <a:spcPct val="20000"/>
              </a:spcBef>
              <a:buClr>
                <a:srgbClr val="3C9947"/>
              </a:buClr>
              <a:buFont typeface="Wingdings" panose="05000000000000000000" pitchFamily="2" charset="2"/>
              <a:buChar char="§"/>
              <a:defRPr sz="2000" kern="1200">
                <a:solidFill>
                  <a:srgbClr val="777A80"/>
                </a:solidFill>
                <a:latin typeface="Verdana" panose="020B0604030504040204" pitchFamily="34" charset="0"/>
                <a:ea typeface="Verdana" panose="020B0604030504040204" pitchFamily="34" charset="0"/>
                <a:cs typeface="Verdana" panose="020B0604030504040204" pitchFamily="34" charset="0"/>
              </a:defRPr>
            </a:lvl4pPr>
            <a:lvl5pPr marL="2712809" indent="-301423" algn="l" defTabSz="602847" rtl="0" eaLnBrk="1" latinLnBrk="0" hangingPunct="1">
              <a:spcBef>
                <a:spcPct val="20000"/>
              </a:spcBef>
              <a:buFont typeface="Arial"/>
              <a:buChar char="»"/>
              <a:defRPr sz="2600" kern="1200">
                <a:solidFill>
                  <a:srgbClr val="777A80"/>
                </a:solidFill>
                <a:latin typeface="Verdana" panose="020B0604030504040204" pitchFamily="34" charset="0"/>
                <a:ea typeface="Verdana" panose="020B0604030504040204" pitchFamily="34" charset="0"/>
                <a:cs typeface="Verdana" panose="020B0604030504040204" pitchFamily="34" charset="0"/>
              </a:defRPr>
            </a:lvl5pPr>
            <a:lvl6pPr marL="3315656" indent="-301423" algn="l" defTabSz="602847" rtl="0" eaLnBrk="1" latinLnBrk="0" hangingPunct="1">
              <a:spcBef>
                <a:spcPct val="20000"/>
              </a:spcBef>
              <a:buFont typeface="Arial"/>
              <a:buChar char="•"/>
              <a:defRPr sz="2600" kern="1200">
                <a:solidFill>
                  <a:schemeClr val="tx1"/>
                </a:solidFill>
                <a:latin typeface="+mn-lt"/>
                <a:ea typeface="+mn-ea"/>
                <a:cs typeface="+mn-cs"/>
              </a:defRPr>
            </a:lvl6pPr>
            <a:lvl7pPr marL="3918502" indent="-301423" algn="l" defTabSz="602847" rtl="0" eaLnBrk="1" latinLnBrk="0" hangingPunct="1">
              <a:spcBef>
                <a:spcPct val="20000"/>
              </a:spcBef>
              <a:buFont typeface="Arial"/>
              <a:buChar char="•"/>
              <a:defRPr sz="2600" kern="1200">
                <a:solidFill>
                  <a:schemeClr val="tx1"/>
                </a:solidFill>
                <a:latin typeface="+mn-lt"/>
                <a:ea typeface="+mn-ea"/>
                <a:cs typeface="+mn-cs"/>
              </a:defRPr>
            </a:lvl7pPr>
            <a:lvl8pPr marL="4521349" indent="-301423" algn="l" defTabSz="602847" rtl="0" eaLnBrk="1" latinLnBrk="0" hangingPunct="1">
              <a:spcBef>
                <a:spcPct val="20000"/>
              </a:spcBef>
              <a:buFont typeface="Arial"/>
              <a:buChar char="•"/>
              <a:defRPr sz="2600" kern="1200">
                <a:solidFill>
                  <a:schemeClr val="tx1"/>
                </a:solidFill>
                <a:latin typeface="+mn-lt"/>
                <a:ea typeface="+mn-ea"/>
                <a:cs typeface="+mn-cs"/>
              </a:defRPr>
            </a:lvl8pPr>
            <a:lvl9pPr marL="5124196" indent="-301423" algn="l" defTabSz="602847" rtl="0" eaLnBrk="1" latinLnBrk="0" hangingPunct="1">
              <a:spcBef>
                <a:spcPct val="20000"/>
              </a:spcBef>
              <a:buFont typeface="Arial"/>
              <a:buChar char="•"/>
              <a:defRPr sz="2600" kern="1200">
                <a:solidFill>
                  <a:schemeClr val="tx1"/>
                </a:solidFill>
                <a:latin typeface="+mn-lt"/>
                <a:ea typeface="+mn-ea"/>
                <a:cs typeface="+mn-cs"/>
              </a:defRPr>
            </a:lvl9pPr>
          </a:lstStyle>
          <a:p>
            <a:r>
              <a:rPr lang="en-US" sz="1805" b="1" dirty="0"/>
              <a:t>Physical access </a:t>
            </a:r>
            <a:r>
              <a:rPr lang="en-US" sz="1805" dirty="0"/>
              <a:t>may allow compromise of any software.</a:t>
            </a:r>
          </a:p>
          <a:p>
            <a:r>
              <a:rPr lang="en-US" sz="1805" dirty="0"/>
              <a:t>Co-manage </a:t>
            </a:r>
            <a:r>
              <a:rPr lang="en-US" sz="1805" b="1" dirty="0"/>
              <a:t>Network</a:t>
            </a:r>
            <a:r>
              <a:rPr lang="en-US" sz="1805" dirty="0"/>
              <a:t> and </a:t>
            </a:r>
            <a:r>
              <a:rPr lang="en-US" sz="1805" b="1" dirty="0"/>
              <a:t>Wireless</a:t>
            </a:r>
            <a:r>
              <a:rPr lang="en-US" sz="1805" dirty="0"/>
              <a:t> threats with Plant IT and Instrument Engineers</a:t>
            </a:r>
          </a:p>
          <a:p>
            <a:r>
              <a:rPr lang="en-US" sz="1805" dirty="0"/>
              <a:t>Manage </a:t>
            </a:r>
            <a:r>
              <a:rPr lang="en-US" sz="1805" b="1" dirty="0"/>
              <a:t>Supply Chain</a:t>
            </a:r>
            <a:r>
              <a:rPr lang="en-US" sz="1805" dirty="0"/>
              <a:t> (Specification and Configuration) with the Instrument/Analyzer Engineer. 30 Mb per device ! Checksums.</a:t>
            </a:r>
          </a:p>
          <a:p>
            <a:r>
              <a:rPr lang="en-US" sz="1805" dirty="0"/>
              <a:t>Control access by </a:t>
            </a:r>
            <a:r>
              <a:rPr lang="en-US" sz="1805" b="1" dirty="0"/>
              <a:t>portable devices </a:t>
            </a:r>
            <a:r>
              <a:rPr lang="en-US" sz="1805" dirty="0"/>
              <a:t>with Instrument Maintenance and IT.</a:t>
            </a:r>
          </a:p>
          <a:p>
            <a:endParaRPr lang="en-US" sz="2527" dirty="0"/>
          </a:p>
        </p:txBody>
      </p:sp>
      <p:sp>
        <p:nvSpPr>
          <p:cNvPr id="8" name="TextBox 7">
            <a:extLst>
              <a:ext uri="{FF2B5EF4-FFF2-40B4-BE49-F238E27FC236}">
                <a16:creationId xmlns:a16="http://schemas.microsoft.com/office/drawing/2014/main" id="{3075FFC7-8DDD-4771-A73A-A286C6931066}"/>
              </a:ext>
            </a:extLst>
          </p:cNvPr>
          <p:cNvSpPr txBox="1"/>
          <p:nvPr/>
        </p:nvSpPr>
        <p:spPr>
          <a:xfrm>
            <a:off x="869149" y="5615076"/>
            <a:ext cx="3484718" cy="342401"/>
          </a:xfrm>
          <a:prstGeom prst="rect">
            <a:avLst/>
          </a:prstGeom>
          <a:noFill/>
        </p:spPr>
        <p:txBody>
          <a:bodyPr wrap="square" rtlCol="0">
            <a:spAutoFit/>
          </a:bodyPr>
          <a:lstStyle/>
          <a:p>
            <a:pPr algn="ctr"/>
            <a:r>
              <a:rPr lang="en-US" sz="1625" b="1" dirty="0">
                <a:solidFill>
                  <a:prstClr val="black"/>
                </a:solidFill>
                <a:latin typeface="Calibri" panose="020F0502020204030204"/>
              </a:rPr>
              <a:t>Five Main Attack Vectors</a:t>
            </a:r>
          </a:p>
        </p:txBody>
      </p:sp>
    </p:spTree>
    <p:extLst>
      <p:ext uri="{BB962C8B-B14F-4D97-AF65-F5344CB8AC3E}">
        <p14:creationId xmlns:p14="http://schemas.microsoft.com/office/powerpoint/2010/main" val="1104889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034321" y="194872"/>
            <a:ext cx="9173981" cy="643919"/>
          </a:xfrm>
        </p:spPr>
        <p:txBody>
          <a:bodyPr/>
          <a:lstStyle/>
          <a:p>
            <a:pPr algn="ctr"/>
            <a:r>
              <a:rPr lang="en-US" sz="2800" dirty="0">
                <a:solidFill>
                  <a:srgbClr val="003E6B"/>
                </a:solidFill>
                <a:latin typeface="Arial Black" panose="020B0A04020102020204" pitchFamily="34" charset="0"/>
                <a:ea typeface="+mn-ea"/>
                <a:cs typeface="+mn-cs"/>
              </a:rPr>
              <a:t>Each IID will Require an FDI Package</a:t>
            </a:r>
          </a:p>
        </p:txBody>
      </p:sp>
      <p:sp>
        <p:nvSpPr>
          <p:cNvPr id="7" name="Rectangle 6">
            <a:extLst>
              <a:ext uri="{FF2B5EF4-FFF2-40B4-BE49-F238E27FC236}">
                <a16:creationId xmlns:a16="http://schemas.microsoft.com/office/drawing/2014/main" id="{DE9D421A-A5F6-49CE-A13B-3E5FD80B25D7}"/>
              </a:ext>
            </a:extLst>
          </p:cNvPr>
          <p:cNvSpPr/>
          <p:nvPr/>
        </p:nvSpPr>
        <p:spPr>
          <a:xfrm>
            <a:off x="1035" y="6070413"/>
            <a:ext cx="12189931" cy="769471"/>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25"/>
          </a:p>
        </p:txBody>
      </p:sp>
      <p:grpSp>
        <p:nvGrpSpPr>
          <p:cNvPr id="2" name="Group 1">
            <a:extLst>
              <a:ext uri="{FF2B5EF4-FFF2-40B4-BE49-F238E27FC236}">
                <a16:creationId xmlns:a16="http://schemas.microsoft.com/office/drawing/2014/main" id="{AEAC8593-21F1-5573-80CA-6265B379B7BD}"/>
              </a:ext>
            </a:extLst>
          </p:cNvPr>
          <p:cNvGrpSpPr/>
          <p:nvPr/>
        </p:nvGrpSpPr>
        <p:grpSpPr>
          <a:xfrm>
            <a:off x="1895630" y="1036142"/>
            <a:ext cx="8131083" cy="5303243"/>
            <a:chOff x="1895630" y="1036142"/>
            <a:chExt cx="8131083" cy="5303243"/>
          </a:xfrm>
        </p:grpSpPr>
        <p:pic>
          <p:nvPicPr>
            <p:cNvPr id="6" name="Picture 5" descr="A screenshot of a cell phone&#10;&#10;Description generated with very high confidence">
              <a:extLst>
                <a:ext uri="{FF2B5EF4-FFF2-40B4-BE49-F238E27FC236}">
                  <a16:creationId xmlns:a16="http://schemas.microsoft.com/office/drawing/2014/main" id="{E7740FFD-D36C-4380-AA1C-CBB1F79D3902}"/>
                </a:ext>
              </a:extLst>
            </p:cNvPr>
            <p:cNvPicPr>
              <a:picLocks noChangeAspect="1"/>
            </p:cNvPicPr>
            <p:nvPr/>
          </p:nvPicPr>
          <p:blipFill>
            <a:blip r:embed="rId3"/>
            <a:stretch>
              <a:fillRect/>
            </a:stretch>
          </p:blipFill>
          <p:spPr>
            <a:xfrm>
              <a:off x="1895630" y="1036142"/>
              <a:ext cx="7520031" cy="4899963"/>
            </a:xfrm>
            <a:prstGeom prst="rect">
              <a:avLst/>
            </a:prstGeom>
          </p:spPr>
        </p:pic>
        <p:sp>
          <p:nvSpPr>
            <p:cNvPr id="5" name="Date Placeholder 1">
              <a:extLst>
                <a:ext uri="{FF2B5EF4-FFF2-40B4-BE49-F238E27FC236}">
                  <a16:creationId xmlns:a16="http://schemas.microsoft.com/office/drawing/2014/main" id="{97B0A01A-F60E-457F-9255-DDA40E33CBE8}"/>
                </a:ext>
              </a:extLst>
            </p:cNvPr>
            <p:cNvSpPr txBox="1">
              <a:spLocks/>
            </p:cNvSpPr>
            <p:nvPr/>
          </p:nvSpPr>
          <p:spPr>
            <a:xfrm>
              <a:off x="1895630" y="5569914"/>
              <a:ext cx="8131083" cy="769471"/>
            </a:xfrm>
            <a:prstGeom prst="rect">
              <a:avLst/>
            </a:prstGeom>
            <a:solidFill>
              <a:schemeClr val="bg1"/>
            </a:solidFill>
          </p:spPr>
          <p:txBody>
            <a:bodyPr vert="horz" lIns="108830" tIns="54415" rIns="108830" bIns="54415" rtlCol="0">
              <a:normAutofit/>
            </a:bodyPr>
            <a:lstStyle>
              <a:lvl1pPr marL="452134" indent="-452134" algn="l" defTabSz="602847" rtl="0" eaLnBrk="1" latinLnBrk="0" hangingPunct="1">
                <a:spcBef>
                  <a:spcPct val="20000"/>
                </a:spcBef>
                <a:buClr>
                  <a:srgbClr val="3C9947"/>
                </a:buClr>
                <a:buFont typeface="Wingdings" panose="05000000000000000000" pitchFamily="2" charset="2"/>
                <a:buChar char="•"/>
                <a:defRPr sz="3545" kern="1200">
                  <a:solidFill>
                    <a:schemeClr val="tx1"/>
                  </a:solidFill>
                  <a:latin typeface="Times New Roman" panose="02020603050405020304" pitchFamily="18" charset="0"/>
                  <a:ea typeface="Verdana" panose="020B0604030504040204" pitchFamily="34" charset="0"/>
                  <a:cs typeface="Verdana" panose="020B0604030504040204" pitchFamily="34" charset="0"/>
                </a:defRPr>
              </a:lvl1pPr>
              <a:lvl2pPr marL="823114" indent="-316582" algn="l" defTabSz="602847" rtl="0" eaLnBrk="1" latinLnBrk="0" hangingPunct="1">
                <a:spcBef>
                  <a:spcPct val="20000"/>
                </a:spcBef>
                <a:buClr>
                  <a:srgbClr val="154A7F"/>
                </a:buClr>
                <a:buFont typeface="Wingdings" panose="05000000000000000000" pitchFamily="2" charset="2"/>
                <a:buChar char="–"/>
                <a:defRPr sz="3102" kern="1200">
                  <a:solidFill>
                    <a:schemeClr val="tx1"/>
                  </a:solidFill>
                  <a:latin typeface="Times New Roman" panose="02020603050405020304" pitchFamily="18" charset="0"/>
                  <a:ea typeface="Verdana" panose="020B0604030504040204" pitchFamily="34" charset="0"/>
                  <a:cs typeface="Verdana" panose="020B0604030504040204" pitchFamily="34" charset="0"/>
                </a:defRPr>
              </a:lvl2pPr>
              <a:lvl3pPr marL="1266330" indent="-253266" algn="l" defTabSz="602847" rtl="0" eaLnBrk="1" latinLnBrk="0" hangingPunct="1">
                <a:spcBef>
                  <a:spcPct val="20000"/>
                </a:spcBef>
                <a:buClr>
                  <a:schemeClr val="accent2"/>
                </a:buClr>
                <a:buFont typeface="Wingdings" panose="05000000000000000000" pitchFamily="2" charset="2"/>
                <a:buChar char="•"/>
                <a:defRPr sz="2659" kern="1200">
                  <a:solidFill>
                    <a:schemeClr val="tx1"/>
                  </a:solidFill>
                  <a:latin typeface="Times New Roman" panose="02020603050405020304" pitchFamily="18" charset="0"/>
                  <a:ea typeface="Verdana" panose="020B0604030504040204" pitchFamily="34" charset="0"/>
                  <a:cs typeface="Verdana" panose="020B0604030504040204" pitchFamily="34" charset="0"/>
                </a:defRPr>
              </a:lvl3pPr>
              <a:lvl4pPr marL="1772862" indent="-253266" algn="l" defTabSz="602847" rtl="0" eaLnBrk="1" latinLnBrk="0" hangingPunct="1">
                <a:spcBef>
                  <a:spcPct val="20000"/>
                </a:spcBef>
                <a:buClr>
                  <a:srgbClr val="173475"/>
                </a:buClr>
                <a:buFont typeface="Wingdings" panose="05000000000000000000" pitchFamily="2" charset="2"/>
                <a:buChar char="–"/>
                <a:defRPr sz="2216" kern="1200">
                  <a:solidFill>
                    <a:schemeClr val="tx1"/>
                  </a:solidFill>
                  <a:latin typeface="Times New Roman" panose="02020603050405020304" pitchFamily="18" charset="0"/>
                  <a:ea typeface="Verdana" panose="020B0604030504040204" pitchFamily="34" charset="0"/>
                  <a:cs typeface="Verdana" panose="020B0604030504040204" pitchFamily="34" charset="0"/>
                </a:defRPr>
              </a:lvl4pPr>
              <a:lvl5pPr marL="2279393" indent="-253266" algn="l" defTabSz="602847" rtl="0" eaLnBrk="1" latinLnBrk="0" hangingPunct="1">
                <a:spcBef>
                  <a:spcPct val="20000"/>
                </a:spcBef>
                <a:buFont typeface="Arial"/>
                <a:buChar char="»"/>
                <a:defRPr sz="2216" kern="1200">
                  <a:solidFill>
                    <a:schemeClr val="tx1"/>
                  </a:solidFill>
                  <a:latin typeface="Times New Roman" panose="02020603050405020304" pitchFamily="18" charset="0"/>
                  <a:ea typeface="Verdana" panose="020B0604030504040204" pitchFamily="34" charset="0"/>
                  <a:cs typeface="Verdana" panose="020B0604030504040204" pitchFamily="34" charset="0"/>
                </a:defRPr>
              </a:lvl5pPr>
              <a:lvl6pPr marL="2785925" indent="-253266" algn="l" defTabSz="602847" rtl="0" eaLnBrk="0" fontAlgn="base" latinLnBrk="0" hangingPunct="0">
                <a:spcBef>
                  <a:spcPct val="20000"/>
                </a:spcBef>
                <a:spcAft>
                  <a:spcPct val="0"/>
                </a:spcAft>
                <a:buFont typeface="Arial"/>
                <a:buChar char="»"/>
                <a:defRPr sz="2216" kern="1200">
                  <a:solidFill>
                    <a:schemeClr val="tx1"/>
                  </a:solidFill>
                  <a:latin typeface="Times New Roman" panose="02020603050405020304" pitchFamily="18" charset="0"/>
                  <a:ea typeface="+mn-ea"/>
                  <a:cs typeface="+mn-cs"/>
                </a:defRPr>
              </a:lvl6pPr>
              <a:lvl7pPr marL="3292457" indent="-253266" algn="l" defTabSz="602847" rtl="0" eaLnBrk="0" fontAlgn="base" latinLnBrk="0" hangingPunct="0">
                <a:spcBef>
                  <a:spcPct val="20000"/>
                </a:spcBef>
                <a:spcAft>
                  <a:spcPct val="0"/>
                </a:spcAft>
                <a:buFont typeface="Arial"/>
                <a:buChar char="»"/>
                <a:defRPr sz="2216" kern="1200">
                  <a:solidFill>
                    <a:schemeClr val="tx1"/>
                  </a:solidFill>
                  <a:latin typeface="Times New Roman" panose="02020603050405020304" pitchFamily="18" charset="0"/>
                  <a:ea typeface="+mn-ea"/>
                  <a:cs typeface="+mn-cs"/>
                </a:defRPr>
              </a:lvl7pPr>
              <a:lvl8pPr marL="3798989" indent="-253266" algn="l" defTabSz="602847" rtl="0" eaLnBrk="0" fontAlgn="base" latinLnBrk="0" hangingPunct="0">
                <a:spcBef>
                  <a:spcPct val="20000"/>
                </a:spcBef>
                <a:spcAft>
                  <a:spcPct val="0"/>
                </a:spcAft>
                <a:buFont typeface="Arial"/>
                <a:buChar char="»"/>
                <a:defRPr sz="2216" kern="1200">
                  <a:solidFill>
                    <a:schemeClr val="tx1"/>
                  </a:solidFill>
                  <a:latin typeface="Times New Roman" panose="02020603050405020304" pitchFamily="18" charset="0"/>
                  <a:ea typeface="+mn-ea"/>
                  <a:cs typeface="+mn-cs"/>
                </a:defRPr>
              </a:lvl8pPr>
              <a:lvl9pPr marL="4305521" indent="-253266" algn="l" defTabSz="602847" rtl="0" eaLnBrk="0" fontAlgn="base" latinLnBrk="0" hangingPunct="0">
                <a:spcBef>
                  <a:spcPct val="20000"/>
                </a:spcBef>
                <a:spcAft>
                  <a:spcPct val="0"/>
                </a:spcAft>
                <a:buFont typeface="Arial"/>
                <a:buChar char="»"/>
                <a:defRPr sz="2216" kern="1200">
                  <a:solidFill>
                    <a:schemeClr val="tx1"/>
                  </a:solidFill>
                  <a:latin typeface="Times New Roman" panose="02020603050405020304" pitchFamily="18" charset="0"/>
                  <a:ea typeface="+mn-ea"/>
                  <a:cs typeface="+mn-cs"/>
                </a:defRPr>
              </a:lvl9pPr>
            </a:lstStyle>
            <a:p>
              <a:pPr>
                <a:spcBef>
                  <a:spcPct val="0"/>
                </a:spcBef>
                <a:buFontTx/>
                <a:buNone/>
              </a:pPr>
              <a:endParaRPr lang="en-US" altLang="en-US" sz="1200" dirty="0">
                <a:latin typeface="Arial" panose="020B0604020202020204" pitchFamily="34" charset="0"/>
              </a:endParaRPr>
            </a:p>
            <a:p>
              <a:pPr>
                <a:spcBef>
                  <a:spcPct val="0"/>
                </a:spcBef>
                <a:buFontTx/>
                <a:buNone/>
              </a:pPr>
              <a:r>
                <a:rPr lang="en-US" altLang="en-US" sz="1600" dirty="0">
                  <a:latin typeface="Arial" panose="020B0604020202020204" pitchFamily="34" charset="0"/>
                </a:rPr>
                <a:t>© </a:t>
              </a:r>
              <a:r>
                <a:rPr lang="en-US" altLang="en-US" sz="1600" dirty="0" err="1">
                  <a:latin typeface="Arial" panose="020B0604020202020204" pitchFamily="34" charset="0"/>
                </a:rPr>
                <a:t>Fieldcomm</a:t>
              </a:r>
              <a:r>
                <a:rPr lang="en-US" altLang="en-US" sz="1600" dirty="0">
                  <a:latin typeface="Arial" panose="020B0604020202020204" pitchFamily="34" charset="0"/>
                </a:rPr>
                <a:t> Group</a:t>
              </a:r>
            </a:p>
          </p:txBody>
        </p:sp>
      </p:grpSp>
    </p:spTree>
    <p:extLst>
      <p:ext uri="{BB962C8B-B14F-4D97-AF65-F5344CB8AC3E}">
        <p14:creationId xmlns:p14="http://schemas.microsoft.com/office/powerpoint/2010/main" val="3090662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275A9-5F53-4AB9-900E-140675A89616}"/>
              </a:ext>
            </a:extLst>
          </p:cNvPr>
          <p:cNvSpPr>
            <a:spLocks noGrp="1"/>
          </p:cNvSpPr>
          <p:nvPr>
            <p:ph type="title"/>
          </p:nvPr>
        </p:nvSpPr>
        <p:spPr>
          <a:xfrm>
            <a:off x="2498475" y="185000"/>
            <a:ext cx="6533025" cy="549007"/>
          </a:xfrm>
        </p:spPr>
        <p:txBody>
          <a:bodyPr>
            <a:noAutofit/>
          </a:bodyPr>
          <a:lstStyle/>
          <a:p>
            <a:pPr algn="ctr"/>
            <a:r>
              <a:rPr lang="en-US" sz="2800" dirty="0">
                <a:solidFill>
                  <a:srgbClr val="003E6B"/>
                </a:solidFill>
                <a:latin typeface="Arial Black" panose="020B0A04020102020204" pitchFamily="34" charset="0"/>
                <a:ea typeface="+mn-ea"/>
                <a:cs typeface="+mn-cs"/>
              </a:rPr>
              <a:t>Key “Take-away” Messages</a:t>
            </a:r>
          </a:p>
        </p:txBody>
      </p:sp>
      <p:sp>
        <p:nvSpPr>
          <p:cNvPr id="4" name="Content Placeholder 3">
            <a:extLst>
              <a:ext uri="{FF2B5EF4-FFF2-40B4-BE49-F238E27FC236}">
                <a16:creationId xmlns:a16="http://schemas.microsoft.com/office/drawing/2014/main" id="{699DF16A-B033-577D-52B7-65AA4262DCA7}"/>
              </a:ext>
            </a:extLst>
          </p:cNvPr>
          <p:cNvSpPr>
            <a:spLocks noGrp="1"/>
          </p:cNvSpPr>
          <p:nvPr>
            <p:ph idx="1"/>
          </p:nvPr>
        </p:nvSpPr>
        <p:spPr/>
        <p:txBody>
          <a:bodyPr/>
          <a:lstStyle/>
          <a:p>
            <a:pPr marL="412669" indent="-412669" defTabSz="1088259">
              <a:buFont typeface="Arial" panose="020B0604020202020204" pitchFamily="34" charset="0"/>
              <a:buChar char="•"/>
              <a:defRPr/>
            </a:pPr>
            <a:r>
              <a:rPr lang="en-US" sz="2400" dirty="0"/>
              <a:t>Analyzers must fit within existing plant Control and Information Architectures, and Engineering &amp; Maintenance practices</a:t>
            </a:r>
            <a:br>
              <a:rPr lang="en-US" sz="2400" dirty="0"/>
            </a:br>
            <a:endParaRPr lang="en-US" sz="2400" dirty="0"/>
          </a:p>
          <a:p>
            <a:pPr marL="412669" indent="-412669" defTabSz="1088259">
              <a:buFont typeface="Arial" panose="020B0604020202020204" pitchFamily="34" charset="0"/>
              <a:buChar char="•"/>
              <a:defRPr/>
            </a:pPr>
            <a:r>
              <a:rPr lang="en-US" sz="2400" dirty="0"/>
              <a:t>The selection of new Intelligent Device communication standards will be critical, particularly around communications. </a:t>
            </a:r>
            <a:br>
              <a:rPr lang="en-US" sz="2400" dirty="0"/>
            </a:br>
            <a:endParaRPr lang="en-US" sz="2400" dirty="0"/>
          </a:p>
          <a:p>
            <a:pPr marL="412669" indent="-412669" defTabSz="1088259">
              <a:buFont typeface="Arial" panose="020B0604020202020204" pitchFamily="34" charset="0"/>
              <a:buChar char="•"/>
              <a:defRPr/>
            </a:pPr>
            <a:r>
              <a:rPr lang="en-US" sz="2400" dirty="0"/>
              <a:t>Cyber Security will be a “gating item” controlling the rate of adoption.</a:t>
            </a:r>
            <a:br>
              <a:rPr lang="en-US" sz="2400" dirty="0"/>
            </a:br>
            <a:endParaRPr lang="en-US" sz="2400" dirty="0"/>
          </a:p>
          <a:p>
            <a:pPr marL="412669" indent="-412669" defTabSz="1088259">
              <a:buFont typeface="Arial" panose="020B0604020202020204" pitchFamily="34" charset="0"/>
              <a:buChar char="•"/>
              <a:defRPr/>
            </a:pPr>
            <a:r>
              <a:rPr lang="en-US" sz="2400" dirty="0"/>
              <a:t>Distribution of Industrial Intelligent Device information will be electronic, standardized, and massive.</a:t>
            </a:r>
          </a:p>
          <a:p>
            <a:pPr marL="0" indent="0">
              <a:buNone/>
            </a:pPr>
            <a:endParaRPr lang="en-US" dirty="0"/>
          </a:p>
        </p:txBody>
      </p:sp>
      <p:sp>
        <p:nvSpPr>
          <p:cNvPr id="5" name="TextBox 4">
            <a:extLst>
              <a:ext uri="{FF2B5EF4-FFF2-40B4-BE49-F238E27FC236}">
                <a16:creationId xmlns:a16="http://schemas.microsoft.com/office/drawing/2014/main" id="{0336C471-FAF6-3B6C-3257-65F4C41BD06A}"/>
              </a:ext>
            </a:extLst>
          </p:cNvPr>
          <p:cNvSpPr txBox="1"/>
          <p:nvPr/>
        </p:nvSpPr>
        <p:spPr>
          <a:xfrm>
            <a:off x="2648516" y="6365223"/>
            <a:ext cx="4139447" cy="307777"/>
          </a:xfrm>
          <a:prstGeom prst="rect">
            <a:avLst/>
          </a:prstGeom>
          <a:noFill/>
        </p:spPr>
        <p:txBody>
          <a:bodyPr wrap="square">
            <a:spAutoFit/>
          </a:bodyPr>
          <a:lstStyle/>
          <a:p>
            <a:pPr marL="0" indent="0">
              <a:spcAft>
                <a:spcPts val="1059"/>
              </a:spcAft>
              <a:buNone/>
            </a:pPr>
            <a:r>
              <a:rPr lang="en-US" altLang="en-US" sz="1400" b="1" dirty="0">
                <a:solidFill>
                  <a:srgbClr val="00B050"/>
                </a:solidFill>
                <a:latin typeface="Calibri" panose="020F0502020204030204" pitchFamily="34" charset="0"/>
                <a:ea typeface="Calibri" panose="020F0502020204030204" pitchFamily="34" charset="0"/>
                <a:cs typeface="Calibri" panose="020F0502020204030204" pitchFamily="34" charset="0"/>
                <a:hlinkClick r:id="rId4"/>
              </a:rPr>
              <a:t>https://creativecommons.org/licenses/by-sa/4.0/</a:t>
            </a:r>
            <a:r>
              <a:rPr lang="en-US" altLang="en-US" sz="14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p>
        </p:txBody>
      </p:sp>
      <p:sp>
        <p:nvSpPr>
          <p:cNvPr id="6" name="TextBox 5">
            <a:extLst>
              <a:ext uri="{FF2B5EF4-FFF2-40B4-BE49-F238E27FC236}">
                <a16:creationId xmlns:a16="http://schemas.microsoft.com/office/drawing/2014/main" id="{97A61B76-EFD2-9604-C331-A5FAB9ADC0CE}"/>
              </a:ext>
            </a:extLst>
          </p:cNvPr>
          <p:cNvSpPr txBox="1"/>
          <p:nvPr/>
        </p:nvSpPr>
        <p:spPr>
          <a:xfrm>
            <a:off x="1934635" y="5532081"/>
            <a:ext cx="6931315" cy="461665"/>
          </a:xfrm>
          <a:prstGeom prst="rect">
            <a:avLst/>
          </a:prstGeom>
          <a:noFill/>
        </p:spPr>
        <p:txBody>
          <a:bodyPr wrap="square">
            <a:spAutoFit/>
          </a:bodyPr>
          <a:lstStyle/>
          <a:p>
            <a:pPr marL="449660" lvl="1" indent="0">
              <a:spcAft>
                <a:spcPts val="1059"/>
              </a:spcAft>
              <a:buNone/>
            </a:pPr>
            <a:r>
              <a:rPr lang="en-US" altLang="en-US" sz="2400" dirty="0">
                <a:latin typeface="Calibri" panose="020F0502020204030204" pitchFamily="34" charset="0"/>
                <a:ea typeface="Calibri" panose="020F0502020204030204" pitchFamily="34" charset="0"/>
                <a:cs typeface="Calibri" panose="020F0502020204030204" pitchFamily="34" charset="0"/>
              </a:rPr>
              <a:t>Please click </a:t>
            </a:r>
            <a:r>
              <a:rPr lang="en-US" altLang="en-US" sz="2400" dirty="0">
                <a:latin typeface="Calibri" panose="020F0502020204030204" pitchFamily="34" charset="0"/>
                <a:ea typeface="Calibri" panose="020F0502020204030204" pitchFamily="34" charset="0"/>
                <a:cs typeface="Calibri" panose="020F0502020204030204" pitchFamily="34" charset="0"/>
                <a:hlinkClick r:id="rId5"/>
              </a:rPr>
              <a:t>here</a:t>
            </a:r>
            <a:r>
              <a:rPr lang="en-US" altLang="en-US" sz="2400" dirty="0">
                <a:latin typeface="Calibri" panose="020F0502020204030204" pitchFamily="34" charset="0"/>
                <a:ea typeface="Calibri" panose="020F0502020204030204" pitchFamily="34" charset="0"/>
                <a:cs typeface="Calibri" panose="020F0502020204030204" pitchFamily="34" charset="0"/>
              </a:rPr>
              <a:t> to provide feedback on this MLM.</a:t>
            </a:r>
          </a:p>
        </p:txBody>
      </p:sp>
    </p:spTree>
    <p:custDataLst>
      <p:tags r:id="rId1"/>
    </p:custDataLst>
    <p:extLst>
      <p:ext uri="{BB962C8B-B14F-4D97-AF65-F5344CB8AC3E}">
        <p14:creationId xmlns:p14="http://schemas.microsoft.com/office/powerpoint/2010/main" val="3889178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37402844-95ED-43AB-ADA5-4F13B457B37B}"/>
              </a:ext>
            </a:extLst>
          </p:cNvPr>
          <p:cNvGraphicFramePr>
            <a:graphicFrameLocks noGrp="1"/>
          </p:cNvGraphicFramePr>
          <p:nvPr>
            <p:extLst>
              <p:ext uri="{D42A27DB-BD31-4B8C-83A1-F6EECF244321}">
                <p14:modId xmlns:p14="http://schemas.microsoft.com/office/powerpoint/2010/main" val="3223632941"/>
              </p:ext>
            </p:extLst>
          </p:nvPr>
        </p:nvGraphicFramePr>
        <p:xfrm>
          <a:off x="418356" y="1036020"/>
          <a:ext cx="11082179" cy="5064977"/>
        </p:xfrm>
        <a:graphic>
          <a:graphicData uri="http://schemas.openxmlformats.org/drawingml/2006/table">
            <a:tbl>
              <a:tblPr firstRow="1" firstCol="1" bandRow="1">
                <a:tableStyleId>{5C22544A-7EE6-4342-B048-85BDC9FD1C3A}</a:tableStyleId>
              </a:tblPr>
              <a:tblGrid>
                <a:gridCol w="2761185">
                  <a:extLst>
                    <a:ext uri="{9D8B030D-6E8A-4147-A177-3AD203B41FA5}">
                      <a16:colId xmlns:a16="http://schemas.microsoft.com/office/drawing/2014/main" val="20000"/>
                    </a:ext>
                  </a:extLst>
                </a:gridCol>
                <a:gridCol w="8320994">
                  <a:extLst>
                    <a:ext uri="{9D8B030D-6E8A-4147-A177-3AD203B41FA5}">
                      <a16:colId xmlns:a16="http://schemas.microsoft.com/office/drawing/2014/main" val="20001"/>
                    </a:ext>
                  </a:extLst>
                </a:gridCol>
              </a:tblGrid>
              <a:tr h="5064977">
                <a:tc>
                  <a:txBody>
                    <a:bodyPr/>
                    <a:lstStyle/>
                    <a:p>
                      <a:pPr marL="0" marR="0">
                        <a:lnSpc>
                          <a:spcPct val="115000"/>
                        </a:lnSpc>
                        <a:spcBef>
                          <a:spcPts val="0"/>
                        </a:spcBef>
                        <a:spcAft>
                          <a:spcPts val="10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endParaRPr lang="en-US" sz="1600" dirty="0">
                        <a:solidFill>
                          <a:schemeClr val="tx1"/>
                        </a:solidFill>
                        <a:effectLst/>
                      </a:endParaRPr>
                    </a:p>
                    <a:p>
                      <a:pPr marL="0" marR="0"/>
                      <a:r>
                        <a:rPr lang="en-US" sz="1600" b="0" dirty="0">
                          <a:solidFill>
                            <a:schemeClr val="tx1"/>
                          </a:solidFill>
                          <a:effectLst/>
                        </a:rPr>
                        <a:t>Gary is president of Enterprise Consultants International (ECI) since 2000, offering master planning, project management and metrology services to industrial clients.  </a:t>
                      </a:r>
                      <a:br>
                        <a:rPr lang="en-US" sz="1600" b="0" dirty="0">
                          <a:solidFill>
                            <a:schemeClr val="tx1"/>
                          </a:solidFill>
                          <a:effectLst/>
                        </a:rPr>
                      </a:br>
                      <a:endParaRPr lang="en-US" sz="1600" b="0" dirty="0">
                        <a:solidFill>
                          <a:schemeClr val="tx1"/>
                        </a:solidFill>
                        <a:effectLst/>
                      </a:endParaRPr>
                    </a:p>
                    <a:p>
                      <a:pPr marL="0" marR="0"/>
                      <a:r>
                        <a:rPr lang="en-US" sz="1600" b="0" dirty="0">
                          <a:solidFill>
                            <a:schemeClr val="tx1"/>
                          </a:solidFill>
                          <a:effectLst/>
                        </a:rPr>
                        <a:t>He is also active in promoting PERA enterprise management concepts, and is working with international standards bodies to develop industrial enterprise  information and control standards.</a:t>
                      </a:r>
                      <a:br>
                        <a:rPr lang="en-US" sz="1600" b="0" dirty="0">
                          <a:solidFill>
                            <a:schemeClr val="tx1"/>
                          </a:solidFill>
                          <a:effectLst/>
                        </a:rPr>
                      </a:br>
                      <a:endParaRPr lang="en-US" sz="1600" b="0" dirty="0">
                        <a:solidFill>
                          <a:schemeClr val="tx1"/>
                        </a:solidFill>
                        <a:effectLst/>
                      </a:endParaRPr>
                    </a:p>
                    <a:p>
                      <a:pPr marL="0" marR="0"/>
                      <a:r>
                        <a:rPr lang="en-US" sz="1600" b="0" dirty="0">
                          <a:solidFill>
                            <a:schemeClr val="tx1"/>
                          </a:solidFill>
                          <a:effectLst/>
                        </a:rPr>
                        <a:t>Gary has over forty years experience in the automation and operation of process  manufacturing facilities. He is experienced in the application of control and information systems including; Site-Wide Process Optimization, Complex Batch Operations and many process analyzer systems including a custody transfer analyzers and approximately 100  Power Plant Continuous Emissions Stack Monitoring Systems (CEMS). </a:t>
                      </a:r>
                    </a:p>
                    <a:p>
                      <a:pPr marL="0" marR="0"/>
                      <a:endParaRPr lang="en-US" sz="1600" b="0" dirty="0">
                        <a:solidFill>
                          <a:schemeClr val="tx1"/>
                        </a:solidFill>
                        <a:effectLst/>
                      </a:endParaRPr>
                    </a:p>
                    <a:p>
                      <a:pPr marL="0" marR="0"/>
                      <a:r>
                        <a:rPr lang="en-US" sz="1600" b="0" dirty="0">
                          <a:solidFill>
                            <a:schemeClr val="tx1"/>
                          </a:solidFill>
                          <a:effectLst/>
                        </a:rPr>
                        <a:t>He has also been responsible for design and implementation of 25 technical computing systems including Engineering Information Systems (EIS), and Engineering Automation Systems (EAS) ranging from the second engineering CAD system in Canada, </a:t>
                      </a:r>
                      <a:r>
                        <a:rPr lang="en-US" sz="1600" b="0">
                          <a:solidFill>
                            <a:schemeClr val="tx1"/>
                          </a:solidFill>
                          <a:effectLst/>
                        </a:rPr>
                        <a:t>to the latest </a:t>
                      </a:r>
                      <a:r>
                        <a:rPr lang="en-US" sz="1600" b="0" dirty="0">
                          <a:solidFill>
                            <a:schemeClr val="tx1"/>
                          </a:solidFill>
                          <a:effectLst/>
                        </a:rPr>
                        <a:t>EIS and EAS systems implemented in world-scale projects with thousands of users.</a:t>
                      </a:r>
                      <a:endParaRPr lang="en-US" sz="16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0000"/>
                  </a:ext>
                </a:extLst>
              </a:tr>
            </a:tbl>
          </a:graphicData>
        </a:graphic>
      </p:graphicFrame>
      <p:pic>
        <p:nvPicPr>
          <p:cNvPr id="9" name="Picture 3" descr="Rathwell">
            <a:extLst>
              <a:ext uri="{FF2B5EF4-FFF2-40B4-BE49-F238E27FC236}">
                <a16:creationId xmlns:a16="http://schemas.microsoft.com/office/drawing/2014/main" id="{C3ED693D-6D19-4BA5-8993-895368A4FB01}"/>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93478" y="2341506"/>
            <a:ext cx="2083724" cy="208372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8444B60-7B7F-42E4-75D3-2C0D1025BCF7}"/>
              </a:ext>
            </a:extLst>
          </p:cNvPr>
          <p:cNvSpPr txBox="1">
            <a:spLocks/>
          </p:cNvSpPr>
          <p:nvPr/>
        </p:nvSpPr>
        <p:spPr>
          <a:xfrm>
            <a:off x="2788528" y="291520"/>
            <a:ext cx="6201703" cy="557611"/>
          </a:xfrm>
          <a:prstGeom prst="rect">
            <a:avLst/>
          </a:prstGeom>
          <a:solidFill>
            <a:schemeClr val="accent3">
              <a:lumMod val="20000"/>
              <a:lumOff val="80000"/>
            </a:schemeClr>
          </a:solidFill>
        </p:spPr>
        <p:txBody>
          <a:bodyPr/>
          <a:lstStyle>
            <a:lvl1pPr algn="l" defTabSz="1019175" rtl="0" eaLnBrk="0" fontAlgn="base" hangingPunct="0">
              <a:spcBef>
                <a:spcPct val="0"/>
              </a:spcBef>
              <a:spcAft>
                <a:spcPct val="0"/>
              </a:spcAft>
              <a:defRPr sz="2800" b="1" kern="1200">
                <a:solidFill>
                  <a:srgbClr val="072B5F"/>
                </a:solidFill>
                <a:latin typeface="+mj-lt"/>
                <a:ea typeface="+mj-ea"/>
                <a:cs typeface="+mj-cs"/>
              </a:defRPr>
            </a:lvl1pPr>
            <a:lvl2pPr algn="l" defTabSz="1019175" rtl="0" eaLnBrk="0" fontAlgn="base" hangingPunct="0">
              <a:spcBef>
                <a:spcPct val="0"/>
              </a:spcBef>
              <a:spcAft>
                <a:spcPct val="0"/>
              </a:spcAft>
              <a:defRPr sz="2800" b="1">
                <a:solidFill>
                  <a:srgbClr val="072B5F"/>
                </a:solidFill>
                <a:latin typeface="Arial" panose="020B0604020202020204" pitchFamily="34" charset="0"/>
              </a:defRPr>
            </a:lvl2pPr>
            <a:lvl3pPr algn="l" defTabSz="1019175" rtl="0" eaLnBrk="0" fontAlgn="base" hangingPunct="0">
              <a:spcBef>
                <a:spcPct val="0"/>
              </a:spcBef>
              <a:spcAft>
                <a:spcPct val="0"/>
              </a:spcAft>
              <a:defRPr sz="2800" b="1">
                <a:solidFill>
                  <a:srgbClr val="072B5F"/>
                </a:solidFill>
                <a:latin typeface="Arial" panose="020B0604020202020204" pitchFamily="34" charset="0"/>
              </a:defRPr>
            </a:lvl3pPr>
            <a:lvl4pPr algn="l" defTabSz="1019175" rtl="0" eaLnBrk="0" fontAlgn="base" hangingPunct="0">
              <a:spcBef>
                <a:spcPct val="0"/>
              </a:spcBef>
              <a:spcAft>
                <a:spcPct val="0"/>
              </a:spcAft>
              <a:defRPr sz="2800" b="1">
                <a:solidFill>
                  <a:srgbClr val="072B5F"/>
                </a:solidFill>
                <a:latin typeface="Arial" panose="020B0604020202020204" pitchFamily="34" charset="0"/>
              </a:defRPr>
            </a:lvl4pPr>
            <a:lvl5pPr algn="l" defTabSz="1019175" rtl="0" eaLnBrk="0" fontAlgn="base" hangingPunct="0">
              <a:spcBef>
                <a:spcPct val="0"/>
              </a:spcBef>
              <a:spcAft>
                <a:spcPct val="0"/>
              </a:spcAft>
              <a:defRPr sz="2800" b="1">
                <a:solidFill>
                  <a:srgbClr val="072B5F"/>
                </a:solidFill>
                <a:latin typeface="Arial" panose="020B0604020202020204" pitchFamily="34" charset="0"/>
              </a:defRPr>
            </a:lvl5pPr>
            <a:lvl6pPr marL="457200" algn="l" defTabSz="1019175" rtl="0" fontAlgn="base">
              <a:spcBef>
                <a:spcPct val="0"/>
              </a:spcBef>
              <a:spcAft>
                <a:spcPct val="0"/>
              </a:spcAft>
              <a:defRPr sz="2800" b="1">
                <a:solidFill>
                  <a:srgbClr val="072B5F"/>
                </a:solidFill>
                <a:latin typeface="Arial" panose="020B0604020202020204" pitchFamily="34" charset="0"/>
              </a:defRPr>
            </a:lvl6pPr>
            <a:lvl7pPr marL="914400" algn="l" defTabSz="1019175" rtl="0" fontAlgn="base">
              <a:spcBef>
                <a:spcPct val="0"/>
              </a:spcBef>
              <a:spcAft>
                <a:spcPct val="0"/>
              </a:spcAft>
              <a:defRPr sz="2800" b="1">
                <a:solidFill>
                  <a:srgbClr val="072B5F"/>
                </a:solidFill>
                <a:latin typeface="Arial" panose="020B0604020202020204" pitchFamily="34" charset="0"/>
              </a:defRPr>
            </a:lvl7pPr>
            <a:lvl8pPr marL="1371600" algn="l" defTabSz="1019175" rtl="0" fontAlgn="base">
              <a:spcBef>
                <a:spcPct val="0"/>
              </a:spcBef>
              <a:spcAft>
                <a:spcPct val="0"/>
              </a:spcAft>
              <a:defRPr sz="2800" b="1">
                <a:solidFill>
                  <a:srgbClr val="072B5F"/>
                </a:solidFill>
                <a:latin typeface="Arial" panose="020B0604020202020204" pitchFamily="34" charset="0"/>
              </a:defRPr>
            </a:lvl8pPr>
            <a:lvl9pPr marL="1828800" algn="l" defTabSz="1019175" rtl="0" fontAlgn="base">
              <a:spcBef>
                <a:spcPct val="0"/>
              </a:spcBef>
              <a:spcAft>
                <a:spcPct val="0"/>
              </a:spcAft>
              <a:defRPr sz="2800" b="1">
                <a:solidFill>
                  <a:srgbClr val="072B5F"/>
                </a:solidFill>
                <a:latin typeface="Arial" panose="020B0604020202020204" pitchFamily="34" charset="0"/>
              </a:defRPr>
            </a:lvl9pPr>
          </a:lstStyle>
          <a:p>
            <a:pPr algn="ctr" defTabSz="899320"/>
            <a:r>
              <a:rPr lang="en-US" dirty="0">
                <a:solidFill>
                  <a:srgbClr val="003E6B"/>
                </a:solidFill>
                <a:latin typeface="Arial Black" panose="020B0A04020102020204" pitchFamily="34" charset="0"/>
                <a:ea typeface="+mn-ea"/>
                <a:cs typeface="+mn-cs"/>
              </a:rPr>
              <a:t>Author</a:t>
            </a:r>
          </a:p>
        </p:txBody>
      </p:sp>
    </p:spTree>
    <p:extLst>
      <p:ext uri="{BB962C8B-B14F-4D97-AF65-F5344CB8AC3E}">
        <p14:creationId xmlns:p14="http://schemas.microsoft.com/office/powerpoint/2010/main" val="26199259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ISPRING_SLIDE_INDENT_LEVEL" val="0"/>
  <p:tag name="ISPRING_PRESENTER_ID" val="{D305227C-98B0-4AB0-B5E1-D25CE20F7A3B}"/>
  <p:tag name="ISPRING_CUSTOM_TIMING_USED" val="0"/>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GENSWF_ADVANCE_TIME" val="5.000"/>
  <p:tag name="ISPRING_CUSTOM_TIMING_USED" val="1"/>
  <p:tag name="ISPRING_SLIDE_ID_2" val="{D37473ED-8277-4FFC-ABBC-AD311EBD6F93}"/>
  <p:tag name="ISPRING_SLIDE_INDENT_LEVEL" val="0"/>
  <p:tag name="ISPRING_PRESENTER_ID" val="{D305227C-98B0-4AB0-B5E1-D25CE20F7A3B}"/>
  <p:tag name="ARTICULATE_SLIDE_THUMBNAIL_REFRESH" val="1"/>
</p:tagLst>
</file>

<file path=ppt/theme/theme1.xml><?xml version="1.0" encoding="utf-8"?>
<a:theme xmlns:a="http://schemas.openxmlformats.org/drawingml/2006/main" name="OMAC_Blue">
  <a:themeElements>
    <a:clrScheme name="OMAC_Blu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2">
      <a:majorFont>
        <a:latin typeface="Montserrat"/>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anose="02020603050405020304"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anose="02020603050405020304" pitchFamily="18" charset="0"/>
          </a:defRPr>
        </a:defPPr>
      </a:lstStyle>
    </a:lnDef>
  </a:objectDefaults>
  <a:extraClrSchemeLst>
    <a:extraClrScheme>
      <a:clrScheme name="OMAC_Blu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MAC_Blu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MAC_Blu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MAC_Blu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MAC_Blu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MAC_Blu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MAC_Blu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MAC_Blu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MAC_Blu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MAC_Blu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MAC_Blu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MAC_Blu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5008</TotalTime>
  <Words>2699</Words>
  <Application>Microsoft Office PowerPoint</Application>
  <PresentationFormat>Widescreen</PresentationFormat>
  <Paragraphs>300</Paragraphs>
  <Slides>11</Slides>
  <Notes>11</Notes>
  <HiddenSlides>0</HiddenSlides>
  <MMClips>3</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Aptos</vt:lpstr>
      <vt:lpstr>Arial</vt:lpstr>
      <vt:lpstr>Arial Black</vt:lpstr>
      <vt:lpstr>Calibri</vt:lpstr>
      <vt:lpstr>Montserrat</vt:lpstr>
      <vt:lpstr>Open Sans</vt:lpstr>
      <vt:lpstr>Verdana</vt:lpstr>
      <vt:lpstr>Wingdings</vt:lpstr>
      <vt:lpstr>OMAC_Blue</vt:lpstr>
      <vt:lpstr>PowerPoint Presentation</vt:lpstr>
      <vt:lpstr>PowerPoint Presentation</vt:lpstr>
      <vt:lpstr>Analyzer Control System P&amp;ID (Process &amp; Instrumentation Diagram)</vt:lpstr>
      <vt:lpstr>Control Response and Stability</vt:lpstr>
      <vt:lpstr>Control Response and Stability (continued) </vt:lpstr>
      <vt:lpstr>PowerPoint Presentation</vt:lpstr>
      <vt:lpstr>Configuration Management will be Needed</vt:lpstr>
      <vt:lpstr>Cyber Security is Essential</vt:lpstr>
      <vt:lpstr>Each IID will Require an FDI Package</vt:lpstr>
      <vt:lpstr>Key “Take-away” Messages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Gary Rathwell</dc:creator>
  <cp:lastModifiedBy>Gary Rathwell</cp:lastModifiedBy>
  <cp:revision>35</cp:revision>
  <cp:lastPrinted>2025-12-11T16:16:43Z</cp:lastPrinted>
  <dcterms:created xsi:type="dcterms:W3CDTF">2024-08-05T20:06:21Z</dcterms:created>
  <dcterms:modified xsi:type="dcterms:W3CDTF">2026-08-06T21:44:13Z</dcterms:modified>
</cp:coreProperties>
</file>