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8.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421" r:id="rId2"/>
    <p:sldId id="256" r:id="rId3"/>
    <p:sldId id="257" r:id="rId4"/>
    <p:sldId id="258" r:id="rId5"/>
    <p:sldId id="259" r:id="rId6"/>
    <p:sldId id="260" r:id="rId7"/>
    <p:sldId id="261" r:id="rId8"/>
    <p:sldId id="278" r:id="rId9"/>
    <p:sldId id="279" r:id="rId10"/>
    <p:sldId id="280" r:id="rId11"/>
    <p:sldId id="388" r:id="rId1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8005" autoAdjust="0"/>
    <p:restoredTop sz="75960" autoAdjust="0"/>
  </p:normalViewPr>
  <p:slideViewPr>
    <p:cSldViewPr snapToGrid="0">
      <p:cViewPr varScale="1">
        <p:scale>
          <a:sx n="65" d="100"/>
          <a:sy n="65" d="100"/>
        </p:scale>
        <p:origin x="642" y="288"/>
      </p:cViewPr>
      <p:guideLst/>
    </p:cSldViewPr>
  </p:slideViewPr>
  <p:notesTextViewPr>
    <p:cViewPr>
      <p:scale>
        <a:sx n="1" d="1"/>
        <a:sy n="1" d="1"/>
      </p:scale>
      <p:origin x="0" y="0"/>
    </p:cViewPr>
  </p:notesTextViewPr>
  <p:notesViewPr>
    <p:cSldViewPr snapToGrid="0">
      <p:cViewPr varScale="1">
        <p:scale>
          <a:sx n="71" d="100"/>
          <a:sy n="71" d="100"/>
        </p:scale>
        <p:origin x="222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the ISA 108 standard on configuration management of intelligent industrial devices and networks.</a:t>
            </a:r>
          </a:p>
          <a:p>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819"/>
              </a:spcBef>
              <a:buNone/>
            </a:pPr>
            <a:r>
              <a:rPr lang="en-US" b="1" dirty="0"/>
              <a:t>ISA</a:t>
            </a:r>
            <a:r>
              <a:rPr lang="en-US" b="1" spc="-170" dirty="0"/>
              <a:t> </a:t>
            </a:r>
            <a:r>
              <a:rPr lang="en-US" b="1" dirty="0"/>
              <a:t>108</a:t>
            </a:r>
            <a:r>
              <a:rPr lang="en-US" b="1" spc="-40" dirty="0"/>
              <a:t> </a:t>
            </a:r>
            <a:r>
              <a:rPr lang="en-US" b="1" dirty="0"/>
              <a:t>recommends:</a:t>
            </a:r>
            <a:endParaRPr lang="en-US" sz="1200" b="1" dirty="0"/>
          </a:p>
          <a:p>
            <a:pPr marL="419734" marR="245745" indent="-342900">
              <a:spcBef>
                <a:spcPts val="610"/>
              </a:spcBef>
              <a:buChar char="•"/>
              <a:tabLst>
                <a:tab pos="419734" algn="l"/>
              </a:tabLst>
            </a:pPr>
            <a:r>
              <a:rPr lang="en-US" sz="1200" spc="-10" dirty="0"/>
              <a:t>Risk-</a:t>
            </a:r>
            <a:r>
              <a:rPr lang="en-US" sz="1200" dirty="0"/>
              <a:t>based</a:t>
            </a:r>
            <a:r>
              <a:rPr lang="en-US" sz="1200" spc="-60" dirty="0"/>
              <a:t> </a:t>
            </a:r>
            <a:r>
              <a:rPr lang="en-US" sz="1200" dirty="0"/>
              <a:t>Work</a:t>
            </a:r>
            <a:r>
              <a:rPr lang="en-US" sz="1200" spc="-35" dirty="0"/>
              <a:t> </a:t>
            </a:r>
            <a:r>
              <a:rPr lang="en-US" sz="1200" dirty="0"/>
              <a:t>Processes</a:t>
            </a:r>
            <a:r>
              <a:rPr lang="en-US" sz="1200" spc="-45" dirty="0"/>
              <a:t> </a:t>
            </a:r>
            <a:r>
              <a:rPr lang="en-US" sz="1200" dirty="0"/>
              <a:t>that</a:t>
            </a:r>
            <a:r>
              <a:rPr lang="en-US" sz="1200" spc="-45" dirty="0"/>
              <a:t> </a:t>
            </a:r>
            <a:r>
              <a:rPr lang="en-US" sz="1200" dirty="0"/>
              <a:t>integrate</a:t>
            </a:r>
            <a:r>
              <a:rPr lang="en-US" sz="1200" spc="-35" dirty="0"/>
              <a:t> </a:t>
            </a:r>
            <a:r>
              <a:rPr lang="en-US" sz="1200" dirty="0"/>
              <a:t>with</a:t>
            </a:r>
            <a:r>
              <a:rPr lang="en-US" sz="1200" spc="-10" dirty="0"/>
              <a:t> </a:t>
            </a:r>
            <a:r>
              <a:rPr lang="en-US" sz="1200" dirty="0"/>
              <a:t>other</a:t>
            </a:r>
            <a:r>
              <a:rPr lang="en-US" sz="1200" spc="-30" dirty="0"/>
              <a:t> </a:t>
            </a:r>
            <a:r>
              <a:rPr lang="en-US" sz="1200" spc="-10" dirty="0"/>
              <a:t>engineering </a:t>
            </a:r>
            <a:r>
              <a:rPr lang="en-US" sz="1200" dirty="0"/>
              <a:t>standards,</a:t>
            </a:r>
            <a:r>
              <a:rPr lang="en-US" sz="1200" spc="-75" dirty="0"/>
              <a:t> </a:t>
            </a:r>
            <a:r>
              <a:rPr lang="en-US" sz="1200" dirty="0"/>
              <a:t>and</a:t>
            </a:r>
            <a:r>
              <a:rPr lang="en-US" sz="1200" spc="-20" dirty="0"/>
              <a:t> </a:t>
            </a:r>
            <a:r>
              <a:rPr lang="en-US" sz="1200" spc="-10" dirty="0"/>
              <a:t>eliminate</a:t>
            </a:r>
            <a:r>
              <a:rPr lang="en-US" sz="1200" spc="-130" dirty="0"/>
              <a:t> </a:t>
            </a:r>
            <a:r>
              <a:rPr lang="en-US" sz="1200" dirty="0"/>
              <a:t>Alarm/Alert</a:t>
            </a:r>
            <a:r>
              <a:rPr lang="en-US" sz="1200" spc="-25" dirty="0"/>
              <a:t> </a:t>
            </a:r>
            <a:r>
              <a:rPr lang="en-US" sz="1200" dirty="0"/>
              <a:t>“flooding”</a:t>
            </a:r>
            <a:r>
              <a:rPr lang="en-US" sz="1200" spc="-35" dirty="0"/>
              <a:t> </a:t>
            </a:r>
            <a:r>
              <a:rPr lang="en-US" sz="1200" dirty="0"/>
              <a:t>early</a:t>
            </a:r>
            <a:r>
              <a:rPr lang="en-US" sz="1200" spc="-35" dirty="0"/>
              <a:t> </a:t>
            </a:r>
            <a:r>
              <a:rPr lang="en-US" sz="1200" dirty="0"/>
              <a:t>in</a:t>
            </a:r>
            <a:r>
              <a:rPr lang="en-US" sz="1200" spc="-10" dirty="0"/>
              <a:t> design.</a:t>
            </a:r>
            <a:endParaRPr lang="en-US" sz="1200" dirty="0"/>
          </a:p>
          <a:p>
            <a:pPr marL="419734" marR="5080" indent="-342900">
              <a:spcBef>
                <a:spcPts val="1200"/>
              </a:spcBef>
              <a:buChar char="•"/>
              <a:tabLst>
                <a:tab pos="419734" algn="l"/>
              </a:tabLst>
            </a:pPr>
            <a:r>
              <a:rPr lang="en-US" sz="1200" dirty="0"/>
              <a:t>A</a:t>
            </a:r>
            <a:r>
              <a:rPr lang="en-US" sz="1200" spc="-125" dirty="0"/>
              <a:t> </a:t>
            </a:r>
            <a:r>
              <a:rPr lang="en-US" sz="1200" dirty="0"/>
              <a:t>way</a:t>
            </a:r>
            <a:r>
              <a:rPr lang="en-US" sz="1200" spc="-20" dirty="0"/>
              <a:t> </a:t>
            </a:r>
            <a:r>
              <a:rPr lang="en-US" sz="1200" dirty="0"/>
              <a:t>for</a:t>
            </a:r>
            <a:r>
              <a:rPr lang="en-US" sz="1200" spc="-40" dirty="0"/>
              <a:t> </a:t>
            </a:r>
            <a:r>
              <a:rPr lang="en-US" sz="1200" dirty="0"/>
              <a:t>maintenance</a:t>
            </a:r>
            <a:r>
              <a:rPr lang="en-US" sz="1200" spc="-50" dirty="0"/>
              <a:t> </a:t>
            </a:r>
            <a:r>
              <a:rPr lang="en-US" sz="1200" dirty="0"/>
              <a:t>to</a:t>
            </a:r>
            <a:r>
              <a:rPr lang="en-US" sz="1200" spc="-20" dirty="0"/>
              <a:t> </a:t>
            </a:r>
            <a:r>
              <a:rPr lang="en-US" sz="1200" dirty="0"/>
              <a:t>immediately</a:t>
            </a:r>
            <a:r>
              <a:rPr lang="en-US" sz="1200" spc="-40" dirty="0"/>
              <a:t> </a:t>
            </a:r>
            <a:r>
              <a:rPr lang="en-US" sz="1200" dirty="0"/>
              <a:t>determine</a:t>
            </a:r>
            <a:r>
              <a:rPr lang="en-US" sz="1200" spc="-30" dirty="0"/>
              <a:t> </a:t>
            </a:r>
            <a:r>
              <a:rPr lang="en-US" sz="1200" dirty="0"/>
              <a:t>whether</a:t>
            </a:r>
            <a:r>
              <a:rPr lang="en-US" sz="1200" spc="-45" dirty="0"/>
              <a:t> </a:t>
            </a:r>
            <a:r>
              <a:rPr lang="en-US" sz="1200" dirty="0"/>
              <a:t>they</a:t>
            </a:r>
            <a:r>
              <a:rPr lang="en-US" sz="1200" spc="-20" dirty="0"/>
              <a:t> </a:t>
            </a:r>
            <a:r>
              <a:rPr lang="en-US" sz="1200" spc="-25" dirty="0"/>
              <a:t>may </a:t>
            </a:r>
            <a:r>
              <a:rPr lang="en-US" sz="1200" dirty="0"/>
              <a:t>immediately</a:t>
            </a:r>
            <a:r>
              <a:rPr lang="en-US" sz="1200" spc="-30" dirty="0"/>
              <a:t> </a:t>
            </a:r>
            <a:r>
              <a:rPr lang="en-US" sz="1200" dirty="0"/>
              <a:t>replace</a:t>
            </a:r>
            <a:r>
              <a:rPr lang="en-US" sz="1200" spc="-30" dirty="0"/>
              <a:t> </a:t>
            </a:r>
            <a:r>
              <a:rPr lang="en-US" sz="1200" dirty="0"/>
              <a:t>an</a:t>
            </a:r>
            <a:r>
              <a:rPr lang="en-US" sz="1200" spc="-10" dirty="0"/>
              <a:t> </a:t>
            </a:r>
            <a:r>
              <a:rPr lang="en-US" sz="1200" dirty="0"/>
              <a:t>IID </a:t>
            </a:r>
            <a:r>
              <a:rPr lang="en-US" sz="1200" spc="-10" dirty="0"/>
              <a:t>“like-for-</a:t>
            </a:r>
            <a:r>
              <a:rPr lang="en-US" sz="1200" dirty="0"/>
              <a:t>like”</a:t>
            </a:r>
            <a:r>
              <a:rPr lang="en-US" sz="1200" spc="-45" dirty="0"/>
              <a:t> </a:t>
            </a:r>
            <a:r>
              <a:rPr lang="en-US" sz="1200" dirty="0"/>
              <a:t>or</a:t>
            </a:r>
            <a:r>
              <a:rPr lang="en-US" sz="1200" spc="-10" dirty="0"/>
              <a:t> </a:t>
            </a:r>
            <a:r>
              <a:rPr lang="en-US" sz="1200" dirty="0"/>
              <a:t>only</a:t>
            </a:r>
            <a:r>
              <a:rPr lang="en-US" sz="1200" spc="-10" dirty="0"/>
              <a:t> </a:t>
            </a:r>
            <a:r>
              <a:rPr lang="en-US" sz="1200" dirty="0"/>
              <a:t>after</a:t>
            </a:r>
            <a:r>
              <a:rPr lang="en-US" sz="1200" spc="-25" dirty="0"/>
              <a:t> </a:t>
            </a:r>
            <a:r>
              <a:rPr lang="en-US" sz="1200" spc="-10" dirty="0"/>
              <a:t>engineering”.</a:t>
            </a:r>
            <a:endParaRPr lang="en-US" sz="1200" dirty="0"/>
          </a:p>
          <a:p>
            <a:pPr marL="419734" marR="735965" indent="-342900">
              <a:spcBef>
                <a:spcPts val="1200"/>
              </a:spcBef>
              <a:buChar char="•"/>
              <a:tabLst>
                <a:tab pos="419734" algn="l"/>
              </a:tabLst>
            </a:pPr>
            <a:r>
              <a:rPr lang="en-US" sz="1200" dirty="0"/>
              <a:t>A</a:t>
            </a:r>
            <a:r>
              <a:rPr lang="en-US" sz="1200" spc="-130" dirty="0"/>
              <a:t> </a:t>
            </a:r>
            <a:r>
              <a:rPr lang="en-US" sz="1200" dirty="0"/>
              <a:t>way</a:t>
            </a:r>
            <a:r>
              <a:rPr lang="en-US" sz="1200" spc="-25" dirty="0"/>
              <a:t> </a:t>
            </a:r>
            <a:r>
              <a:rPr lang="en-US" sz="1200" dirty="0"/>
              <a:t>to</a:t>
            </a:r>
            <a:r>
              <a:rPr lang="en-US" sz="1200" spc="-35" dirty="0"/>
              <a:t> </a:t>
            </a:r>
            <a:r>
              <a:rPr lang="en-US" sz="1200" dirty="0"/>
              <a:t>facilitate</a:t>
            </a:r>
            <a:r>
              <a:rPr lang="en-US" sz="1200" spc="-30" dirty="0"/>
              <a:t> </a:t>
            </a:r>
            <a:r>
              <a:rPr lang="en-US" sz="1200" dirty="0"/>
              <a:t>“handover”</a:t>
            </a:r>
            <a:r>
              <a:rPr lang="en-US" sz="1200" spc="-50" dirty="0"/>
              <a:t> </a:t>
            </a:r>
            <a:r>
              <a:rPr lang="en-US" sz="1200" dirty="0"/>
              <a:t>of</a:t>
            </a:r>
            <a:r>
              <a:rPr lang="en-US" sz="1200" spc="-30" dirty="0"/>
              <a:t> </a:t>
            </a:r>
            <a:r>
              <a:rPr lang="en-US" sz="1200" dirty="0"/>
              <a:t>information</a:t>
            </a:r>
            <a:r>
              <a:rPr lang="en-US" sz="1200" spc="-45" dirty="0"/>
              <a:t> </a:t>
            </a:r>
            <a:r>
              <a:rPr lang="en-US" sz="1200" dirty="0"/>
              <a:t>between</a:t>
            </a:r>
            <a:r>
              <a:rPr lang="en-US" sz="1200" spc="-45" dirty="0"/>
              <a:t> </a:t>
            </a:r>
            <a:r>
              <a:rPr lang="en-US" sz="1200" spc="-10" dirty="0"/>
              <a:t>Phases </a:t>
            </a:r>
            <a:r>
              <a:rPr lang="en-US" sz="1200" dirty="0"/>
              <a:t>(especially</a:t>
            </a:r>
            <a:r>
              <a:rPr lang="en-US" sz="1200" spc="-45" dirty="0"/>
              <a:t> </a:t>
            </a:r>
            <a:r>
              <a:rPr lang="en-US" sz="1200" dirty="0"/>
              <a:t>between</a:t>
            </a:r>
            <a:r>
              <a:rPr lang="en-US" sz="1200" spc="-40" dirty="0"/>
              <a:t> </a:t>
            </a:r>
            <a:r>
              <a:rPr lang="en-US" sz="1200" dirty="0"/>
              <a:t>Project</a:t>
            </a:r>
            <a:r>
              <a:rPr lang="en-US" sz="1200" spc="-35" dirty="0"/>
              <a:t> </a:t>
            </a:r>
            <a:r>
              <a:rPr lang="en-US" sz="1200" dirty="0"/>
              <a:t>and</a:t>
            </a:r>
            <a:r>
              <a:rPr lang="en-US" sz="1200" spc="-25" dirty="0"/>
              <a:t> </a:t>
            </a:r>
            <a:r>
              <a:rPr lang="en-US" sz="1200" dirty="0"/>
              <a:t>Operations</a:t>
            </a:r>
            <a:r>
              <a:rPr lang="en-US" sz="1200" spc="-60" dirty="0"/>
              <a:t> </a:t>
            </a:r>
            <a:r>
              <a:rPr lang="en-US" sz="1200" spc="-10" dirty="0"/>
              <a:t>phases).</a:t>
            </a:r>
            <a:endParaRPr lang="en-US" sz="1200" dirty="0"/>
          </a:p>
          <a:p>
            <a:pPr marL="419734" marR="580390" indent="-342900">
              <a:spcBef>
                <a:spcPts val="1205"/>
              </a:spcBef>
              <a:buChar char="•"/>
              <a:tabLst>
                <a:tab pos="419734" algn="l"/>
              </a:tabLst>
            </a:pPr>
            <a:r>
              <a:rPr lang="en-US" sz="1200" dirty="0"/>
              <a:t>A</a:t>
            </a:r>
            <a:r>
              <a:rPr lang="en-US" sz="1200" spc="-120" dirty="0"/>
              <a:t> </a:t>
            </a:r>
            <a:r>
              <a:rPr lang="en-US" sz="1200" dirty="0"/>
              <a:t>way</a:t>
            </a:r>
            <a:r>
              <a:rPr lang="en-US" sz="1200" spc="-15" dirty="0"/>
              <a:t> </a:t>
            </a:r>
            <a:r>
              <a:rPr lang="en-US" sz="1200" dirty="0"/>
              <a:t>to</a:t>
            </a:r>
            <a:r>
              <a:rPr lang="en-US" sz="1200" spc="-25" dirty="0"/>
              <a:t> </a:t>
            </a:r>
            <a:r>
              <a:rPr lang="en-US" sz="1200" dirty="0"/>
              <a:t>detect</a:t>
            </a:r>
            <a:r>
              <a:rPr lang="en-US" sz="1200" spc="-40" dirty="0"/>
              <a:t> </a:t>
            </a:r>
            <a:r>
              <a:rPr lang="en-US" sz="1200" dirty="0"/>
              <a:t>and</a:t>
            </a:r>
            <a:r>
              <a:rPr lang="en-US" sz="1200" spc="-20" dirty="0"/>
              <a:t> </a:t>
            </a:r>
            <a:r>
              <a:rPr lang="en-US" sz="1200" dirty="0"/>
              <a:t>address</a:t>
            </a:r>
            <a:r>
              <a:rPr lang="en-US" sz="1200" spc="-40" dirty="0"/>
              <a:t> </a:t>
            </a:r>
            <a:r>
              <a:rPr lang="en-US" sz="1200" dirty="0"/>
              <a:t>inadvertent</a:t>
            </a:r>
            <a:r>
              <a:rPr lang="en-US" sz="1200" spc="-50" dirty="0"/>
              <a:t> </a:t>
            </a:r>
            <a:r>
              <a:rPr lang="en-US" sz="1200" dirty="0"/>
              <a:t>changes</a:t>
            </a:r>
            <a:r>
              <a:rPr lang="en-US" sz="1200" spc="-40" dirty="0"/>
              <a:t> </a:t>
            </a:r>
            <a:r>
              <a:rPr lang="en-US" sz="1200" dirty="0"/>
              <a:t>in </a:t>
            </a:r>
            <a:r>
              <a:rPr lang="en-US" sz="1200" spc="-25" dirty="0"/>
              <a:t>IDM </a:t>
            </a:r>
            <a:r>
              <a:rPr lang="en-US" sz="1200" dirty="0"/>
              <a:t>configuration</a:t>
            </a:r>
            <a:r>
              <a:rPr lang="en-US" sz="1200" spc="-60" dirty="0"/>
              <a:t> </a:t>
            </a:r>
            <a:r>
              <a:rPr lang="en-US" sz="1200" dirty="0"/>
              <a:t>and/or</a:t>
            </a:r>
            <a:r>
              <a:rPr lang="en-US" sz="1200" spc="-45" dirty="0"/>
              <a:t> </a:t>
            </a:r>
            <a:r>
              <a:rPr lang="en-US" sz="1200" dirty="0"/>
              <a:t>Facility</a:t>
            </a:r>
            <a:r>
              <a:rPr lang="en-US" sz="1200" spc="-35" dirty="0"/>
              <a:t> </a:t>
            </a:r>
            <a:r>
              <a:rPr lang="en-US" sz="1200" dirty="0"/>
              <a:t>Design</a:t>
            </a:r>
            <a:r>
              <a:rPr lang="en-US" sz="1200" spc="-40" dirty="0"/>
              <a:t> </a:t>
            </a:r>
            <a:r>
              <a:rPr lang="en-US" sz="1200" dirty="0"/>
              <a:t>Parameters</a:t>
            </a:r>
            <a:r>
              <a:rPr lang="en-US" sz="1200" spc="-60" dirty="0"/>
              <a:t> </a:t>
            </a:r>
            <a:r>
              <a:rPr lang="en-US" sz="1200" dirty="0"/>
              <a:t>at</a:t>
            </a:r>
            <a:r>
              <a:rPr lang="en-US" sz="1200" spc="-35" dirty="0"/>
              <a:t> </a:t>
            </a:r>
            <a:r>
              <a:rPr lang="en-US" sz="1200" dirty="0"/>
              <a:t>any</a:t>
            </a:r>
            <a:r>
              <a:rPr lang="en-US" sz="1200" spc="-40" dirty="0"/>
              <a:t> </a:t>
            </a:r>
            <a:r>
              <a:rPr lang="en-US" sz="1200" spc="-10" dirty="0"/>
              <a:t>Phase.</a:t>
            </a:r>
            <a:endParaRPr lang="en-US" sz="1200" dirty="0"/>
          </a:p>
          <a:p>
            <a:pPr marL="419100" indent="-342265">
              <a:spcBef>
                <a:spcPts val="1200"/>
              </a:spcBef>
              <a:buChar char="•"/>
              <a:tabLst>
                <a:tab pos="419100" algn="l"/>
              </a:tabLst>
            </a:pPr>
            <a:r>
              <a:rPr lang="en-US" sz="1200" dirty="0"/>
              <a:t>Implementation</a:t>
            </a:r>
            <a:r>
              <a:rPr lang="en-US" sz="1200" spc="-75" dirty="0"/>
              <a:t> </a:t>
            </a:r>
            <a:r>
              <a:rPr lang="en-US" sz="1200" dirty="0"/>
              <a:t>examples</a:t>
            </a:r>
            <a:r>
              <a:rPr lang="en-US" sz="1200" spc="-40" dirty="0"/>
              <a:t> </a:t>
            </a:r>
            <a:r>
              <a:rPr lang="en-US" sz="1200" dirty="0"/>
              <a:t>for</a:t>
            </a:r>
            <a:r>
              <a:rPr lang="en-US" sz="1200" spc="-55" dirty="0"/>
              <a:t> </a:t>
            </a:r>
            <a:r>
              <a:rPr lang="en-US" sz="1200" dirty="0"/>
              <a:t>different</a:t>
            </a:r>
            <a:r>
              <a:rPr lang="en-US" sz="1200" spc="-55" dirty="0"/>
              <a:t> </a:t>
            </a:r>
            <a:r>
              <a:rPr lang="en-US" sz="1200" spc="-10" dirty="0"/>
              <a:t>industries</a:t>
            </a:r>
            <a:endParaRPr lang="en-US" sz="1200" dirty="0"/>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10</a:t>
            </a:fld>
            <a:endParaRPr lang="en-US"/>
          </a:p>
        </p:txBody>
      </p:sp>
    </p:spTree>
    <p:extLst>
      <p:ext uri="{BB962C8B-B14F-4D97-AF65-F5344CB8AC3E}">
        <p14:creationId xmlns:p14="http://schemas.microsoft.com/office/powerpoint/2010/main" val="3589937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 108 is a standard established to assist engineers to apply Intelligent Industrial Devices such as smart instruments, device controllers and associated industrial communication highways.</a:t>
            </a:r>
          </a:p>
          <a:p>
            <a:endParaRPr lang="en-US" dirty="0"/>
          </a:p>
          <a:p>
            <a:r>
              <a:rPr lang="en-US" dirty="0"/>
              <a:t>It describes how to apply intelligent Industrial Devices ( or IIDs), including the design, Operation, and maintenance of control and information systems that contain them.</a:t>
            </a:r>
          </a:p>
        </p:txBody>
      </p:sp>
      <p:sp>
        <p:nvSpPr>
          <p:cNvPr id="4" name="Slide Number Placeholder 3"/>
          <p:cNvSpPr>
            <a:spLocks noGrp="1"/>
          </p:cNvSpPr>
          <p:nvPr>
            <p:ph type="sldNum" sz="quarter" idx="5"/>
          </p:nvPr>
        </p:nvSpPr>
        <p:spPr/>
        <p:txBody>
          <a:bodyPr/>
          <a:lstStyle/>
          <a:p>
            <a:fld id="{0FDC63F9-AE46-4D1C-BB44-41C92F2D01CA}" type="slidenum">
              <a:rPr lang="en-US" smtClean="0"/>
              <a:t>2</a:t>
            </a:fld>
            <a:endParaRPr lang="en-US"/>
          </a:p>
        </p:txBody>
      </p:sp>
    </p:spTree>
    <p:extLst>
      <p:ext uri="{BB962C8B-B14F-4D97-AF65-F5344CB8AC3E}">
        <p14:creationId xmlns:p14="http://schemas.microsoft.com/office/powerpoint/2010/main" val="2899818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ISA 108 contains the following sections:</a:t>
            </a:r>
          </a:p>
          <a:p>
            <a:endParaRPr lang="en-US" dirty="0"/>
          </a:p>
          <a:p>
            <a:r>
              <a:rPr lang="en-US" dirty="0"/>
              <a:t>Part 1 describes concepts, models, and terminology. This was issued as ISA108 and submitted to the International Electrotechnical Committee as IEC 63082-1.</a:t>
            </a:r>
          </a:p>
          <a:p>
            <a:endParaRPr lang="en-US" dirty="0"/>
          </a:p>
          <a:p>
            <a:r>
              <a:rPr lang="en-US" dirty="0"/>
              <a:t>Part 2 contains normative content (what to do).</a:t>
            </a:r>
          </a:p>
          <a:p>
            <a:endParaRPr lang="en-US" dirty="0"/>
          </a:p>
          <a:p>
            <a:r>
              <a:rPr lang="en-US" dirty="0"/>
              <a:t>Part 3 contains implementation  guidelines  (how  to do it) , including Work Processes, Procedures, and Tasks, and who should execute these.</a:t>
            </a:r>
          </a:p>
          <a:p>
            <a:endParaRPr lang="en-US" dirty="0"/>
          </a:p>
          <a:p>
            <a:r>
              <a:rPr lang="en-US" dirty="0"/>
              <a:t>Part 4 contains implementation examples, including vertical industry examples (like oil refining)  or product  type examples  (such as  control valves).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3</a:t>
            </a:fld>
            <a:endParaRPr lang="en-US"/>
          </a:p>
        </p:txBody>
      </p:sp>
    </p:spTree>
    <p:extLst>
      <p:ext uri="{BB962C8B-B14F-4D97-AF65-F5344CB8AC3E}">
        <p14:creationId xmlns:p14="http://schemas.microsoft.com/office/powerpoint/2010/main" val="1214903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26034" algn="just">
              <a:spcBef>
                <a:spcPts val="1485"/>
              </a:spcBef>
            </a:pPr>
            <a:r>
              <a:rPr lang="en-US" sz="1200" dirty="0">
                <a:solidFill>
                  <a:srgbClr val="313131"/>
                </a:solidFill>
                <a:latin typeface="Arial"/>
                <a:cs typeface="Arial"/>
              </a:rPr>
              <a:t>Intelligent</a:t>
            </a:r>
            <a:r>
              <a:rPr lang="en-US" sz="1200" spc="-85" dirty="0">
                <a:solidFill>
                  <a:srgbClr val="313131"/>
                </a:solidFill>
                <a:latin typeface="Arial"/>
                <a:cs typeface="Arial"/>
              </a:rPr>
              <a:t> </a:t>
            </a:r>
            <a:r>
              <a:rPr lang="en-US" sz="1200" dirty="0">
                <a:solidFill>
                  <a:srgbClr val="313131"/>
                </a:solidFill>
                <a:latin typeface="Arial"/>
                <a:cs typeface="Arial"/>
              </a:rPr>
              <a:t>Industrial</a:t>
            </a:r>
            <a:r>
              <a:rPr lang="en-US" sz="1200" spc="-75" dirty="0">
                <a:solidFill>
                  <a:srgbClr val="313131"/>
                </a:solidFill>
                <a:latin typeface="Arial"/>
                <a:cs typeface="Arial"/>
              </a:rPr>
              <a:t> </a:t>
            </a:r>
            <a:r>
              <a:rPr lang="en-US" sz="1200" dirty="0">
                <a:solidFill>
                  <a:srgbClr val="313131"/>
                </a:solidFill>
                <a:latin typeface="Arial"/>
                <a:cs typeface="Arial"/>
              </a:rPr>
              <a:t>Devices</a:t>
            </a:r>
            <a:r>
              <a:rPr lang="en-US" sz="1200" spc="-70" dirty="0">
                <a:solidFill>
                  <a:srgbClr val="313131"/>
                </a:solidFill>
                <a:latin typeface="Arial"/>
                <a:cs typeface="Arial"/>
              </a:rPr>
              <a:t> </a:t>
            </a:r>
            <a:r>
              <a:rPr lang="en-US" sz="1200" dirty="0">
                <a:solidFill>
                  <a:srgbClr val="313131"/>
                </a:solidFill>
                <a:latin typeface="Arial"/>
                <a:cs typeface="Arial"/>
              </a:rPr>
              <a:t>(IIDs)</a:t>
            </a:r>
            <a:r>
              <a:rPr lang="en-US" sz="1200" spc="-70" dirty="0">
                <a:solidFill>
                  <a:srgbClr val="313131"/>
                </a:solidFill>
                <a:latin typeface="Arial"/>
                <a:cs typeface="Arial"/>
              </a:rPr>
              <a:t> </a:t>
            </a:r>
            <a:r>
              <a:rPr lang="en-US" sz="1200" dirty="0">
                <a:solidFill>
                  <a:srgbClr val="313131"/>
                </a:solidFill>
                <a:latin typeface="Arial"/>
                <a:cs typeface="Arial"/>
              </a:rPr>
              <a:t>can</a:t>
            </a:r>
            <a:r>
              <a:rPr lang="en-US" sz="1200" spc="-75" dirty="0">
                <a:solidFill>
                  <a:srgbClr val="313131"/>
                </a:solidFill>
                <a:latin typeface="Arial"/>
                <a:cs typeface="Arial"/>
              </a:rPr>
              <a:t> </a:t>
            </a:r>
            <a:r>
              <a:rPr lang="en-US" sz="1200" dirty="0">
                <a:solidFill>
                  <a:srgbClr val="313131"/>
                </a:solidFill>
                <a:latin typeface="Arial"/>
                <a:cs typeface="Arial"/>
              </a:rPr>
              <a:t>bring</a:t>
            </a:r>
            <a:r>
              <a:rPr lang="en-US" sz="1200" spc="-70" dirty="0">
                <a:solidFill>
                  <a:srgbClr val="313131"/>
                </a:solidFill>
                <a:latin typeface="Arial"/>
                <a:cs typeface="Arial"/>
              </a:rPr>
              <a:t> </a:t>
            </a:r>
            <a:r>
              <a:rPr lang="en-US" sz="1200" dirty="0">
                <a:solidFill>
                  <a:srgbClr val="313131"/>
                </a:solidFill>
                <a:latin typeface="Arial"/>
                <a:cs typeface="Arial"/>
              </a:rPr>
              <a:t>significant</a:t>
            </a:r>
            <a:r>
              <a:rPr lang="en-US" sz="1200" spc="-90" dirty="0">
                <a:solidFill>
                  <a:srgbClr val="313131"/>
                </a:solidFill>
                <a:latin typeface="Arial"/>
                <a:cs typeface="Arial"/>
              </a:rPr>
              <a:t> </a:t>
            </a:r>
            <a:r>
              <a:rPr lang="en-US" sz="1200" spc="-10" dirty="0">
                <a:solidFill>
                  <a:srgbClr val="313131"/>
                </a:solidFill>
                <a:latin typeface="Arial"/>
                <a:cs typeface="Arial"/>
              </a:rPr>
              <a:t>benefits </a:t>
            </a:r>
            <a:r>
              <a:rPr lang="en-US" sz="1200" dirty="0">
                <a:solidFill>
                  <a:srgbClr val="313131"/>
                </a:solidFill>
                <a:latin typeface="Arial"/>
                <a:cs typeface="Arial"/>
              </a:rPr>
              <a:t>by</a:t>
            </a:r>
            <a:r>
              <a:rPr lang="en-US" sz="1200" spc="-60" dirty="0">
                <a:solidFill>
                  <a:srgbClr val="313131"/>
                </a:solidFill>
                <a:latin typeface="Arial"/>
                <a:cs typeface="Arial"/>
              </a:rPr>
              <a:t> </a:t>
            </a:r>
            <a:r>
              <a:rPr lang="en-US" sz="1200" dirty="0">
                <a:solidFill>
                  <a:srgbClr val="313131"/>
                </a:solidFill>
                <a:latin typeface="Arial"/>
                <a:cs typeface="Arial"/>
              </a:rPr>
              <a:t>reducing</a:t>
            </a:r>
            <a:r>
              <a:rPr lang="en-US" sz="1200" spc="-70" dirty="0">
                <a:solidFill>
                  <a:srgbClr val="313131"/>
                </a:solidFill>
                <a:latin typeface="Arial"/>
                <a:cs typeface="Arial"/>
              </a:rPr>
              <a:t> </a:t>
            </a:r>
            <a:r>
              <a:rPr lang="en-US" sz="1200" dirty="0">
                <a:solidFill>
                  <a:srgbClr val="313131"/>
                </a:solidFill>
                <a:latin typeface="Arial"/>
                <a:cs typeface="Arial"/>
              </a:rPr>
              <a:t>spares</a:t>
            </a:r>
            <a:r>
              <a:rPr lang="en-US" sz="1200" spc="-60" dirty="0">
                <a:solidFill>
                  <a:srgbClr val="313131"/>
                </a:solidFill>
                <a:latin typeface="Arial"/>
                <a:cs typeface="Arial"/>
              </a:rPr>
              <a:t> </a:t>
            </a:r>
            <a:r>
              <a:rPr lang="en-US" sz="1200" dirty="0">
                <a:solidFill>
                  <a:srgbClr val="313131"/>
                </a:solidFill>
                <a:latin typeface="Arial"/>
                <a:cs typeface="Arial"/>
              </a:rPr>
              <a:t>and</a:t>
            </a:r>
            <a:r>
              <a:rPr lang="en-US" sz="1200" spc="-65" dirty="0">
                <a:solidFill>
                  <a:srgbClr val="313131"/>
                </a:solidFill>
                <a:latin typeface="Arial"/>
                <a:cs typeface="Arial"/>
              </a:rPr>
              <a:t> </a:t>
            </a:r>
            <a:r>
              <a:rPr lang="en-US" sz="1200" dirty="0">
                <a:solidFill>
                  <a:srgbClr val="313131"/>
                </a:solidFill>
                <a:latin typeface="Arial"/>
                <a:cs typeface="Arial"/>
              </a:rPr>
              <a:t>predicting</a:t>
            </a:r>
            <a:r>
              <a:rPr lang="en-US" sz="1200" spc="-70" dirty="0">
                <a:solidFill>
                  <a:srgbClr val="313131"/>
                </a:solidFill>
                <a:latin typeface="Arial"/>
                <a:cs typeface="Arial"/>
              </a:rPr>
              <a:t> </a:t>
            </a:r>
            <a:r>
              <a:rPr lang="en-US" sz="1200" dirty="0">
                <a:solidFill>
                  <a:srgbClr val="313131"/>
                </a:solidFill>
                <a:latin typeface="Arial"/>
                <a:cs typeface="Arial"/>
              </a:rPr>
              <a:t>failures; however,</a:t>
            </a:r>
            <a:r>
              <a:rPr lang="en-US" sz="1200" spc="-45" dirty="0">
                <a:solidFill>
                  <a:srgbClr val="313131"/>
                </a:solidFill>
                <a:latin typeface="Arial"/>
                <a:cs typeface="Arial"/>
              </a:rPr>
              <a:t> </a:t>
            </a:r>
            <a:r>
              <a:rPr lang="en-US" sz="1200" dirty="0">
                <a:solidFill>
                  <a:srgbClr val="313131"/>
                </a:solidFill>
                <a:latin typeface="Arial"/>
                <a:cs typeface="Arial"/>
              </a:rPr>
              <a:t>this</a:t>
            </a:r>
            <a:r>
              <a:rPr lang="en-US" sz="1200" spc="-65" dirty="0">
                <a:solidFill>
                  <a:srgbClr val="313131"/>
                </a:solidFill>
                <a:latin typeface="Arial"/>
                <a:cs typeface="Arial"/>
              </a:rPr>
              <a:t> </a:t>
            </a:r>
            <a:r>
              <a:rPr lang="en-US" sz="1200" dirty="0">
                <a:solidFill>
                  <a:srgbClr val="313131"/>
                </a:solidFill>
                <a:latin typeface="Arial"/>
                <a:cs typeface="Arial"/>
              </a:rPr>
              <a:t>potential</a:t>
            </a:r>
            <a:r>
              <a:rPr lang="en-US" sz="1200" spc="-60" dirty="0">
                <a:solidFill>
                  <a:srgbClr val="313131"/>
                </a:solidFill>
                <a:latin typeface="Arial"/>
                <a:cs typeface="Arial"/>
              </a:rPr>
              <a:t> </a:t>
            </a:r>
            <a:r>
              <a:rPr lang="en-US" sz="1200" dirty="0">
                <a:solidFill>
                  <a:srgbClr val="313131"/>
                </a:solidFill>
                <a:latin typeface="Arial"/>
                <a:cs typeface="Arial"/>
              </a:rPr>
              <a:t>is often not </a:t>
            </a:r>
            <a:r>
              <a:rPr lang="en-US" sz="1200" spc="-10" dirty="0">
                <a:solidFill>
                  <a:srgbClr val="313131"/>
                </a:solidFill>
                <a:latin typeface="Arial"/>
                <a:cs typeface="Arial"/>
              </a:rPr>
              <a:t>realized.</a:t>
            </a:r>
            <a:endParaRPr lang="en-US" sz="1200" dirty="0">
              <a:latin typeface="Arial"/>
              <a:cs typeface="Arial"/>
            </a:endParaRPr>
          </a:p>
          <a:p>
            <a:pPr>
              <a:spcBef>
                <a:spcPts val="110"/>
              </a:spcBef>
            </a:pPr>
            <a:endParaRPr lang="en-US" sz="1200" dirty="0">
              <a:latin typeface="Arial"/>
              <a:cs typeface="Arial"/>
            </a:endParaRPr>
          </a:p>
          <a:p>
            <a:pPr marL="12700" algn="just"/>
            <a:r>
              <a:rPr lang="en-US" sz="1200" dirty="0">
                <a:solidFill>
                  <a:srgbClr val="313131"/>
                </a:solidFill>
                <a:latin typeface="Arial"/>
                <a:cs typeface="Arial"/>
              </a:rPr>
              <a:t>Major</a:t>
            </a:r>
            <a:r>
              <a:rPr lang="en-US" sz="1200" spc="-55" dirty="0">
                <a:solidFill>
                  <a:srgbClr val="313131"/>
                </a:solidFill>
                <a:latin typeface="Arial"/>
                <a:cs typeface="Arial"/>
              </a:rPr>
              <a:t> </a:t>
            </a:r>
            <a:r>
              <a:rPr lang="en-US" sz="1200" spc="-10" dirty="0">
                <a:solidFill>
                  <a:srgbClr val="313131"/>
                </a:solidFill>
                <a:latin typeface="Arial"/>
                <a:cs typeface="Arial"/>
              </a:rPr>
              <a:t>implementation</a:t>
            </a:r>
            <a:r>
              <a:rPr lang="en-US" sz="1200" spc="-45" dirty="0">
                <a:solidFill>
                  <a:srgbClr val="313131"/>
                </a:solidFill>
                <a:latin typeface="Arial"/>
                <a:cs typeface="Arial"/>
              </a:rPr>
              <a:t> </a:t>
            </a:r>
            <a:r>
              <a:rPr lang="en-US" sz="1200" dirty="0">
                <a:solidFill>
                  <a:srgbClr val="313131"/>
                </a:solidFill>
                <a:latin typeface="Arial"/>
                <a:cs typeface="Arial"/>
              </a:rPr>
              <a:t>problems</a:t>
            </a:r>
            <a:r>
              <a:rPr lang="en-US" sz="1200" spc="-50" dirty="0">
                <a:solidFill>
                  <a:srgbClr val="313131"/>
                </a:solidFill>
                <a:latin typeface="Arial"/>
                <a:cs typeface="Arial"/>
              </a:rPr>
              <a:t> </a:t>
            </a:r>
            <a:r>
              <a:rPr lang="en-US" sz="1200" spc="-10" dirty="0">
                <a:solidFill>
                  <a:srgbClr val="313131"/>
                </a:solidFill>
                <a:latin typeface="Arial"/>
                <a:cs typeface="Arial"/>
              </a:rPr>
              <a:t>include:</a:t>
            </a:r>
            <a:endParaRPr lang="en-US" sz="1200" dirty="0">
              <a:latin typeface="Arial"/>
              <a:cs typeface="Arial"/>
            </a:endParaRPr>
          </a:p>
          <a:p>
            <a:pPr marL="355600" marR="5080" indent="-342900">
              <a:spcBef>
                <a:spcPts val="615"/>
              </a:spcBef>
              <a:buChar char="•"/>
              <a:tabLst>
                <a:tab pos="355600" algn="l"/>
              </a:tabLst>
            </a:pPr>
            <a:r>
              <a:rPr lang="en-US" dirty="0">
                <a:solidFill>
                  <a:srgbClr val="313131"/>
                </a:solidFill>
                <a:latin typeface="Arial"/>
                <a:cs typeface="Arial"/>
              </a:rPr>
              <a:t>Added</a:t>
            </a:r>
            <a:r>
              <a:rPr lang="en-US" spc="-30" dirty="0">
                <a:solidFill>
                  <a:srgbClr val="313131"/>
                </a:solidFill>
                <a:latin typeface="Arial"/>
                <a:cs typeface="Arial"/>
              </a:rPr>
              <a:t> </a:t>
            </a:r>
            <a:r>
              <a:rPr lang="en-US" dirty="0">
                <a:solidFill>
                  <a:srgbClr val="313131"/>
                </a:solidFill>
                <a:latin typeface="Arial"/>
                <a:cs typeface="Arial"/>
              </a:rPr>
              <a:t>complexity has</a:t>
            </a:r>
            <a:r>
              <a:rPr lang="en-US" spc="-25" dirty="0">
                <a:solidFill>
                  <a:srgbClr val="313131"/>
                </a:solidFill>
                <a:latin typeface="Arial"/>
                <a:cs typeface="Arial"/>
              </a:rPr>
              <a:t> </a:t>
            </a:r>
            <a:r>
              <a:rPr lang="en-US" dirty="0">
                <a:solidFill>
                  <a:srgbClr val="313131"/>
                </a:solidFill>
                <a:latin typeface="Arial"/>
                <a:cs typeface="Arial"/>
              </a:rPr>
              <a:t>meant</a:t>
            </a:r>
            <a:r>
              <a:rPr lang="en-US" spc="-15" dirty="0">
                <a:solidFill>
                  <a:srgbClr val="313131"/>
                </a:solidFill>
                <a:latin typeface="Arial"/>
                <a:cs typeface="Arial"/>
              </a:rPr>
              <a:t> </a:t>
            </a:r>
            <a:r>
              <a:rPr lang="en-US" dirty="0">
                <a:solidFill>
                  <a:srgbClr val="313131"/>
                </a:solidFill>
                <a:latin typeface="Arial"/>
                <a:cs typeface="Arial"/>
              </a:rPr>
              <a:t>that</a:t>
            </a:r>
            <a:r>
              <a:rPr lang="en-US" spc="-20" dirty="0">
                <a:solidFill>
                  <a:srgbClr val="313131"/>
                </a:solidFill>
                <a:latin typeface="Arial"/>
                <a:cs typeface="Arial"/>
              </a:rPr>
              <a:t> </a:t>
            </a:r>
            <a:r>
              <a:rPr lang="en-US" dirty="0">
                <a:solidFill>
                  <a:srgbClr val="313131"/>
                </a:solidFill>
                <a:latin typeface="Arial"/>
                <a:cs typeface="Arial"/>
              </a:rPr>
              <a:t>IIDs</a:t>
            </a:r>
            <a:r>
              <a:rPr lang="en-US" spc="-25" dirty="0">
                <a:solidFill>
                  <a:srgbClr val="313131"/>
                </a:solidFill>
                <a:latin typeface="Arial"/>
                <a:cs typeface="Arial"/>
              </a:rPr>
              <a:t> </a:t>
            </a:r>
            <a:r>
              <a:rPr lang="en-US" dirty="0">
                <a:solidFill>
                  <a:srgbClr val="313131"/>
                </a:solidFill>
                <a:latin typeface="Arial"/>
                <a:cs typeface="Arial"/>
              </a:rPr>
              <a:t>are</a:t>
            </a:r>
            <a:r>
              <a:rPr lang="en-US" spc="-35" dirty="0">
                <a:solidFill>
                  <a:srgbClr val="313131"/>
                </a:solidFill>
                <a:latin typeface="Arial"/>
                <a:cs typeface="Arial"/>
              </a:rPr>
              <a:t> </a:t>
            </a:r>
            <a:r>
              <a:rPr lang="en-US" dirty="0">
                <a:solidFill>
                  <a:srgbClr val="313131"/>
                </a:solidFill>
                <a:latin typeface="Arial"/>
                <a:cs typeface="Arial"/>
              </a:rPr>
              <a:t>often</a:t>
            </a:r>
            <a:r>
              <a:rPr lang="en-US" spc="-30" dirty="0">
                <a:solidFill>
                  <a:srgbClr val="313131"/>
                </a:solidFill>
                <a:latin typeface="Arial"/>
                <a:cs typeface="Arial"/>
              </a:rPr>
              <a:t> </a:t>
            </a:r>
            <a:r>
              <a:rPr lang="en-US" dirty="0">
                <a:solidFill>
                  <a:srgbClr val="313131"/>
                </a:solidFill>
                <a:latin typeface="Arial"/>
                <a:cs typeface="Arial"/>
              </a:rPr>
              <a:t>never</a:t>
            </a:r>
            <a:r>
              <a:rPr lang="en-US" spc="-20" dirty="0">
                <a:solidFill>
                  <a:srgbClr val="313131"/>
                </a:solidFill>
                <a:latin typeface="Arial"/>
                <a:cs typeface="Arial"/>
              </a:rPr>
              <a:t> </a:t>
            </a:r>
            <a:r>
              <a:rPr lang="en-US" dirty="0">
                <a:solidFill>
                  <a:srgbClr val="313131"/>
                </a:solidFill>
                <a:latin typeface="Arial"/>
                <a:cs typeface="Arial"/>
              </a:rPr>
              <a:t>fully</a:t>
            </a:r>
            <a:r>
              <a:rPr lang="en-US" spc="-25" dirty="0">
                <a:solidFill>
                  <a:srgbClr val="313131"/>
                </a:solidFill>
                <a:latin typeface="Arial"/>
                <a:cs typeface="Arial"/>
              </a:rPr>
              <a:t> </a:t>
            </a:r>
            <a:r>
              <a:rPr lang="en-US" dirty="0">
                <a:solidFill>
                  <a:srgbClr val="313131"/>
                </a:solidFill>
                <a:latin typeface="Arial"/>
                <a:cs typeface="Arial"/>
              </a:rPr>
              <a:t>implemented</a:t>
            </a:r>
            <a:r>
              <a:rPr lang="en-US" spc="-5" dirty="0">
                <a:solidFill>
                  <a:srgbClr val="313131"/>
                </a:solidFill>
                <a:latin typeface="Arial"/>
                <a:cs typeface="Arial"/>
              </a:rPr>
              <a:t> </a:t>
            </a:r>
            <a:r>
              <a:rPr lang="en-US" spc="-25" dirty="0">
                <a:solidFill>
                  <a:srgbClr val="313131"/>
                </a:solidFill>
                <a:latin typeface="Arial"/>
                <a:cs typeface="Arial"/>
              </a:rPr>
              <a:t>or </a:t>
            </a:r>
            <a:r>
              <a:rPr lang="en-US" dirty="0">
                <a:solidFill>
                  <a:srgbClr val="313131"/>
                </a:solidFill>
                <a:latin typeface="Arial"/>
                <a:cs typeface="Arial"/>
              </a:rPr>
              <a:t>adequately</a:t>
            </a:r>
            <a:r>
              <a:rPr lang="en-US" spc="-25" dirty="0">
                <a:solidFill>
                  <a:srgbClr val="313131"/>
                </a:solidFill>
                <a:latin typeface="Arial"/>
                <a:cs typeface="Arial"/>
              </a:rPr>
              <a:t> </a:t>
            </a:r>
            <a:r>
              <a:rPr lang="en-US" spc="-10" dirty="0">
                <a:solidFill>
                  <a:srgbClr val="313131"/>
                </a:solidFill>
                <a:latin typeface="Arial"/>
                <a:cs typeface="Arial"/>
              </a:rPr>
              <a:t>maintained.</a:t>
            </a:r>
            <a:endParaRPr lang="en-US" dirty="0">
              <a:latin typeface="Arial"/>
              <a:cs typeface="Arial"/>
            </a:endParaRPr>
          </a:p>
          <a:p>
            <a:pPr marL="354965" indent="-342265">
              <a:spcBef>
                <a:spcPts val="600"/>
              </a:spcBef>
              <a:buChar char="•"/>
              <a:tabLst>
                <a:tab pos="354965" algn="l"/>
              </a:tabLst>
            </a:pPr>
            <a:r>
              <a:rPr lang="en-US" spc="-10" dirty="0">
                <a:solidFill>
                  <a:srgbClr val="313131"/>
                </a:solidFill>
                <a:latin typeface="Arial"/>
                <a:cs typeface="Arial"/>
              </a:rPr>
              <a:t>Vendors</a:t>
            </a:r>
            <a:r>
              <a:rPr lang="en-US" spc="-55" dirty="0">
                <a:solidFill>
                  <a:srgbClr val="313131"/>
                </a:solidFill>
                <a:latin typeface="Arial"/>
                <a:cs typeface="Arial"/>
              </a:rPr>
              <a:t> </a:t>
            </a:r>
            <a:r>
              <a:rPr lang="en-US" dirty="0">
                <a:solidFill>
                  <a:srgbClr val="313131"/>
                </a:solidFill>
                <a:latin typeface="Arial"/>
                <a:cs typeface="Arial"/>
              </a:rPr>
              <a:t>have</a:t>
            </a:r>
            <a:r>
              <a:rPr lang="en-US" spc="-60" dirty="0">
                <a:solidFill>
                  <a:srgbClr val="313131"/>
                </a:solidFill>
                <a:latin typeface="Arial"/>
                <a:cs typeface="Arial"/>
              </a:rPr>
              <a:t> </a:t>
            </a:r>
            <a:r>
              <a:rPr lang="en-US" dirty="0">
                <a:solidFill>
                  <a:srgbClr val="313131"/>
                </a:solidFill>
                <a:latin typeface="Arial"/>
                <a:cs typeface="Arial"/>
              </a:rPr>
              <a:t>failed</a:t>
            </a:r>
            <a:r>
              <a:rPr lang="en-US" spc="-45" dirty="0">
                <a:solidFill>
                  <a:srgbClr val="313131"/>
                </a:solidFill>
                <a:latin typeface="Arial"/>
                <a:cs typeface="Arial"/>
              </a:rPr>
              <a:t> </a:t>
            </a:r>
            <a:r>
              <a:rPr lang="en-US" dirty="0">
                <a:solidFill>
                  <a:srgbClr val="313131"/>
                </a:solidFill>
                <a:latin typeface="Arial"/>
                <a:cs typeface="Arial"/>
              </a:rPr>
              <a:t>to</a:t>
            </a:r>
            <a:r>
              <a:rPr lang="en-US" spc="-50" dirty="0">
                <a:solidFill>
                  <a:srgbClr val="313131"/>
                </a:solidFill>
                <a:latin typeface="Arial"/>
                <a:cs typeface="Arial"/>
              </a:rPr>
              <a:t> </a:t>
            </a:r>
            <a:r>
              <a:rPr lang="en-US" spc="-10" dirty="0">
                <a:solidFill>
                  <a:srgbClr val="313131"/>
                </a:solidFill>
                <a:latin typeface="Arial"/>
                <a:cs typeface="Arial"/>
              </a:rPr>
              <a:t>supply,</a:t>
            </a:r>
            <a:r>
              <a:rPr lang="en-US" spc="-15" dirty="0">
                <a:solidFill>
                  <a:srgbClr val="313131"/>
                </a:solidFill>
                <a:latin typeface="Arial"/>
                <a:cs typeface="Arial"/>
              </a:rPr>
              <a:t> </a:t>
            </a:r>
            <a:r>
              <a:rPr lang="en-US" dirty="0">
                <a:solidFill>
                  <a:srgbClr val="313131"/>
                </a:solidFill>
                <a:latin typeface="Arial"/>
                <a:cs typeface="Arial"/>
              </a:rPr>
              <a:t>support,</a:t>
            </a:r>
            <a:r>
              <a:rPr lang="en-US" spc="-50" dirty="0">
                <a:solidFill>
                  <a:srgbClr val="313131"/>
                </a:solidFill>
                <a:latin typeface="Arial"/>
                <a:cs typeface="Arial"/>
              </a:rPr>
              <a:t> </a:t>
            </a:r>
            <a:r>
              <a:rPr lang="en-US" dirty="0">
                <a:solidFill>
                  <a:srgbClr val="313131"/>
                </a:solidFill>
                <a:latin typeface="Arial"/>
                <a:cs typeface="Arial"/>
              </a:rPr>
              <a:t>and</a:t>
            </a:r>
            <a:r>
              <a:rPr lang="en-US" spc="-50" dirty="0">
                <a:solidFill>
                  <a:srgbClr val="313131"/>
                </a:solidFill>
                <a:latin typeface="Arial"/>
                <a:cs typeface="Arial"/>
              </a:rPr>
              <a:t> </a:t>
            </a:r>
            <a:r>
              <a:rPr lang="en-US" dirty="0">
                <a:solidFill>
                  <a:srgbClr val="313131"/>
                </a:solidFill>
                <a:latin typeface="Arial"/>
                <a:cs typeface="Arial"/>
              </a:rPr>
              <a:t>update</a:t>
            </a:r>
            <a:r>
              <a:rPr lang="en-US" spc="-40" dirty="0">
                <a:solidFill>
                  <a:srgbClr val="313131"/>
                </a:solidFill>
                <a:latin typeface="Arial"/>
                <a:cs typeface="Arial"/>
              </a:rPr>
              <a:t> </a:t>
            </a:r>
            <a:r>
              <a:rPr lang="en-US" dirty="0">
                <a:solidFill>
                  <a:srgbClr val="313131"/>
                </a:solidFill>
                <a:latin typeface="Arial"/>
                <a:cs typeface="Arial"/>
              </a:rPr>
              <a:t>communication</a:t>
            </a:r>
            <a:r>
              <a:rPr lang="en-US" spc="-30" dirty="0">
                <a:solidFill>
                  <a:srgbClr val="313131"/>
                </a:solidFill>
                <a:latin typeface="Arial"/>
                <a:cs typeface="Arial"/>
              </a:rPr>
              <a:t> </a:t>
            </a:r>
            <a:r>
              <a:rPr lang="en-US" spc="-25" dirty="0">
                <a:solidFill>
                  <a:srgbClr val="313131"/>
                </a:solidFill>
                <a:latin typeface="Arial"/>
                <a:cs typeface="Arial"/>
              </a:rPr>
              <a:t>and </a:t>
            </a:r>
            <a:r>
              <a:rPr lang="en-US" dirty="0">
                <a:solidFill>
                  <a:srgbClr val="313131"/>
                </a:solidFill>
                <a:latin typeface="Arial"/>
                <a:cs typeface="Arial"/>
              </a:rPr>
              <a:t>configuration</a:t>
            </a:r>
            <a:r>
              <a:rPr lang="en-US" spc="-30" dirty="0">
                <a:solidFill>
                  <a:srgbClr val="313131"/>
                </a:solidFill>
                <a:latin typeface="Arial"/>
                <a:cs typeface="Arial"/>
              </a:rPr>
              <a:t> </a:t>
            </a:r>
            <a:r>
              <a:rPr lang="en-US" dirty="0">
                <a:solidFill>
                  <a:srgbClr val="313131"/>
                </a:solidFill>
                <a:latin typeface="Arial"/>
                <a:cs typeface="Arial"/>
              </a:rPr>
              <a:t>software,</a:t>
            </a:r>
            <a:r>
              <a:rPr lang="en-US" spc="-5" dirty="0">
                <a:solidFill>
                  <a:srgbClr val="313131"/>
                </a:solidFill>
                <a:latin typeface="Arial"/>
                <a:cs typeface="Arial"/>
              </a:rPr>
              <a:t> </a:t>
            </a:r>
            <a:r>
              <a:rPr lang="en-US" dirty="0">
                <a:solidFill>
                  <a:srgbClr val="313131"/>
                </a:solidFill>
                <a:latin typeface="Arial"/>
                <a:cs typeface="Arial"/>
              </a:rPr>
              <a:t>particularly</a:t>
            </a:r>
            <a:r>
              <a:rPr lang="en-US" spc="-20" dirty="0">
                <a:solidFill>
                  <a:srgbClr val="313131"/>
                </a:solidFill>
                <a:latin typeface="Arial"/>
                <a:cs typeface="Arial"/>
              </a:rPr>
              <a:t> </a:t>
            </a:r>
            <a:r>
              <a:rPr lang="en-US" dirty="0">
                <a:solidFill>
                  <a:srgbClr val="313131"/>
                </a:solidFill>
                <a:latin typeface="Arial"/>
                <a:cs typeface="Arial"/>
              </a:rPr>
              <a:t>for</a:t>
            </a:r>
            <a:r>
              <a:rPr lang="en-US" spc="-50" dirty="0">
                <a:solidFill>
                  <a:srgbClr val="313131"/>
                </a:solidFill>
                <a:latin typeface="Arial"/>
                <a:cs typeface="Arial"/>
              </a:rPr>
              <a:t> </a:t>
            </a:r>
            <a:r>
              <a:rPr lang="en-US" dirty="0">
                <a:solidFill>
                  <a:srgbClr val="313131"/>
                </a:solidFill>
                <a:latin typeface="Arial"/>
                <a:cs typeface="Arial"/>
              </a:rPr>
              <a:t>others’</a:t>
            </a:r>
            <a:r>
              <a:rPr lang="en-US" spc="-35" dirty="0">
                <a:solidFill>
                  <a:srgbClr val="313131"/>
                </a:solidFill>
                <a:latin typeface="Arial"/>
                <a:cs typeface="Arial"/>
              </a:rPr>
              <a:t> </a:t>
            </a:r>
            <a:r>
              <a:rPr lang="en-US" spc="-10" dirty="0">
                <a:solidFill>
                  <a:srgbClr val="313131"/>
                </a:solidFill>
                <a:latin typeface="Arial"/>
                <a:cs typeface="Arial"/>
              </a:rPr>
              <a:t>products.</a:t>
            </a:r>
            <a:endParaRPr lang="en-US" dirty="0">
              <a:latin typeface="Arial"/>
              <a:cs typeface="Arial"/>
            </a:endParaRPr>
          </a:p>
          <a:p>
            <a:pPr marL="355600" marR="576580" indent="-342900">
              <a:spcBef>
                <a:spcPts val="600"/>
              </a:spcBef>
              <a:buChar char="•"/>
              <a:tabLst>
                <a:tab pos="355600" algn="l"/>
              </a:tabLst>
            </a:pPr>
            <a:r>
              <a:rPr lang="en-US" dirty="0">
                <a:solidFill>
                  <a:srgbClr val="313131"/>
                </a:solidFill>
                <a:latin typeface="Arial"/>
                <a:cs typeface="Arial"/>
              </a:rPr>
              <a:t>There</a:t>
            </a:r>
            <a:r>
              <a:rPr lang="en-US" spc="-50" dirty="0">
                <a:solidFill>
                  <a:srgbClr val="313131"/>
                </a:solidFill>
                <a:latin typeface="Arial"/>
                <a:cs typeface="Arial"/>
              </a:rPr>
              <a:t> </a:t>
            </a:r>
            <a:r>
              <a:rPr lang="en-US" dirty="0">
                <a:solidFill>
                  <a:srgbClr val="313131"/>
                </a:solidFill>
                <a:latin typeface="Arial"/>
                <a:cs typeface="Arial"/>
              </a:rPr>
              <a:t>are</a:t>
            </a:r>
            <a:r>
              <a:rPr lang="en-US" spc="-25" dirty="0">
                <a:solidFill>
                  <a:srgbClr val="313131"/>
                </a:solidFill>
                <a:latin typeface="Arial"/>
                <a:cs typeface="Arial"/>
              </a:rPr>
              <a:t> </a:t>
            </a:r>
            <a:r>
              <a:rPr lang="en-US" dirty="0">
                <a:solidFill>
                  <a:srgbClr val="313131"/>
                </a:solidFill>
                <a:latin typeface="Arial"/>
                <a:cs typeface="Arial"/>
              </a:rPr>
              <a:t>examples</a:t>
            </a:r>
            <a:r>
              <a:rPr lang="en-US" spc="-10" dirty="0">
                <a:solidFill>
                  <a:srgbClr val="313131"/>
                </a:solidFill>
                <a:latin typeface="Arial"/>
                <a:cs typeface="Arial"/>
              </a:rPr>
              <a:t> </a:t>
            </a:r>
            <a:r>
              <a:rPr lang="en-US" dirty="0">
                <a:solidFill>
                  <a:srgbClr val="313131"/>
                </a:solidFill>
                <a:latin typeface="Arial"/>
                <a:cs typeface="Arial"/>
              </a:rPr>
              <a:t>of</a:t>
            </a:r>
            <a:r>
              <a:rPr lang="en-US" spc="-35" dirty="0">
                <a:solidFill>
                  <a:srgbClr val="313131"/>
                </a:solidFill>
                <a:latin typeface="Arial"/>
                <a:cs typeface="Arial"/>
              </a:rPr>
              <a:t> </a:t>
            </a:r>
            <a:r>
              <a:rPr lang="en-US" dirty="0">
                <a:solidFill>
                  <a:srgbClr val="313131"/>
                </a:solidFill>
                <a:latin typeface="Arial"/>
                <a:cs typeface="Arial"/>
              </a:rPr>
              <a:t>industrial</a:t>
            </a:r>
            <a:r>
              <a:rPr lang="en-US" spc="-25" dirty="0">
                <a:solidFill>
                  <a:srgbClr val="313131"/>
                </a:solidFill>
                <a:latin typeface="Arial"/>
                <a:cs typeface="Arial"/>
              </a:rPr>
              <a:t> </a:t>
            </a:r>
            <a:r>
              <a:rPr lang="en-US" dirty="0">
                <a:solidFill>
                  <a:srgbClr val="313131"/>
                </a:solidFill>
                <a:latin typeface="Arial"/>
                <a:cs typeface="Arial"/>
              </a:rPr>
              <a:t>disasters</a:t>
            </a:r>
            <a:r>
              <a:rPr lang="en-US" spc="-25" dirty="0">
                <a:solidFill>
                  <a:srgbClr val="313131"/>
                </a:solidFill>
                <a:latin typeface="Arial"/>
                <a:cs typeface="Arial"/>
              </a:rPr>
              <a:t> </a:t>
            </a:r>
            <a:r>
              <a:rPr lang="en-US" dirty="0">
                <a:solidFill>
                  <a:srgbClr val="313131"/>
                </a:solidFill>
                <a:latin typeface="Arial"/>
                <a:cs typeface="Arial"/>
              </a:rPr>
              <a:t>costing</a:t>
            </a:r>
            <a:r>
              <a:rPr lang="en-US" spc="-25" dirty="0">
                <a:solidFill>
                  <a:srgbClr val="313131"/>
                </a:solidFill>
                <a:latin typeface="Arial"/>
                <a:cs typeface="Arial"/>
              </a:rPr>
              <a:t> </a:t>
            </a:r>
            <a:r>
              <a:rPr lang="en-US" dirty="0">
                <a:solidFill>
                  <a:srgbClr val="313131"/>
                </a:solidFill>
                <a:latin typeface="Arial"/>
                <a:cs typeface="Arial"/>
              </a:rPr>
              <a:t>$</a:t>
            </a:r>
            <a:r>
              <a:rPr lang="en-US" spc="-35" dirty="0">
                <a:solidFill>
                  <a:srgbClr val="313131"/>
                </a:solidFill>
                <a:latin typeface="Arial"/>
                <a:cs typeface="Arial"/>
              </a:rPr>
              <a:t> </a:t>
            </a:r>
            <a:r>
              <a:rPr lang="en-US" dirty="0">
                <a:solidFill>
                  <a:srgbClr val="313131"/>
                </a:solidFill>
                <a:latin typeface="Arial"/>
                <a:cs typeface="Arial"/>
              </a:rPr>
              <a:t>billions</a:t>
            </a:r>
            <a:r>
              <a:rPr lang="en-US" spc="-5" dirty="0">
                <a:solidFill>
                  <a:srgbClr val="313131"/>
                </a:solidFill>
                <a:latin typeface="Arial"/>
                <a:cs typeface="Arial"/>
              </a:rPr>
              <a:t> </a:t>
            </a:r>
            <a:r>
              <a:rPr lang="en-US" dirty="0">
                <a:solidFill>
                  <a:srgbClr val="313131"/>
                </a:solidFill>
                <a:latin typeface="Arial"/>
                <a:cs typeface="Arial"/>
              </a:rPr>
              <a:t>that</a:t>
            </a:r>
            <a:r>
              <a:rPr lang="en-US" spc="-35" dirty="0">
                <a:solidFill>
                  <a:srgbClr val="313131"/>
                </a:solidFill>
                <a:latin typeface="Arial"/>
                <a:cs typeface="Arial"/>
              </a:rPr>
              <a:t> </a:t>
            </a:r>
            <a:r>
              <a:rPr lang="en-US" spc="-20" dirty="0">
                <a:solidFill>
                  <a:srgbClr val="313131"/>
                </a:solidFill>
                <a:latin typeface="Arial"/>
                <a:cs typeface="Arial"/>
              </a:rPr>
              <a:t>have </a:t>
            </a:r>
            <a:r>
              <a:rPr lang="en-US" dirty="0">
                <a:solidFill>
                  <a:srgbClr val="313131"/>
                </a:solidFill>
                <a:latin typeface="Arial"/>
                <a:cs typeface="Arial"/>
              </a:rPr>
              <a:t>involved</a:t>
            </a:r>
            <a:r>
              <a:rPr lang="en-US" spc="-35" dirty="0">
                <a:solidFill>
                  <a:srgbClr val="313131"/>
                </a:solidFill>
                <a:latin typeface="Arial"/>
                <a:cs typeface="Arial"/>
              </a:rPr>
              <a:t> </a:t>
            </a:r>
            <a:r>
              <a:rPr lang="en-US" dirty="0">
                <a:solidFill>
                  <a:srgbClr val="313131"/>
                </a:solidFill>
                <a:latin typeface="Arial"/>
                <a:cs typeface="Arial"/>
              </a:rPr>
              <a:t>IID</a:t>
            </a:r>
            <a:r>
              <a:rPr lang="en-US" spc="-55" dirty="0">
                <a:solidFill>
                  <a:srgbClr val="313131"/>
                </a:solidFill>
                <a:latin typeface="Arial"/>
                <a:cs typeface="Arial"/>
              </a:rPr>
              <a:t> </a:t>
            </a:r>
            <a:r>
              <a:rPr lang="en-US" dirty="0">
                <a:solidFill>
                  <a:srgbClr val="313131"/>
                </a:solidFill>
                <a:latin typeface="Arial"/>
                <a:cs typeface="Arial"/>
              </a:rPr>
              <a:t>Implementation</a:t>
            </a:r>
            <a:r>
              <a:rPr lang="en-US" spc="-25" dirty="0">
                <a:solidFill>
                  <a:srgbClr val="313131"/>
                </a:solidFill>
                <a:latin typeface="Arial"/>
                <a:cs typeface="Arial"/>
              </a:rPr>
              <a:t> </a:t>
            </a:r>
            <a:r>
              <a:rPr lang="en-US" spc="-10" dirty="0">
                <a:solidFill>
                  <a:srgbClr val="313131"/>
                </a:solidFill>
                <a:latin typeface="Arial"/>
                <a:cs typeface="Arial"/>
              </a:rPr>
              <a:t>failures.</a:t>
            </a:r>
            <a:endParaRPr lang="en-US" dirty="0">
              <a:latin typeface="Arial"/>
              <a:cs typeface="Arial"/>
            </a:endParaRPr>
          </a:p>
          <a:p>
            <a:pPr marL="354965" indent="-342265">
              <a:spcBef>
                <a:spcPts val="600"/>
              </a:spcBef>
              <a:buChar char="•"/>
              <a:tabLst>
                <a:tab pos="354965" algn="l"/>
              </a:tabLst>
            </a:pPr>
            <a:r>
              <a:rPr lang="en-US" dirty="0">
                <a:solidFill>
                  <a:srgbClr val="313131"/>
                </a:solidFill>
                <a:latin typeface="Arial"/>
                <a:cs typeface="Arial"/>
              </a:rPr>
              <a:t>Unnecessary</a:t>
            </a:r>
            <a:r>
              <a:rPr lang="en-US" spc="-25" dirty="0">
                <a:solidFill>
                  <a:srgbClr val="313131"/>
                </a:solidFill>
                <a:latin typeface="Arial"/>
                <a:cs typeface="Arial"/>
              </a:rPr>
              <a:t> </a:t>
            </a:r>
            <a:r>
              <a:rPr lang="en-US" dirty="0">
                <a:solidFill>
                  <a:srgbClr val="313131"/>
                </a:solidFill>
                <a:latin typeface="Arial"/>
                <a:cs typeface="Arial"/>
              </a:rPr>
              <a:t>shutdowns costing</a:t>
            </a:r>
            <a:r>
              <a:rPr lang="en-US" spc="-35" dirty="0">
                <a:solidFill>
                  <a:srgbClr val="313131"/>
                </a:solidFill>
                <a:latin typeface="Arial"/>
                <a:cs typeface="Arial"/>
              </a:rPr>
              <a:t> </a:t>
            </a:r>
            <a:r>
              <a:rPr lang="en-US" dirty="0">
                <a:solidFill>
                  <a:srgbClr val="313131"/>
                </a:solidFill>
                <a:latin typeface="Arial"/>
                <a:cs typeface="Arial"/>
              </a:rPr>
              <a:t>$</a:t>
            </a:r>
            <a:r>
              <a:rPr lang="en-US" spc="-50" dirty="0">
                <a:solidFill>
                  <a:srgbClr val="313131"/>
                </a:solidFill>
                <a:latin typeface="Arial"/>
                <a:cs typeface="Arial"/>
              </a:rPr>
              <a:t> </a:t>
            </a:r>
            <a:r>
              <a:rPr lang="en-US" dirty="0">
                <a:solidFill>
                  <a:srgbClr val="313131"/>
                </a:solidFill>
                <a:latin typeface="Arial"/>
                <a:cs typeface="Arial"/>
              </a:rPr>
              <a:t>millions</a:t>
            </a:r>
            <a:r>
              <a:rPr lang="en-US" spc="-30" dirty="0">
                <a:solidFill>
                  <a:srgbClr val="313131"/>
                </a:solidFill>
                <a:latin typeface="Arial"/>
                <a:cs typeface="Arial"/>
              </a:rPr>
              <a:t> </a:t>
            </a:r>
            <a:r>
              <a:rPr lang="en-US" dirty="0">
                <a:solidFill>
                  <a:srgbClr val="313131"/>
                </a:solidFill>
                <a:latin typeface="Arial"/>
                <a:cs typeface="Arial"/>
              </a:rPr>
              <a:t>have</a:t>
            </a:r>
            <a:r>
              <a:rPr lang="en-US" spc="-35" dirty="0">
                <a:solidFill>
                  <a:srgbClr val="313131"/>
                </a:solidFill>
                <a:latin typeface="Arial"/>
                <a:cs typeface="Arial"/>
              </a:rPr>
              <a:t> </a:t>
            </a:r>
            <a:r>
              <a:rPr lang="en-US" dirty="0">
                <a:solidFill>
                  <a:srgbClr val="313131"/>
                </a:solidFill>
                <a:latin typeface="Arial"/>
                <a:cs typeface="Arial"/>
              </a:rPr>
              <a:t>been</a:t>
            </a:r>
            <a:r>
              <a:rPr lang="en-US" spc="-40" dirty="0">
                <a:solidFill>
                  <a:srgbClr val="313131"/>
                </a:solidFill>
                <a:latin typeface="Arial"/>
                <a:cs typeface="Arial"/>
              </a:rPr>
              <a:t> </a:t>
            </a:r>
            <a:r>
              <a:rPr lang="en-US" dirty="0">
                <a:solidFill>
                  <a:srgbClr val="313131"/>
                </a:solidFill>
                <a:latin typeface="Arial"/>
                <a:cs typeface="Arial"/>
              </a:rPr>
              <a:t>caused</a:t>
            </a:r>
            <a:r>
              <a:rPr lang="en-US" spc="-35" dirty="0">
                <a:solidFill>
                  <a:srgbClr val="313131"/>
                </a:solidFill>
                <a:latin typeface="Arial"/>
                <a:cs typeface="Arial"/>
              </a:rPr>
              <a:t> </a:t>
            </a:r>
            <a:r>
              <a:rPr lang="en-US" dirty="0">
                <a:solidFill>
                  <a:srgbClr val="313131"/>
                </a:solidFill>
                <a:latin typeface="Arial"/>
                <a:cs typeface="Arial"/>
              </a:rPr>
              <a:t>by</a:t>
            </a:r>
            <a:r>
              <a:rPr lang="en-US" spc="-40" dirty="0">
                <a:solidFill>
                  <a:srgbClr val="313131"/>
                </a:solidFill>
                <a:latin typeface="Arial"/>
                <a:cs typeface="Arial"/>
              </a:rPr>
              <a:t> </a:t>
            </a:r>
            <a:r>
              <a:rPr lang="en-US" dirty="0">
                <a:solidFill>
                  <a:srgbClr val="313131"/>
                </a:solidFill>
                <a:latin typeface="Arial"/>
                <a:cs typeface="Arial"/>
              </a:rPr>
              <a:t>failure</a:t>
            </a:r>
            <a:r>
              <a:rPr lang="en-US" spc="-35" dirty="0">
                <a:solidFill>
                  <a:srgbClr val="313131"/>
                </a:solidFill>
                <a:latin typeface="Arial"/>
                <a:cs typeface="Arial"/>
              </a:rPr>
              <a:t> </a:t>
            </a:r>
            <a:r>
              <a:rPr lang="en-US" spc="-25" dirty="0">
                <a:solidFill>
                  <a:srgbClr val="313131"/>
                </a:solidFill>
                <a:latin typeface="Arial"/>
                <a:cs typeface="Arial"/>
              </a:rPr>
              <a:t>to</a:t>
            </a:r>
            <a:endParaRPr lang="en-US" dirty="0">
              <a:latin typeface="Arial"/>
              <a:cs typeface="Arial"/>
            </a:endParaRPr>
          </a:p>
          <a:p>
            <a:pPr marL="355600"/>
            <a:r>
              <a:rPr lang="en-US" dirty="0">
                <a:solidFill>
                  <a:srgbClr val="313131"/>
                </a:solidFill>
                <a:latin typeface="Arial"/>
                <a:cs typeface="Arial"/>
              </a:rPr>
              <a:t>use</a:t>
            </a:r>
            <a:r>
              <a:rPr lang="en-US" spc="-45" dirty="0">
                <a:solidFill>
                  <a:srgbClr val="313131"/>
                </a:solidFill>
                <a:latin typeface="Arial"/>
                <a:cs typeface="Arial"/>
              </a:rPr>
              <a:t> </a:t>
            </a:r>
            <a:r>
              <a:rPr lang="en-US" dirty="0">
                <a:solidFill>
                  <a:srgbClr val="313131"/>
                </a:solidFill>
                <a:latin typeface="Arial"/>
                <a:cs typeface="Arial"/>
              </a:rPr>
              <a:t>available</a:t>
            </a:r>
            <a:r>
              <a:rPr lang="en-US" spc="-5" dirty="0">
                <a:solidFill>
                  <a:srgbClr val="313131"/>
                </a:solidFill>
                <a:latin typeface="Arial"/>
                <a:cs typeface="Arial"/>
              </a:rPr>
              <a:t> </a:t>
            </a:r>
            <a:r>
              <a:rPr lang="en-US" dirty="0">
                <a:solidFill>
                  <a:srgbClr val="313131"/>
                </a:solidFill>
                <a:latin typeface="Arial"/>
                <a:cs typeface="Arial"/>
              </a:rPr>
              <a:t>IID</a:t>
            </a:r>
            <a:r>
              <a:rPr lang="en-US" spc="-50" dirty="0">
                <a:solidFill>
                  <a:srgbClr val="313131"/>
                </a:solidFill>
                <a:latin typeface="Arial"/>
                <a:cs typeface="Arial"/>
              </a:rPr>
              <a:t> </a:t>
            </a:r>
            <a:r>
              <a:rPr lang="en-US" dirty="0">
                <a:solidFill>
                  <a:srgbClr val="313131"/>
                </a:solidFill>
                <a:latin typeface="Arial"/>
                <a:cs typeface="Arial"/>
              </a:rPr>
              <a:t>Health</a:t>
            </a:r>
            <a:r>
              <a:rPr lang="en-US" spc="-20" dirty="0">
                <a:solidFill>
                  <a:srgbClr val="313131"/>
                </a:solidFill>
                <a:latin typeface="Arial"/>
                <a:cs typeface="Arial"/>
              </a:rPr>
              <a:t> </a:t>
            </a:r>
            <a:r>
              <a:rPr lang="en-US" dirty="0">
                <a:solidFill>
                  <a:srgbClr val="313131"/>
                </a:solidFill>
                <a:latin typeface="Arial"/>
                <a:cs typeface="Arial"/>
              </a:rPr>
              <a:t>and</a:t>
            </a:r>
            <a:r>
              <a:rPr lang="en-US" spc="-30" dirty="0">
                <a:solidFill>
                  <a:srgbClr val="313131"/>
                </a:solidFill>
                <a:latin typeface="Arial"/>
                <a:cs typeface="Arial"/>
              </a:rPr>
              <a:t> </a:t>
            </a:r>
            <a:r>
              <a:rPr lang="en-US" dirty="0">
                <a:solidFill>
                  <a:srgbClr val="313131"/>
                </a:solidFill>
                <a:latin typeface="Arial"/>
                <a:cs typeface="Arial"/>
              </a:rPr>
              <a:t>Diagnostic</a:t>
            </a:r>
            <a:r>
              <a:rPr lang="en-US" spc="-20" dirty="0">
                <a:solidFill>
                  <a:srgbClr val="313131"/>
                </a:solidFill>
                <a:latin typeface="Arial"/>
                <a:cs typeface="Arial"/>
              </a:rPr>
              <a:t> </a:t>
            </a:r>
            <a:r>
              <a:rPr lang="en-US" spc="-10" dirty="0">
                <a:solidFill>
                  <a:srgbClr val="313131"/>
                </a:solidFill>
                <a:latin typeface="Arial"/>
                <a:cs typeface="Arial"/>
              </a:rPr>
              <a:t>information.</a:t>
            </a:r>
            <a:endParaRPr lang="en-US" dirty="0">
              <a:latin typeface="Arial"/>
              <a:cs typeface="Arial"/>
            </a:endParaRP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4</a:t>
            </a:fld>
            <a:endParaRPr lang="en-US"/>
          </a:p>
        </p:txBody>
      </p:sp>
    </p:spTree>
    <p:extLst>
      <p:ext uri="{BB962C8B-B14F-4D97-AF65-F5344CB8AC3E}">
        <p14:creationId xmlns:p14="http://schemas.microsoft.com/office/powerpoint/2010/main" val="3667617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IIDs become more complex, managing associated data and design decisions becomes increasingly difficult.</a:t>
            </a:r>
          </a:p>
          <a:p>
            <a:pPr marL="171450" indent="-171450">
              <a:buFont typeface="Arial" panose="020B0604020202020204" pitchFamily="34" charset="0"/>
              <a:buChar char="•"/>
            </a:pPr>
            <a:r>
              <a:rPr lang="en-US" dirty="0"/>
              <a:t>IIDs may require selecting and maintaining hundreds or even thousands of data values whose sheer volume is challenging</a:t>
            </a:r>
          </a:p>
          <a:p>
            <a:pPr marL="171450" indent="-171450">
              <a:buFont typeface="Arial" panose="020B0604020202020204" pitchFamily="34" charset="0"/>
              <a:buChar char="•"/>
            </a:pPr>
            <a:r>
              <a:rPr lang="en-US" dirty="0"/>
              <a:t>The reasons for design choices is often lost between Engineering and Operations.</a:t>
            </a:r>
          </a:p>
          <a:p>
            <a:pPr marL="171450" indent="-171450">
              <a:buFont typeface="Arial" panose="020B0604020202020204" pitchFamily="34" charset="0"/>
              <a:buChar char="•"/>
            </a:pPr>
            <a:r>
              <a:rPr lang="en-US" dirty="0"/>
              <a:t>Tag and Loop Data may be corrupted as it is passed between incompatible Engineering, Construction,, Operations and Maintenance systems.</a:t>
            </a:r>
          </a:p>
          <a:p>
            <a:pPr marL="171450" indent="-171450">
              <a:buFont typeface="Arial" panose="020B0604020202020204" pitchFamily="34" charset="0"/>
              <a:buChar char="•"/>
            </a:pPr>
            <a:r>
              <a:rPr lang="en-US" dirty="0"/>
              <a:t>Plant maintenance may not be able to determine whether “like-for-like” replacement of IIDs is possible.</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5</a:t>
            </a:fld>
            <a:endParaRPr lang="en-US"/>
          </a:p>
        </p:txBody>
      </p:sp>
    </p:spTree>
    <p:extLst>
      <p:ext uri="{BB962C8B-B14F-4D97-AF65-F5344CB8AC3E}">
        <p14:creationId xmlns:p14="http://schemas.microsoft.com/office/powerpoint/2010/main" val="1447738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companies have found that the accuracy of IID configuration deteriorates with time, with configuration errors in 30% or more of their devices after a few years of operation.</a:t>
            </a:r>
          </a:p>
          <a:p>
            <a:r>
              <a:rPr lang="en-US" dirty="0"/>
              <a:t>Configuration errors may include:</a:t>
            </a:r>
          </a:p>
          <a:p>
            <a:pPr marL="171450" indent="-171450">
              <a:buFont typeface="Arial" panose="020B0604020202020204" pitchFamily="34" charset="0"/>
              <a:buChar char="•"/>
            </a:pPr>
            <a:r>
              <a:rPr lang="en-US" dirty="0"/>
              <a:t>Simple Mistakes if special technician training and/or certification for IIDs is not recognized or prioritized (unlike welding for example).</a:t>
            </a:r>
          </a:p>
          <a:p>
            <a:pPr marL="171450" indent="-171450">
              <a:buFont typeface="Arial" panose="020B0604020202020204" pitchFamily="34" charset="0"/>
              <a:buChar char="•"/>
            </a:pPr>
            <a:r>
              <a:rPr lang="en-US" dirty="0"/>
              <a:t>Quick Fixes – Hand-held programming devices facilitate “ad-hoc” modifications, but a “back shift” change may stay for years.</a:t>
            </a:r>
          </a:p>
          <a:p>
            <a:pPr marL="171450" indent="-171450">
              <a:buFont typeface="Arial" panose="020B0604020202020204" pitchFamily="34" charset="0"/>
              <a:buChar char="•"/>
            </a:pPr>
            <a:r>
              <a:rPr lang="en-US" dirty="0"/>
              <a:t>Uncoordinated Changes – Field devices may be changed without updating higher level systems (e.g. DCS, SCADA, SAP, etc.)</a:t>
            </a:r>
          </a:p>
          <a:p>
            <a:pPr marL="171450" indent="-171450">
              <a:buFont typeface="Arial" panose="020B0604020202020204" pitchFamily="34" charset="0"/>
              <a:buChar char="•"/>
            </a:pPr>
            <a:r>
              <a:rPr lang="en-US" dirty="0"/>
              <a:t>Undocumented Changes – Hand-held programmers may be used to</a:t>
            </a:r>
          </a:p>
          <a:p>
            <a:pPr marL="171450" indent="-171450">
              <a:buFont typeface="Arial" panose="020B0604020202020204" pitchFamily="34" charset="0"/>
              <a:buChar char="•"/>
            </a:pPr>
            <a:r>
              <a:rPr lang="en-US" dirty="0"/>
              <a:t>change configurations without updating central “approved” records.</a:t>
            </a:r>
          </a:p>
          <a:p>
            <a:pPr marL="171450" indent="-171450">
              <a:buFont typeface="Arial" panose="020B0604020202020204" pitchFamily="34" charset="0"/>
              <a:buChar char="•"/>
            </a:pPr>
            <a:r>
              <a:rPr lang="en-US" dirty="0"/>
              <a:t>Lack of Consistency – IID replacement or repair procedures are often not documented or enforced.</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6</a:t>
            </a:fld>
            <a:endParaRPr lang="en-US"/>
          </a:p>
        </p:txBody>
      </p:sp>
    </p:spTree>
    <p:extLst>
      <p:ext uri="{BB962C8B-B14F-4D97-AF65-F5344CB8AC3E}">
        <p14:creationId xmlns:p14="http://schemas.microsoft.com/office/powerpoint/2010/main" val="83778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IIDs often require support from the supplier, or specialist services contractors, such as:</a:t>
            </a:r>
          </a:p>
          <a:p>
            <a:pPr marL="171450" indent="-171450">
              <a:buFont typeface="Arial" panose="020B0604020202020204" pitchFamily="34" charset="0"/>
              <a:buChar char="•"/>
            </a:pPr>
            <a:r>
              <a:rPr lang="en-US" dirty="0"/>
              <a:t>Custody transfer meters that require regular certification or monitoring</a:t>
            </a:r>
          </a:p>
          <a:p>
            <a:pPr marL="171450" indent="-171450">
              <a:buFont typeface="Arial" panose="020B0604020202020204" pitchFamily="34" charset="0"/>
              <a:buChar char="•"/>
            </a:pPr>
            <a:r>
              <a:rPr lang="en-US" dirty="0"/>
              <a:t>Sophisticated diagnostic devices like vibration analyzers that</a:t>
            </a:r>
          </a:p>
          <a:p>
            <a:pPr marL="171450" indent="-171450">
              <a:buFont typeface="Arial" panose="020B0604020202020204" pitchFamily="34" charset="0"/>
              <a:buChar char="•"/>
            </a:pPr>
            <a:r>
              <a:rPr lang="en-US" dirty="0"/>
              <a:t>require specialists to interpret</a:t>
            </a:r>
          </a:p>
          <a:p>
            <a:pPr marL="171450" indent="-171450">
              <a:buFont typeface="Arial" panose="020B0604020202020204" pitchFamily="34" charset="0"/>
              <a:buChar char="•"/>
            </a:pPr>
            <a:r>
              <a:rPr lang="en-US" dirty="0"/>
              <a:t>Boiler Stack Gas Analyzers (e.g., boiler optimizer services offered remotely)</a:t>
            </a:r>
          </a:p>
          <a:p>
            <a:r>
              <a:rPr lang="en-US" dirty="0"/>
              <a:t>However, for cybersecurity reasons, site personnel are reluctant to allow remote access as there is little guidance on how to manage access to these devices.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7</a:t>
            </a:fld>
            <a:endParaRPr lang="en-US"/>
          </a:p>
        </p:txBody>
      </p:sp>
    </p:spTree>
    <p:extLst>
      <p:ext uri="{BB962C8B-B14F-4D97-AF65-F5344CB8AC3E}">
        <p14:creationId xmlns:p14="http://schemas.microsoft.com/office/powerpoint/2010/main" val="526553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 108 recommends:</a:t>
            </a:r>
          </a:p>
          <a:p>
            <a:pPr marL="171450" indent="-171450">
              <a:buFont typeface="Arial" panose="020B0604020202020204" pitchFamily="34" charset="0"/>
              <a:buChar char="•"/>
            </a:pPr>
            <a:r>
              <a:rPr lang="en-US" dirty="0"/>
              <a:t>Standardized Work Processes/Procedures/Tasks for managing the continuity of IDM information through all phases from design to operations and maintenance.</a:t>
            </a:r>
          </a:p>
          <a:p>
            <a:pPr marL="171450" indent="-171450">
              <a:buFont typeface="Arial" panose="020B0604020202020204" pitchFamily="34" charset="0"/>
              <a:buChar char="•"/>
            </a:pPr>
            <a:r>
              <a:rPr lang="en-US" dirty="0"/>
              <a:t>Standardized Tasks (within Work Processes) requiring special training and certification.</a:t>
            </a:r>
          </a:p>
          <a:p>
            <a:pPr marL="171450" indent="-171450">
              <a:buFont typeface="Arial" panose="020B0604020202020204" pitchFamily="34" charset="0"/>
              <a:buChar char="•"/>
            </a:pPr>
            <a:r>
              <a:rPr lang="en-US" dirty="0"/>
              <a:t>Examples of Roles associated with Work Processes and Tasks, and interfaces between Roles, including “Swim Lane Charts” and Workflow Diagrams. These examples (and those that follow) will be structured by “Industry” (e.g. , Oil Fields or Pipelines) or Technology (e.g., Smart Valves).</a:t>
            </a:r>
          </a:p>
          <a:p>
            <a:pPr marL="171450" indent="-171450">
              <a:buFont typeface="Arial" panose="020B0604020202020204" pitchFamily="34" charset="0"/>
              <a:buChar char="•"/>
            </a:pPr>
            <a:r>
              <a:rPr lang="en-US" dirty="0"/>
              <a:t>Example(s) of how a Critical Information Repository can be used by the Owner/Operator to manage IID Information.</a:t>
            </a:r>
          </a:p>
          <a:p>
            <a:pPr marL="171450" indent="-171450">
              <a:buFont typeface="Arial" panose="020B0604020202020204" pitchFamily="34" charset="0"/>
              <a:buChar char="•"/>
            </a:pPr>
            <a:r>
              <a:rPr lang="en-US" dirty="0"/>
              <a:t>Example standard formats for Engineering data (e.g., STEP, ISO, etc.) to be defined in the Enterprise IDM Program.</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8</a:t>
            </a:fld>
            <a:endParaRPr lang="en-US"/>
          </a:p>
        </p:txBody>
      </p:sp>
    </p:spTree>
    <p:extLst>
      <p:ext uri="{BB962C8B-B14F-4D97-AF65-F5344CB8AC3E}">
        <p14:creationId xmlns:p14="http://schemas.microsoft.com/office/powerpoint/2010/main" val="254987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ISA 108 recommends:</a:t>
            </a:r>
          </a:p>
          <a:p>
            <a:pPr marL="171450" indent="-171450">
              <a:buFont typeface="Arial" panose="020B0604020202020204" pitchFamily="34" charset="0"/>
              <a:buChar char="•"/>
            </a:pPr>
            <a:r>
              <a:rPr lang="en-US" dirty="0"/>
              <a:t>Procedures for regular upload and comparison of actual Field Device Configuration and Authorized version (in CIR).</a:t>
            </a:r>
          </a:p>
          <a:p>
            <a:pPr marL="171450" indent="-171450">
              <a:buFont typeface="Arial" panose="020B0604020202020204" pitchFamily="34" charset="0"/>
              <a:buChar char="•"/>
            </a:pPr>
            <a:r>
              <a:rPr lang="en-US" dirty="0"/>
              <a:t>Examples of use of standard multi-vendor field device communication protocols (e.g. FDI, OPC UA, etc.) to be used in the Enterprise IDM Program.</a:t>
            </a:r>
          </a:p>
          <a:p>
            <a:pPr marL="171450" indent="-171450">
              <a:buFont typeface="Arial" panose="020B0604020202020204" pitchFamily="34" charset="0"/>
              <a:buChar char="•"/>
            </a:pPr>
            <a:r>
              <a:rPr lang="en-US" dirty="0"/>
              <a:t>Work Processes for Management of Change (</a:t>
            </a:r>
            <a:r>
              <a:rPr lang="en-US" dirty="0" err="1"/>
              <a:t>MoC</a:t>
            </a:r>
            <a:r>
              <a:rPr lang="en-US" dirty="0"/>
              <a:t>) for IID Information</a:t>
            </a:r>
          </a:p>
          <a:p>
            <a:pPr marL="171450" indent="-171450">
              <a:buFont typeface="Arial" panose="020B0604020202020204" pitchFamily="34" charset="0"/>
              <a:buChar char="•"/>
            </a:pPr>
            <a:r>
              <a:rPr lang="en-US" dirty="0"/>
              <a:t>during Engineering and Operations Phases.</a:t>
            </a:r>
          </a:p>
          <a:p>
            <a:pPr marL="171450" indent="-171450">
              <a:buFont typeface="Arial" panose="020B0604020202020204" pitchFamily="34" charset="0"/>
              <a:buChar char="•"/>
            </a:pPr>
            <a:r>
              <a:rPr lang="en-US" dirty="0"/>
              <a:t>Requirements and examples for setup of an IDM Program and ongoing management of such a Program.</a:t>
            </a:r>
          </a:p>
          <a:p>
            <a:pPr marL="171450" indent="-171450">
              <a:buFont typeface="Arial" panose="020B0604020202020204" pitchFamily="34" charset="0"/>
              <a:buChar char="•"/>
            </a:pPr>
            <a:r>
              <a:rPr lang="en-US" dirty="0"/>
              <a:t>KPI’s and Audit requirements for Intelligent Device Management Programs.</a:t>
            </a:r>
          </a:p>
          <a:p>
            <a:endParaRPr lang="en-US" dirty="0"/>
          </a:p>
        </p:txBody>
      </p:sp>
      <p:sp>
        <p:nvSpPr>
          <p:cNvPr id="4" name="Slide Number Placeholder 3"/>
          <p:cNvSpPr>
            <a:spLocks noGrp="1"/>
          </p:cNvSpPr>
          <p:nvPr>
            <p:ph type="sldNum" sz="quarter" idx="5"/>
          </p:nvPr>
        </p:nvSpPr>
        <p:spPr/>
        <p:txBody>
          <a:bodyPr/>
          <a:lstStyle/>
          <a:p>
            <a:fld id="{0FDC63F9-AE46-4D1C-BB44-41C92F2D01CA}" type="slidenum">
              <a:rPr lang="en-US" smtClean="0"/>
              <a:t>9</a:t>
            </a:fld>
            <a:endParaRPr lang="en-US"/>
          </a:p>
        </p:txBody>
      </p:sp>
    </p:spTree>
    <p:extLst>
      <p:ext uri="{BB962C8B-B14F-4D97-AF65-F5344CB8AC3E}">
        <p14:creationId xmlns:p14="http://schemas.microsoft.com/office/powerpoint/2010/main" val="39660534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13" Type="http://schemas.openxmlformats.org/officeDocument/2006/relationships/hyperlink" Target="https://creativecommons.org/share-your-work/cclicenses/" TargetMode="Externa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1"/>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3"/>
            <a:extLst>
              <a:ext uri="{FF2B5EF4-FFF2-40B4-BE49-F238E27FC236}">
                <a16:creationId xmlns:a16="http://schemas.microsoft.com/office/drawing/2014/main" id="{9AA145BA-F87D-D462-EEB8-8BE224154350}"/>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image" Target="../media/image6.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992433" y="1125383"/>
            <a:ext cx="5211810" cy="430887"/>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What is ISA 108 ?</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4" y="2713659"/>
            <a:ext cx="4708071" cy="2098267"/>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MLM-108-A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3284" y="2194562"/>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797013"/>
          </a:xfrm>
          <a:prstGeom prst="rect">
            <a:avLst/>
          </a:prstGeom>
        </p:spPr>
        <p:txBody>
          <a:bodyPr vert="horz" wrap="square" lIns="0" tIns="362585" rIns="0" bIns="0" rtlCol="0">
            <a:spAutoFit/>
          </a:bodyPr>
          <a:lstStyle/>
          <a:p>
            <a:pPr marL="1968500">
              <a:spcBef>
                <a:spcPts val="95"/>
              </a:spcBef>
            </a:pPr>
            <a:r>
              <a:rPr dirty="0"/>
              <a:t>What</a:t>
            </a:r>
            <a:r>
              <a:rPr spc="-50" dirty="0"/>
              <a:t> </a:t>
            </a:r>
            <a:r>
              <a:rPr dirty="0"/>
              <a:t>is</a:t>
            </a:r>
            <a:r>
              <a:rPr spc="-45" dirty="0"/>
              <a:t> </a:t>
            </a:r>
            <a:r>
              <a:rPr spc="-10" dirty="0"/>
              <a:t>New</a:t>
            </a:r>
            <a:r>
              <a:rPr spc="-175" dirty="0"/>
              <a:t> </a:t>
            </a:r>
            <a:r>
              <a:rPr dirty="0"/>
              <a:t>About</a:t>
            </a:r>
            <a:r>
              <a:rPr spc="-45" dirty="0"/>
              <a:t> </a:t>
            </a:r>
            <a:r>
              <a:rPr dirty="0"/>
              <a:t>ISA</a:t>
            </a:r>
            <a:r>
              <a:rPr spc="-195" dirty="0"/>
              <a:t> </a:t>
            </a:r>
            <a:r>
              <a:rPr dirty="0"/>
              <a:t>108</a:t>
            </a:r>
            <a:r>
              <a:rPr spc="-45" dirty="0"/>
              <a:t> </a:t>
            </a:r>
            <a:r>
              <a:rPr spc="-50" dirty="0"/>
              <a:t>?</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10</a:t>
            </a:fld>
            <a:endParaRPr spc="-25" dirty="0"/>
          </a:p>
        </p:txBody>
      </p:sp>
      <p:sp>
        <p:nvSpPr>
          <p:cNvPr id="3" name="object 3"/>
          <p:cNvSpPr txBox="1">
            <a:spLocks noGrp="1"/>
          </p:cNvSpPr>
          <p:nvPr>
            <p:ph type="body" idx="1"/>
          </p:nvPr>
        </p:nvSpPr>
        <p:spPr>
          <a:xfrm>
            <a:off x="1066800" y="1368988"/>
            <a:ext cx="10215716" cy="2787888"/>
          </a:xfrm>
          <a:prstGeom prst="rect">
            <a:avLst/>
          </a:prstGeom>
        </p:spPr>
        <p:txBody>
          <a:bodyPr vert="horz" wrap="square" lIns="0" tIns="304555" rIns="0" bIns="0" rtlCol="0">
            <a:spAutoFit/>
          </a:bodyPr>
          <a:lstStyle/>
          <a:p>
            <a:pPr marL="0" indent="0">
              <a:spcBef>
                <a:spcPts val="819"/>
              </a:spcBef>
              <a:buNone/>
            </a:pPr>
            <a:r>
              <a:rPr b="1" dirty="0"/>
              <a:t>ISA</a:t>
            </a:r>
            <a:r>
              <a:rPr b="1" spc="-170" dirty="0"/>
              <a:t> </a:t>
            </a:r>
            <a:r>
              <a:rPr b="1" dirty="0"/>
              <a:t>108</a:t>
            </a:r>
            <a:r>
              <a:rPr b="1" spc="-40" dirty="0"/>
              <a:t> </a:t>
            </a:r>
            <a:r>
              <a:rPr lang="en-US" b="1" dirty="0"/>
              <a:t>recommends:</a:t>
            </a:r>
            <a:endParaRPr sz="2000" b="1" dirty="0"/>
          </a:p>
          <a:p>
            <a:pPr marL="419734" marR="245745" indent="-342900">
              <a:spcBef>
                <a:spcPts val="610"/>
              </a:spcBef>
              <a:buChar char="•"/>
              <a:tabLst>
                <a:tab pos="419734" algn="l"/>
              </a:tabLst>
            </a:pPr>
            <a:r>
              <a:rPr sz="2000" spc="-10" dirty="0"/>
              <a:t>Risk-</a:t>
            </a:r>
            <a:r>
              <a:rPr sz="2000" dirty="0"/>
              <a:t>based</a:t>
            </a:r>
            <a:r>
              <a:rPr sz="2000" spc="-60" dirty="0"/>
              <a:t> </a:t>
            </a:r>
            <a:r>
              <a:rPr sz="2000" dirty="0"/>
              <a:t>Work</a:t>
            </a:r>
            <a:r>
              <a:rPr sz="2000" spc="-35" dirty="0"/>
              <a:t> </a:t>
            </a:r>
            <a:r>
              <a:rPr sz="2000" dirty="0"/>
              <a:t>Processes</a:t>
            </a:r>
            <a:r>
              <a:rPr sz="2000" spc="-45" dirty="0"/>
              <a:t> </a:t>
            </a:r>
            <a:r>
              <a:rPr sz="2000" dirty="0"/>
              <a:t>that</a:t>
            </a:r>
            <a:r>
              <a:rPr sz="2000" spc="-45" dirty="0"/>
              <a:t> </a:t>
            </a:r>
            <a:r>
              <a:rPr sz="2000" dirty="0"/>
              <a:t>integrate</a:t>
            </a:r>
            <a:r>
              <a:rPr sz="2000" spc="-35" dirty="0"/>
              <a:t> </a:t>
            </a:r>
            <a:r>
              <a:rPr sz="2000" dirty="0"/>
              <a:t>with</a:t>
            </a:r>
            <a:r>
              <a:rPr sz="2000" spc="-10" dirty="0"/>
              <a:t> </a:t>
            </a:r>
            <a:r>
              <a:rPr sz="2000" dirty="0"/>
              <a:t>other</a:t>
            </a:r>
            <a:r>
              <a:rPr sz="2000" spc="-30" dirty="0"/>
              <a:t> </a:t>
            </a:r>
            <a:r>
              <a:rPr sz="2000" spc="-10" dirty="0"/>
              <a:t>engineering </a:t>
            </a:r>
            <a:r>
              <a:rPr sz="2000" dirty="0"/>
              <a:t>standards</a:t>
            </a:r>
            <a:endParaRPr lang="en-US" sz="2000" dirty="0"/>
          </a:p>
          <a:p>
            <a:pPr marL="419734" marR="245745" indent="-342900">
              <a:spcBef>
                <a:spcPts val="610"/>
              </a:spcBef>
              <a:buChar char="•"/>
              <a:tabLst>
                <a:tab pos="419734" algn="l"/>
              </a:tabLst>
            </a:pPr>
            <a:r>
              <a:rPr sz="2000" dirty="0"/>
              <a:t>A</a:t>
            </a:r>
            <a:r>
              <a:rPr sz="2000" spc="-125" dirty="0"/>
              <a:t> </a:t>
            </a:r>
            <a:r>
              <a:rPr sz="2000" dirty="0"/>
              <a:t>way</a:t>
            </a:r>
            <a:r>
              <a:rPr sz="2000" spc="-20" dirty="0"/>
              <a:t> </a:t>
            </a:r>
            <a:r>
              <a:rPr sz="2000" dirty="0"/>
              <a:t>for</a:t>
            </a:r>
            <a:r>
              <a:rPr sz="2000" spc="-40" dirty="0"/>
              <a:t> </a:t>
            </a:r>
            <a:r>
              <a:rPr sz="2000" dirty="0"/>
              <a:t>maintenance</a:t>
            </a:r>
            <a:r>
              <a:rPr sz="2000" spc="-50" dirty="0"/>
              <a:t> </a:t>
            </a:r>
            <a:r>
              <a:rPr sz="2000" dirty="0"/>
              <a:t>to</a:t>
            </a:r>
            <a:r>
              <a:rPr sz="2000" spc="-20" dirty="0"/>
              <a:t> </a:t>
            </a:r>
            <a:r>
              <a:rPr sz="2000" dirty="0"/>
              <a:t>replace</a:t>
            </a:r>
            <a:r>
              <a:rPr sz="2000" spc="-30" dirty="0"/>
              <a:t> </a:t>
            </a:r>
            <a:r>
              <a:rPr sz="2000" spc="-10" dirty="0"/>
              <a:t>“like-for-</a:t>
            </a:r>
            <a:r>
              <a:rPr sz="2000" dirty="0"/>
              <a:t>like”</a:t>
            </a:r>
            <a:r>
              <a:rPr sz="2000" spc="-45" dirty="0"/>
              <a:t> </a:t>
            </a:r>
            <a:r>
              <a:rPr sz="2000" dirty="0"/>
              <a:t>or</a:t>
            </a:r>
            <a:r>
              <a:rPr sz="2000" spc="-10" dirty="0"/>
              <a:t> </a:t>
            </a:r>
            <a:r>
              <a:rPr lang="en-US" sz="2000" dirty="0"/>
              <a:t>require </a:t>
            </a:r>
            <a:r>
              <a:rPr sz="2000" spc="-10" dirty="0"/>
              <a:t>engineering.</a:t>
            </a:r>
            <a:endParaRPr sz="2000" dirty="0"/>
          </a:p>
          <a:p>
            <a:pPr marL="419734" marR="735965" indent="-342900">
              <a:spcBef>
                <a:spcPts val="1200"/>
              </a:spcBef>
              <a:buChar char="•"/>
              <a:tabLst>
                <a:tab pos="419734" algn="l"/>
              </a:tabLst>
            </a:pPr>
            <a:r>
              <a:rPr lang="en-US" sz="2000" dirty="0"/>
              <a:t>How </a:t>
            </a:r>
            <a:r>
              <a:rPr sz="2000" dirty="0"/>
              <a:t>to</a:t>
            </a:r>
            <a:r>
              <a:rPr sz="2000" spc="-35" dirty="0"/>
              <a:t> </a:t>
            </a:r>
            <a:r>
              <a:rPr sz="2000" dirty="0"/>
              <a:t>facilitate</a:t>
            </a:r>
            <a:r>
              <a:rPr sz="2000" spc="-30" dirty="0"/>
              <a:t> </a:t>
            </a:r>
            <a:r>
              <a:rPr sz="2000" dirty="0"/>
              <a:t>“handover”</a:t>
            </a:r>
            <a:r>
              <a:rPr sz="2000" spc="-50" dirty="0"/>
              <a:t> </a:t>
            </a:r>
            <a:r>
              <a:rPr sz="2000" dirty="0"/>
              <a:t>of</a:t>
            </a:r>
            <a:r>
              <a:rPr sz="2000" spc="-30" dirty="0"/>
              <a:t> </a:t>
            </a:r>
            <a:r>
              <a:rPr sz="2000" dirty="0"/>
              <a:t>information</a:t>
            </a:r>
            <a:r>
              <a:rPr sz="2000" spc="-45" dirty="0"/>
              <a:t> </a:t>
            </a:r>
            <a:r>
              <a:rPr sz="2000" dirty="0"/>
              <a:t>between</a:t>
            </a:r>
            <a:r>
              <a:rPr sz="2000" spc="-45" dirty="0"/>
              <a:t> </a:t>
            </a:r>
            <a:r>
              <a:rPr sz="2000" dirty="0"/>
              <a:t>Project</a:t>
            </a:r>
            <a:r>
              <a:rPr sz="2000" spc="-35" dirty="0"/>
              <a:t> </a:t>
            </a:r>
            <a:r>
              <a:rPr sz="2000" dirty="0"/>
              <a:t>and</a:t>
            </a:r>
            <a:r>
              <a:rPr lang="en-US" sz="2000" dirty="0"/>
              <a:t> </a:t>
            </a:r>
            <a:r>
              <a:rPr sz="2000" dirty="0"/>
              <a:t>Operations</a:t>
            </a:r>
            <a:r>
              <a:rPr sz="2000" spc="-10" dirty="0"/>
              <a:t>.</a:t>
            </a:r>
            <a:endParaRPr sz="2000" dirty="0"/>
          </a:p>
          <a:p>
            <a:pPr marL="419734" marR="580390" indent="-342900">
              <a:spcBef>
                <a:spcPts val="1205"/>
              </a:spcBef>
              <a:buChar char="•"/>
              <a:tabLst>
                <a:tab pos="419734" algn="l"/>
              </a:tabLst>
            </a:pPr>
            <a:r>
              <a:rPr lang="en-US" sz="2000" dirty="0"/>
              <a:t>How </a:t>
            </a:r>
            <a:r>
              <a:rPr sz="2000" dirty="0"/>
              <a:t>to</a:t>
            </a:r>
            <a:r>
              <a:rPr sz="2000" spc="-25" dirty="0"/>
              <a:t> </a:t>
            </a:r>
            <a:r>
              <a:rPr sz="2000" dirty="0"/>
              <a:t>detect</a:t>
            </a:r>
            <a:r>
              <a:rPr sz="2000" spc="-40" dirty="0"/>
              <a:t> </a:t>
            </a:r>
            <a:r>
              <a:rPr sz="2000" dirty="0"/>
              <a:t>changes</a:t>
            </a:r>
            <a:r>
              <a:rPr sz="2000" spc="-40" dirty="0"/>
              <a:t> </a:t>
            </a:r>
            <a:r>
              <a:rPr sz="2000" dirty="0"/>
              <a:t>in </a:t>
            </a:r>
            <a:r>
              <a:rPr sz="2000" spc="-25" dirty="0"/>
              <a:t>IDM </a:t>
            </a:r>
            <a:r>
              <a:rPr sz="2000" dirty="0"/>
              <a:t>configuration</a:t>
            </a:r>
            <a:r>
              <a:rPr sz="2000" spc="-60" dirty="0"/>
              <a:t> </a:t>
            </a:r>
            <a:r>
              <a:rPr sz="2000" dirty="0"/>
              <a:t>and/or</a:t>
            </a:r>
            <a:r>
              <a:rPr sz="2000" spc="-45" dirty="0"/>
              <a:t> </a:t>
            </a:r>
            <a:r>
              <a:rPr sz="2000" dirty="0"/>
              <a:t>Design</a:t>
            </a:r>
            <a:r>
              <a:rPr sz="2000" spc="-40" dirty="0"/>
              <a:t> </a:t>
            </a:r>
            <a:r>
              <a:rPr sz="2000" dirty="0"/>
              <a:t>Parameters</a:t>
            </a:r>
            <a:r>
              <a:rPr sz="2000" spc="-10" dirty="0"/>
              <a:t>.</a:t>
            </a:r>
            <a:endParaRPr sz="2000" dirty="0"/>
          </a:p>
          <a:p>
            <a:pPr marL="419100" indent="-342265">
              <a:spcBef>
                <a:spcPts val="1200"/>
              </a:spcBef>
              <a:buChar char="•"/>
              <a:tabLst>
                <a:tab pos="419100" algn="l"/>
              </a:tabLst>
            </a:pPr>
            <a:r>
              <a:rPr sz="2000" dirty="0"/>
              <a:t>Implementation</a:t>
            </a:r>
            <a:r>
              <a:rPr sz="2000" spc="-75" dirty="0"/>
              <a:t> </a:t>
            </a:r>
            <a:r>
              <a:rPr sz="2000" dirty="0"/>
              <a:t>examples</a:t>
            </a:r>
            <a:r>
              <a:rPr sz="2000" spc="-40" dirty="0"/>
              <a:t> </a:t>
            </a:r>
            <a:r>
              <a:rPr sz="2000" dirty="0"/>
              <a:t>for</a:t>
            </a:r>
            <a:r>
              <a:rPr sz="2000" spc="-55" dirty="0"/>
              <a:t> </a:t>
            </a:r>
            <a:r>
              <a:rPr sz="2000" dirty="0"/>
              <a:t>different</a:t>
            </a:r>
            <a:r>
              <a:rPr sz="2000" spc="-55" dirty="0"/>
              <a:t> </a:t>
            </a:r>
            <a:r>
              <a:rPr sz="2000" spc="-10" dirty="0"/>
              <a:t>industries</a:t>
            </a:r>
            <a:endParaRP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715195"/>
          </a:xfrm>
          <a:prstGeom prst="rect">
            <a:avLst/>
          </a:prstGeom>
        </p:spPr>
        <p:txBody>
          <a:bodyPr vert="horz" wrap="square" lIns="0" tIns="220598" rIns="0" bIns="0" rtlCol="0">
            <a:spAutoFit/>
          </a:bodyPr>
          <a:lstStyle/>
          <a:p>
            <a:pPr marL="2146935">
              <a:spcBef>
                <a:spcPts val="105"/>
              </a:spcBef>
            </a:pPr>
            <a:r>
              <a:rPr sz="3200" dirty="0">
                <a:solidFill>
                  <a:srgbClr val="164B6C"/>
                </a:solidFill>
              </a:rPr>
              <a:t>What</a:t>
            </a:r>
            <a:r>
              <a:rPr sz="3200" spc="-35" dirty="0">
                <a:solidFill>
                  <a:srgbClr val="164B6C"/>
                </a:solidFill>
              </a:rPr>
              <a:t> </a:t>
            </a:r>
            <a:r>
              <a:rPr sz="3200" dirty="0">
                <a:solidFill>
                  <a:srgbClr val="164B6C"/>
                </a:solidFill>
              </a:rPr>
              <a:t>is</a:t>
            </a:r>
            <a:r>
              <a:rPr sz="3200" spc="-25" dirty="0">
                <a:solidFill>
                  <a:srgbClr val="164B6C"/>
                </a:solidFill>
              </a:rPr>
              <a:t> </a:t>
            </a:r>
            <a:r>
              <a:rPr sz="3200" dirty="0">
                <a:solidFill>
                  <a:srgbClr val="164B6C"/>
                </a:solidFill>
              </a:rPr>
              <a:t>ISA</a:t>
            </a:r>
            <a:r>
              <a:rPr lang="en-US" sz="3200" dirty="0">
                <a:solidFill>
                  <a:srgbClr val="164B6C"/>
                </a:solidFill>
              </a:rPr>
              <a:t> </a:t>
            </a:r>
            <a:r>
              <a:rPr sz="3200" dirty="0">
                <a:solidFill>
                  <a:srgbClr val="164B6C"/>
                </a:solidFill>
              </a:rPr>
              <a:t>108</a:t>
            </a:r>
            <a:r>
              <a:rPr sz="3200" spc="-15" dirty="0">
                <a:solidFill>
                  <a:srgbClr val="164B6C"/>
                </a:solidFill>
              </a:rPr>
              <a:t> </a:t>
            </a:r>
            <a:r>
              <a:rPr sz="3200" spc="-50" dirty="0">
                <a:solidFill>
                  <a:srgbClr val="164B6C"/>
                </a:solidFill>
              </a:rPr>
              <a:t>?</a:t>
            </a:r>
            <a:endParaRPr sz="3200" dirty="0"/>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2</a:t>
            </a:fld>
            <a:endParaRPr spc="-50" dirty="0"/>
          </a:p>
        </p:txBody>
      </p:sp>
      <p:sp>
        <p:nvSpPr>
          <p:cNvPr id="6" name="TextBox 5">
            <a:extLst>
              <a:ext uri="{FF2B5EF4-FFF2-40B4-BE49-F238E27FC236}">
                <a16:creationId xmlns:a16="http://schemas.microsoft.com/office/drawing/2014/main" id="{A8B630A3-2880-B7EC-D2B1-D226624B49BF}"/>
              </a:ext>
            </a:extLst>
          </p:cNvPr>
          <p:cNvSpPr txBox="1"/>
          <p:nvPr/>
        </p:nvSpPr>
        <p:spPr>
          <a:xfrm>
            <a:off x="1002891" y="1840693"/>
            <a:ext cx="9261986" cy="1815882"/>
          </a:xfrm>
          <a:prstGeom prst="rect">
            <a:avLst/>
          </a:prstGeom>
          <a:noFill/>
        </p:spPr>
        <p:txBody>
          <a:bodyPr wrap="square">
            <a:spAutoFit/>
          </a:bodyPr>
          <a:lstStyle/>
          <a:p>
            <a:pPr marL="12700" marR="5715" algn="ctr">
              <a:spcBef>
                <a:spcPts val="100"/>
              </a:spcBef>
            </a:pPr>
            <a:r>
              <a:rPr lang="en-US" sz="2800" b="1" dirty="0">
                <a:latin typeface="Aptos" panose="020B0004020202020204" pitchFamily="34" charset="0"/>
                <a:cs typeface="Arial"/>
              </a:rPr>
              <a:t>ISA</a:t>
            </a:r>
            <a:r>
              <a:rPr lang="en-US" sz="2800" b="1" spc="250" dirty="0">
                <a:latin typeface="Aptos" panose="020B0004020202020204" pitchFamily="34" charset="0"/>
                <a:cs typeface="Arial"/>
              </a:rPr>
              <a:t>  </a:t>
            </a:r>
            <a:r>
              <a:rPr lang="en-US" sz="2800" b="1" dirty="0">
                <a:latin typeface="Aptos" panose="020B0004020202020204" pitchFamily="34" charset="0"/>
                <a:cs typeface="Arial"/>
              </a:rPr>
              <a:t>108</a:t>
            </a:r>
            <a:r>
              <a:rPr lang="en-US" sz="2800" b="1" spc="305" dirty="0">
                <a:latin typeface="Aptos" panose="020B0004020202020204" pitchFamily="34" charset="0"/>
                <a:cs typeface="Arial"/>
              </a:rPr>
              <a:t>  </a:t>
            </a:r>
            <a:r>
              <a:rPr lang="en-US" sz="2800" b="1" dirty="0">
                <a:latin typeface="Aptos" panose="020B0004020202020204" pitchFamily="34" charset="0"/>
                <a:cs typeface="Arial"/>
              </a:rPr>
              <a:t>describes</a:t>
            </a:r>
            <a:r>
              <a:rPr lang="en-US" sz="2800" b="1" spc="320" dirty="0">
                <a:latin typeface="Aptos" panose="020B0004020202020204" pitchFamily="34" charset="0"/>
                <a:cs typeface="Arial"/>
              </a:rPr>
              <a:t>  </a:t>
            </a:r>
            <a:r>
              <a:rPr lang="en-US" sz="2800" b="1" dirty="0">
                <a:latin typeface="Aptos" panose="020B0004020202020204" pitchFamily="34" charset="0"/>
                <a:cs typeface="Arial"/>
              </a:rPr>
              <a:t>how</a:t>
            </a:r>
            <a:r>
              <a:rPr lang="en-US" sz="2800" b="1" spc="290" dirty="0">
                <a:latin typeface="Aptos" panose="020B0004020202020204" pitchFamily="34" charset="0"/>
                <a:cs typeface="Arial"/>
              </a:rPr>
              <a:t>  </a:t>
            </a:r>
            <a:r>
              <a:rPr lang="en-US" sz="2800" b="1" dirty="0">
                <a:latin typeface="Aptos" panose="020B0004020202020204" pitchFamily="34" charset="0"/>
                <a:cs typeface="Arial"/>
              </a:rPr>
              <a:t>to</a:t>
            </a:r>
            <a:r>
              <a:rPr lang="en-US" sz="2800" b="1" spc="305" dirty="0">
                <a:latin typeface="Aptos" panose="020B0004020202020204" pitchFamily="34" charset="0"/>
                <a:cs typeface="Arial"/>
              </a:rPr>
              <a:t>  </a:t>
            </a:r>
            <a:r>
              <a:rPr lang="en-US" sz="2800" b="1" dirty="0">
                <a:latin typeface="Aptos" panose="020B0004020202020204" pitchFamily="34" charset="0"/>
                <a:cs typeface="Arial"/>
              </a:rPr>
              <a:t>apply</a:t>
            </a:r>
            <a:r>
              <a:rPr lang="en-US" sz="2800" b="1" spc="300" dirty="0">
                <a:latin typeface="Aptos" panose="020B0004020202020204" pitchFamily="34" charset="0"/>
                <a:cs typeface="Arial"/>
              </a:rPr>
              <a:t>  </a:t>
            </a:r>
            <a:r>
              <a:rPr lang="en-US" sz="2800" b="1" dirty="0">
                <a:latin typeface="Aptos" panose="020B0004020202020204" pitchFamily="34" charset="0"/>
                <a:cs typeface="Arial"/>
              </a:rPr>
              <a:t>Intelligent</a:t>
            </a:r>
            <a:r>
              <a:rPr lang="en-US" sz="2800" b="1" spc="315" dirty="0">
                <a:latin typeface="Aptos" panose="020B0004020202020204" pitchFamily="34" charset="0"/>
                <a:cs typeface="Arial"/>
              </a:rPr>
              <a:t> Industrial Devices  (IIDs), including the Design, Operation,</a:t>
            </a:r>
            <a:r>
              <a:rPr lang="en-US" sz="2800" b="1" spc="455" dirty="0">
                <a:latin typeface="Aptos" panose="020B0004020202020204" pitchFamily="34" charset="0"/>
                <a:cs typeface="Arial"/>
              </a:rPr>
              <a:t> </a:t>
            </a:r>
            <a:r>
              <a:rPr lang="en-US" sz="2800" b="1" dirty="0">
                <a:latin typeface="Aptos" panose="020B0004020202020204" pitchFamily="34" charset="0"/>
                <a:cs typeface="Arial"/>
              </a:rPr>
              <a:t>and</a:t>
            </a:r>
            <a:r>
              <a:rPr lang="en-US" sz="2800" b="1" spc="445" dirty="0">
                <a:latin typeface="Aptos" panose="020B0004020202020204" pitchFamily="34" charset="0"/>
                <a:cs typeface="Arial"/>
              </a:rPr>
              <a:t> </a:t>
            </a:r>
            <a:r>
              <a:rPr lang="en-US" sz="2800" b="1" dirty="0">
                <a:latin typeface="Aptos" panose="020B0004020202020204" pitchFamily="34" charset="0"/>
                <a:cs typeface="Arial"/>
              </a:rPr>
              <a:t>Maintenance</a:t>
            </a:r>
            <a:r>
              <a:rPr lang="en-US" sz="2800" b="1" spc="480" dirty="0">
                <a:latin typeface="Aptos" panose="020B0004020202020204" pitchFamily="34" charset="0"/>
                <a:cs typeface="Arial"/>
              </a:rPr>
              <a:t> </a:t>
            </a:r>
            <a:r>
              <a:rPr lang="en-US" sz="2800" b="1" dirty="0">
                <a:latin typeface="Aptos" panose="020B0004020202020204" pitchFamily="34" charset="0"/>
                <a:cs typeface="Arial"/>
              </a:rPr>
              <a:t>of</a:t>
            </a:r>
            <a:r>
              <a:rPr lang="en-US" sz="2800" b="1" spc="450" dirty="0">
                <a:latin typeface="Aptos" panose="020B0004020202020204" pitchFamily="34" charset="0"/>
                <a:cs typeface="Arial"/>
              </a:rPr>
              <a:t> </a:t>
            </a:r>
            <a:r>
              <a:rPr lang="en-US" sz="2800" b="1" dirty="0">
                <a:latin typeface="Aptos" panose="020B0004020202020204" pitchFamily="34" charset="0"/>
                <a:cs typeface="Arial"/>
              </a:rPr>
              <a:t>control</a:t>
            </a:r>
            <a:r>
              <a:rPr lang="en-US" sz="2800" b="1" spc="455" dirty="0">
                <a:latin typeface="Aptos" panose="020B0004020202020204" pitchFamily="34" charset="0"/>
                <a:cs typeface="Arial"/>
              </a:rPr>
              <a:t> </a:t>
            </a:r>
            <a:r>
              <a:rPr lang="en-US" sz="2800" b="1" dirty="0">
                <a:latin typeface="Aptos" panose="020B0004020202020204" pitchFamily="34" charset="0"/>
                <a:cs typeface="Arial"/>
              </a:rPr>
              <a:t>&amp;</a:t>
            </a:r>
            <a:r>
              <a:rPr lang="en-US" sz="2800" b="1" spc="445" dirty="0">
                <a:latin typeface="Aptos" panose="020B0004020202020204" pitchFamily="34" charset="0"/>
                <a:cs typeface="Arial"/>
              </a:rPr>
              <a:t> </a:t>
            </a:r>
            <a:r>
              <a:rPr lang="en-US" sz="2800" b="1" spc="-10" dirty="0">
                <a:latin typeface="Aptos" panose="020B0004020202020204" pitchFamily="34" charset="0"/>
                <a:cs typeface="Arial"/>
              </a:rPr>
              <a:t>Information </a:t>
            </a:r>
            <a:r>
              <a:rPr lang="en-US" sz="2800" b="1" dirty="0">
                <a:latin typeface="Aptos" panose="020B0004020202020204" pitchFamily="34" charset="0"/>
                <a:cs typeface="Arial"/>
              </a:rPr>
              <a:t>systems</a:t>
            </a:r>
            <a:r>
              <a:rPr lang="en-US" sz="2800" b="1" spc="265" dirty="0">
                <a:latin typeface="Aptos" panose="020B0004020202020204" pitchFamily="34" charset="0"/>
                <a:cs typeface="Arial"/>
              </a:rPr>
              <a:t> </a:t>
            </a:r>
            <a:r>
              <a:rPr lang="en-US" sz="2800" b="1" dirty="0">
                <a:latin typeface="Aptos" panose="020B0004020202020204" pitchFamily="34" charset="0"/>
                <a:cs typeface="Arial"/>
              </a:rPr>
              <a:t>that</a:t>
            </a:r>
            <a:r>
              <a:rPr lang="en-US" sz="2800" b="1" spc="240" dirty="0">
                <a:latin typeface="Aptos" panose="020B0004020202020204" pitchFamily="34" charset="0"/>
                <a:cs typeface="Arial"/>
              </a:rPr>
              <a:t> </a:t>
            </a:r>
            <a:r>
              <a:rPr lang="en-US" sz="2800" b="1" dirty="0">
                <a:latin typeface="Aptos" panose="020B0004020202020204" pitchFamily="34" charset="0"/>
                <a:cs typeface="Arial"/>
              </a:rPr>
              <a:t>contain</a:t>
            </a:r>
            <a:r>
              <a:rPr lang="en-US" sz="2800" b="1" spc="254" dirty="0">
                <a:latin typeface="Aptos" panose="020B0004020202020204" pitchFamily="34" charset="0"/>
                <a:cs typeface="Arial"/>
              </a:rPr>
              <a:t> </a:t>
            </a:r>
            <a:r>
              <a:rPr lang="en-US" sz="2800" b="1" spc="-20" dirty="0">
                <a:latin typeface="Aptos" panose="020B0004020202020204" pitchFamily="34" charset="0"/>
                <a:cs typeface="Arial"/>
              </a:rPr>
              <a:t>them</a:t>
            </a:r>
            <a:r>
              <a:rPr lang="en-US" sz="2400" b="1" spc="-20" dirty="0">
                <a:latin typeface="Aptos" panose="020B0004020202020204" pitchFamily="34" charset="0"/>
                <a:cs typeface="Arial"/>
              </a:rPr>
              <a:t>.</a:t>
            </a:r>
            <a:endParaRPr lang="en-US" sz="2400" b="1" dirty="0">
              <a:latin typeface="Aptos" panose="020B0004020202020204" pitchFamily="34" charset="0"/>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4903" y="222250"/>
            <a:ext cx="9335729" cy="715195"/>
          </a:xfrm>
          <a:prstGeom prst="rect">
            <a:avLst/>
          </a:prstGeom>
        </p:spPr>
        <p:txBody>
          <a:bodyPr vert="horz" wrap="square" lIns="0" tIns="220598" rIns="0" bIns="0" rtlCol="0">
            <a:spAutoFit/>
          </a:bodyPr>
          <a:lstStyle/>
          <a:p>
            <a:pPr marL="1797685">
              <a:spcBef>
                <a:spcPts val="105"/>
              </a:spcBef>
            </a:pPr>
            <a:r>
              <a:rPr lang="en-US" sz="3200" spc="-55" dirty="0">
                <a:solidFill>
                  <a:srgbClr val="164B6C"/>
                </a:solidFill>
                <a:latin typeface="Aptos ExtraBold" panose="020B0004020202020204" pitchFamily="34" charset="0"/>
              </a:rPr>
              <a:t>How is ISA 108 Structured</a:t>
            </a:r>
            <a:r>
              <a:rPr sz="3200" spc="-50" dirty="0">
                <a:solidFill>
                  <a:srgbClr val="164B6C"/>
                </a:solidFill>
                <a:latin typeface="Aptos ExtraBold" panose="020B0004020202020204" pitchFamily="34" charset="0"/>
              </a:rPr>
              <a:t>?</a:t>
            </a:r>
            <a:endParaRPr sz="3200" dirty="0">
              <a:latin typeface="Aptos ExtraBold" panose="020B0004020202020204" pitchFamily="34" charset="0"/>
            </a:endParaRP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3</a:t>
            </a:fld>
            <a:endParaRPr spc="-50" dirty="0"/>
          </a:p>
        </p:txBody>
      </p:sp>
      <p:sp>
        <p:nvSpPr>
          <p:cNvPr id="3" name="object 3"/>
          <p:cNvSpPr txBox="1"/>
          <p:nvPr/>
        </p:nvSpPr>
        <p:spPr>
          <a:xfrm>
            <a:off x="884903" y="2023624"/>
            <a:ext cx="9845803" cy="2198038"/>
          </a:xfrm>
          <a:prstGeom prst="rect">
            <a:avLst/>
          </a:prstGeom>
        </p:spPr>
        <p:txBody>
          <a:bodyPr vert="horz" wrap="square" lIns="0" tIns="12700" rIns="0" bIns="0" rtlCol="0">
            <a:spAutoFit/>
          </a:bodyPr>
          <a:lstStyle/>
          <a:p>
            <a:pPr marL="354330" marR="5080" indent="-342265">
              <a:spcBef>
                <a:spcPts val="1200"/>
              </a:spcBef>
              <a:buFont typeface="Symbol"/>
              <a:buChar char=""/>
              <a:tabLst>
                <a:tab pos="355600" algn="l"/>
              </a:tabLst>
            </a:pPr>
            <a:r>
              <a:rPr sz="2800" b="1" dirty="0">
                <a:latin typeface="Aptos" panose="020B0004020202020204" pitchFamily="34" charset="0"/>
                <a:cs typeface="Arial"/>
              </a:rPr>
              <a:t>Part</a:t>
            </a:r>
            <a:r>
              <a:rPr sz="2800" b="1" spc="415" dirty="0">
                <a:latin typeface="Aptos" panose="020B0004020202020204" pitchFamily="34" charset="0"/>
                <a:cs typeface="Arial"/>
              </a:rPr>
              <a:t> </a:t>
            </a:r>
            <a:r>
              <a:rPr sz="2800" b="1" dirty="0">
                <a:latin typeface="Aptos" panose="020B0004020202020204" pitchFamily="34" charset="0"/>
                <a:cs typeface="Arial"/>
              </a:rPr>
              <a:t>1</a:t>
            </a:r>
            <a:r>
              <a:rPr sz="2800" b="1" spc="409" dirty="0">
                <a:latin typeface="Aptos" panose="020B0004020202020204" pitchFamily="34" charset="0"/>
                <a:cs typeface="Arial"/>
              </a:rPr>
              <a:t> </a:t>
            </a:r>
            <a:r>
              <a:rPr sz="2800" dirty="0">
                <a:latin typeface="Aptos" panose="020B0004020202020204" pitchFamily="34" charset="0"/>
                <a:cs typeface="Arial"/>
              </a:rPr>
              <a:t>describes</a:t>
            </a:r>
            <a:r>
              <a:rPr sz="2800" spc="430" dirty="0">
                <a:latin typeface="Aptos" panose="020B0004020202020204" pitchFamily="34" charset="0"/>
                <a:cs typeface="Arial"/>
              </a:rPr>
              <a:t> </a:t>
            </a:r>
            <a:r>
              <a:rPr sz="2800" b="1" dirty="0">
                <a:solidFill>
                  <a:srgbClr val="006FC0"/>
                </a:solidFill>
                <a:latin typeface="Aptos" panose="020B0004020202020204" pitchFamily="34" charset="0"/>
                <a:cs typeface="Arial"/>
              </a:rPr>
              <a:t>concepts</a:t>
            </a:r>
            <a:r>
              <a:rPr sz="2800" dirty="0">
                <a:latin typeface="Aptos" panose="020B0004020202020204" pitchFamily="34" charset="0"/>
                <a:cs typeface="Arial"/>
              </a:rPr>
              <a:t>,</a:t>
            </a:r>
            <a:r>
              <a:rPr sz="2800" spc="415" dirty="0">
                <a:latin typeface="Aptos" panose="020B0004020202020204" pitchFamily="34" charset="0"/>
                <a:cs typeface="Arial"/>
              </a:rPr>
              <a:t> </a:t>
            </a:r>
            <a:r>
              <a:rPr sz="2800" dirty="0">
                <a:latin typeface="Aptos" panose="020B0004020202020204" pitchFamily="34" charset="0"/>
                <a:cs typeface="Arial"/>
              </a:rPr>
              <a:t>models,</a:t>
            </a:r>
            <a:r>
              <a:rPr sz="2800" spc="430" dirty="0">
                <a:latin typeface="Aptos" panose="020B0004020202020204" pitchFamily="34" charset="0"/>
                <a:cs typeface="Arial"/>
              </a:rPr>
              <a:t> </a:t>
            </a:r>
            <a:r>
              <a:rPr sz="2800" dirty="0">
                <a:latin typeface="Aptos" panose="020B0004020202020204" pitchFamily="34" charset="0"/>
                <a:cs typeface="Arial"/>
              </a:rPr>
              <a:t>and</a:t>
            </a:r>
            <a:r>
              <a:rPr sz="2800" spc="390" dirty="0">
                <a:latin typeface="Aptos" panose="020B0004020202020204" pitchFamily="34" charset="0"/>
                <a:cs typeface="Arial"/>
              </a:rPr>
              <a:t> </a:t>
            </a:r>
            <a:r>
              <a:rPr sz="2800" dirty="0">
                <a:latin typeface="Aptos" panose="020B0004020202020204" pitchFamily="34" charset="0"/>
                <a:cs typeface="Arial"/>
              </a:rPr>
              <a:t>terminology.</a:t>
            </a:r>
            <a:r>
              <a:rPr sz="2800" spc="400" dirty="0">
                <a:latin typeface="Aptos" panose="020B0004020202020204" pitchFamily="34" charset="0"/>
                <a:cs typeface="Arial"/>
              </a:rPr>
              <a:t> </a:t>
            </a:r>
            <a:endParaRPr lang="en-US" sz="2800" spc="400" dirty="0">
              <a:latin typeface="Aptos" panose="020B0004020202020204" pitchFamily="34" charset="0"/>
              <a:cs typeface="Arial"/>
            </a:endParaRPr>
          </a:p>
          <a:p>
            <a:pPr marL="354330" marR="5080" indent="-342265">
              <a:spcBef>
                <a:spcPts val="1200"/>
              </a:spcBef>
              <a:buFont typeface="Symbol"/>
              <a:buChar char=""/>
              <a:tabLst>
                <a:tab pos="355600" algn="l"/>
              </a:tabLst>
            </a:pPr>
            <a:r>
              <a:rPr sz="2800" b="1" dirty="0">
                <a:latin typeface="Aptos" panose="020B0004020202020204" pitchFamily="34" charset="0"/>
                <a:cs typeface="Arial"/>
              </a:rPr>
              <a:t>Part</a:t>
            </a:r>
            <a:r>
              <a:rPr sz="2800" b="1" spc="204" dirty="0">
                <a:latin typeface="Aptos" panose="020B0004020202020204" pitchFamily="34" charset="0"/>
                <a:cs typeface="Arial"/>
              </a:rPr>
              <a:t> </a:t>
            </a:r>
            <a:r>
              <a:rPr sz="2800" b="1" dirty="0">
                <a:latin typeface="Aptos" panose="020B0004020202020204" pitchFamily="34" charset="0"/>
                <a:cs typeface="Arial"/>
              </a:rPr>
              <a:t>2</a:t>
            </a:r>
            <a:r>
              <a:rPr sz="2800" b="1" spc="185"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220" dirty="0">
                <a:latin typeface="Aptos" panose="020B0004020202020204" pitchFamily="34" charset="0"/>
                <a:cs typeface="Arial"/>
              </a:rPr>
              <a:t> </a:t>
            </a:r>
            <a:r>
              <a:rPr sz="2800" dirty="0">
                <a:latin typeface="Aptos" panose="020B0004020202020204" pitchFamily="34" charset="0"/>
                <a:cs typeface="Arial"/>
              </a:rPr>
              <a:t>normative</a:t>
            </a:r>
            <a:r>
              <a:rPr sz="2800" spc="254" dirty="0">
                <a:latin typeface="Aptos" panose="020B0004020202020204" pitchFamily="34" charset="0"/>
                <a:cs typeface="Arial"/>
              </a:rPr>
              <a:t> </a:t>
            </a:r>
            <a:r>
              <a:rPr sz="2800" dirty="0">
                <a:latin typeface="Aptos" panose="020B0004020202020204" pitchFamily="34" charset="0"/>
                <a:cs typeface="Arial"/>
              </a:rPr>
              <a:t>content</a:t>
            </a:r>
            <a:r>
              <a:rPr sz="2800" spc="229" dirty="0">
                <a:latin typeface="Aptos" panose="020B0004020202020204" pitchFamily="34" charset="0"/>
                <a:cs typeface="Arial"/>
              </a:rPr>
              <a:t> </a:t>
            </a:r>
            <a:r>
              <a:rPr sz="2800" dirty="0">
                <a:latin typeface="Aptos" panose="020B0004020202020204" pitchFamily="34" charset="0"/>
                <a:cs typeface="Arial"/>
              </a:rPr>
              <a:t>(</a:t>
            </a:r>
            <a:r>
              <a:rPr sz="2800" b="1" dirty="0">
                <a:solidFill>
                  <a:srgbClr val="006FC0"/>
                </a:solidFill>
                <a:latin typeface="Aptos" panose="020B0004020202020204" pitchFamily="34" charset="0"/>
                <a:cs typeface="Arial"/>
              </a:rPr>
              <a:t>what</a:t>
            </a:r>
            <a:r>
              <a:rPr sz="2800" b="1" spc="155"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to</a:t>
            </a:r>
            <a:r>
              <a:rPr sz="2800" b="1" spc="180" dirty="0">
                <a:solidFill>
                  <a:srgbClr val="006FC0"/>
                </a:solidFill>
                <a:latin typeface="Aptos" panose="020B0004020202020204" pitchFamily="34" charset="0"/>
                <a:cs typeface="Arial"/>
              </a:rPr>
              <a:t> </a:t>
            </a:r>
            <a:r>
              <a:rPr sz="2800" b="1" spc="-20" dirty="0">
                <a:solidFill>
                  <a:srgbClr val="006FC0"/>
                </a:solidFill>
                <a:latin typeface="Aptos" panose="020B0004020202020204" pitchFamily="34" charset="0"/>
                <a:cs typeface="Arial"/>
              </a:rPr>
              <a:t>do</a:t>
            </a:r>
            <a:r>
              <a:rPr sz="2800" spc="-20" dirty="0">
                <a:latin typeface="Aptos" panose="020B0004020202020204" pitchFamily="34" charset="0"/>
                <a:cs typeface="Arial"/>
              </a:rPr>
              <a:t>).</a:t>
            </a:r>
            <a:endParaRPr sz="2800" dirty="0">
              <a:latin typeface="Aptos" panose="020B0004020202020204" pitchFamily="34" charset="0"/>
              <a:cs typeface="Arial"/>
            </a:endParaRPr>
          </a:p>
          <a:p>
            <a:pPr marL="354330" marR="5715" indent="-342265">
              <a:spcBef>
                <a:spcPts val="1205"/>
              </a:spcBef>
              <a:buFont typeface="Symbol"/>
              <a:buChar char=""/>
              <a:tabLst>
                <a:tab pos="355600" algn="l"/>
              </a:tabLst>
            </a:pPr>
            <a:r>
              <a:rPr sz="2800" b="1" dirty="0">
                <a:latin typeface="Aptos" panose="020B0004020202020204" pitchFamily="34" charset="0"/>
                <a:cs typeface="Arial"/>
              </a:rPr>
              <a:t>Part</a:t>
            </a:r>
            <a:r>
              <a:rPr sz="2800" b="1" spc="475" dirty="0">
                <a:latin typeface="Aptos" panose="020B0004020202020204" pitchFamily="34" charset="0"/>
                <a:cs typeface="Arial"/>
              </a:rPr>
              <a:t> </a:t>
            </a:r>
            <a:r>
              <a:rPr sz="2800" b="1" dirty="0">
                <a:latin typeface="Aptos" panose="020B0004020202020204" pitchFamily="34" charset="0"/>
                <a:cs typeface="Arial"/>
              </a:rPr>
              <a:t>3</a:t>
            </a:r>
            <a:r>
              <a:rPr sz="2800" b="1" spc="5"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495" dirty="0">
                <a:latin typeface="Aptos" panose="020B0004020202020204" pitchFamily="34" charset="0"/>
                <a:cs typeface="Arial"/>
              </a:rPr>
              <a:t> </a:t>
            </a:r>
            <a:r>
              <a:rPr sz="2800" dirty="0">
                <a:latin typeface="Aptos" panose="020B0004020202020204" pitchFamily="34" charset="0"/>
                <a:cs typeface="Arial"/>
              </a:rPr>
              <a:t>implementation</a:t>
            </a:r>
            <a:r>
              <a:rPr sz="2800" spc="10" dirty="0">
                <a:latin typeface="Aptos" panose="020B0004020202020204" pitchFamily="34" charset="0"/>
                <a:cs typeface="Arial"/>
              </a:rPr>
              <a:t>  </a:t>
            </a:r>
            <a:r>
              <a:rPr sz="2800" dirty="0">
                <a:latin typeface="Aptos" panose="020B0004020202020204" pitchFamily="34" charset="0"/>
                <a:cs typeface="Arial"/>
              </a:rPr>
              <a:t>guidelines</a:t>
            </a:r>
            <a:r>
              <a:rPr sz="2800" spc="5" dirty="0">
                <a:latin typeface="Aptos" panose="020B0004020202020204" pitchFamily="34" charset="0"/>
                <a:cs typeface="Arial"/>
              </a:rPr>
              <a:t>  </a:t>
            </a:r>
            <a:r>
              <a:rPr sz="2800" dirty="0">
                <a:latin typeface="Aptos" panose="020B0004020202020204" pitchFamily="34" charset="0"/>
                <a:cs typeface="Arial"/>
              </a:rPr>
              <a:t>(</a:t>
            </a:r>
            <a:r>
              <a:rPr sz="2800" b="1" dirty="0">
                <a:solidFill>
                  <a:srgbClr val="006FC0"/>
                </a:solidFill>
                <a:latin typeface="Aptos" panose="020B0004020202020204" pitchFamily="34" charset="0"/>
                <a:cs typeface="Arial"/>
              </a:rPr>
              <a:t>how</a:t>
            </a:r>
            <a:r>
              <a:rPr sz="2800" b="1" spc="10"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to</a:t>
            </a:r>
            <a:r>
              <a:rPr sz="2800" b="1" spc="484"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do</a:t>
            </a:r>
            <a:r>
              <a:rPr sz="2800" b="1" spc="490" dirty="0">
                <a:solidFill>
                  <a:srgbClr val="006FC0"/>
                </a:solidFill>
                <a:latin typeface="Aptos" panose="020B0004020202020204" pitchFamily="34" charset="0"/>
                <a:cs typeface="Arial"/>
              </a:rPr>
              <a:t> </a:t>
            </a:r>
            <a:r>
              <a:rPr sz="2800" b="1" dirty="0">
                <a:solidFill>
                  <a:srgbClr val="006FC0"/>
                </a:solidFill>
                <a:latin typeface="Aptos" panose="020B0004020202020204" pitchFamily="34" charset="0"/>
                <a:cs typeface="Arial"/>
              </a:rPr>
              <a:t>it</a:t>
            </a:r>
            <a:r>
              <a:rPr sz="2800" dirty="0">
                <a:latin typeface="Aptos" panose="020B0004020202020204" pitchFamily="34" charset="0"/>
                <a:cs typeface="Arial"/>
              </a:rPr>
              <a:t>)</a:t>
            </a:r>
            <a:r>
              <a:rPr lang="en-US" sz="2800" spc="484" dirty="0">
                <a:latin typeface="Aptos" panose="020B0004020202020204" pitchFamily="34" charset="0"/>
                <a:cs typeface="Arial"/>
              </a:rPr>
              <a:t> </a:t>
            </a:r>
          </a:p>
          <a:p>
            <a:pPr marL="354330" marR="5715" indent="-342265">
              <a:spcBef>
                <a:spcPts val="1205"/>
              </a:spcBef>
              <a:buFont typeface="Symbol"/>
              <a:buChar char=""/>
              <a:tabLst>
                <a:tab pos="355600" algn="l"/>
              </a:tabLst>
            </a:pPr>
            <a:r>
              <a:rPr sz="2800" b="1" dirty="0">
                <a:latin typeface="Aptos" panose="020B0004020202020204" pitchFamily="34" charset="0"/>
                <a:cs typeface="Arial"/>
              </a:rPr>
              <a:t>Part</a:t>
            </a:r>
            <a:r>
              <a:rPr sz="2800" b="1" spc="455" dirty="0">
                <a:latin typeface="Aptos" panose="020B0004020202020204" pitchFamily="34" charset="0"/>
                <a:cs typeface="Arial"/>
              </a:rPr>
              <a:t> </a:t>
            </a:r>
            <a:r>
              <a:rPr sz="2800" b="1" dirty="0">
                <a:latin typeface="Aptos" panose="020B0004020202020204" pitchFamily="34" charset="0"/>
                <a:cs typeface="Arial"/>
              </a:rPr>
              <a:t>4</a:t>
            </a:r>
            <a:r>
              <a:rPr sz="2800" b="1" spc="490" dirty="0">
                <a:latin typeface="Aptos" panose="020B0004020202020204" pitchFamily="34" charset="0"/>
                <a:cs typeface="Arial"/>
              </a:rPr>
              <a:t> </a:t>
            </a:r>
            <a:r>
              <a:rPr sz="2800" dirty="0">
                <a:latin typeface="Aptos" panose="020B0004020202020204" pitchFamily="34" charset="0"/>
                <a:cs typeface="Arial"/>
              </a:rPr>
              <a:t>contain</a:t>
            </a:r>
            <a:r>
              <a:rPr lang="en-US" sz="2800" dirty="0">
                <a:latin typeface="Aptos" panose="020B0004020202020204" pitchFamily="34" charset="0"/>
                <a:cs typeface="Arial"/>
              </a:rPr>
              <a:t>s</a:t>
            </a:r>
            <a:r>
              <a:rPr sz="2800" spc="470" dirty="0">
                <a:latin typeface="Aptos" panose="020B0004020202020204" pitchFamily="34" charset="0"/>
                <a:cs typeface="Arial"/>
              </a:rPr>
              <a:t> </a:t>
            </a:r>
            <a:r>
              <a:rPr sz="2800" dirty="0">
                <a:latin typeface="Aptos" panose="020B0004020202020204" pitchFamily="34" charset="0"/>
                <a:cs typeface="Arial"/>
              </a:rPr>
              <a:t>implementation</a:t>
            </a:r>
            <a:r>
              <a:rPr sz="2800" spc="480" dirty="0">
                <a:latin typeface="Aptos" panose="020B0004020202020204" pitchFamily="34" charset="0"/>
                <a:cs typeface="Arial"/>
              </a:rPr>
              <a:t> </a:t>
            </a:r>
            <a:r>
              <a:rPr sz="2800" b="1" dirty="0">
                <a:solidFill>
                  <a:srgbClr val="006FC0"/>
                </a:solidFill>
                <a:latin typeface="Aptos" panose="020B0004020202020204" pitchFamily="34" charset="0"/>
                <a:cs typeface="Arial"/>
              </a:rPr>
              <a:t>examples</a:t>
            </a:r>
            <a:endParaRPr sz="2800" dirty="0">
              <a:latin typeface="Aptos" panose="020B0004020202020204" pitchFamily="34" charset="0"/>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85950" y="414273"/>
            <a:ext cx="8192922" cy="520655"/>
          </a:xfrm>
          <a:prstGeom prst="rect">
            <a:avLst/>
          </a:prstGeom>
        </p:spPr>
        <p:txBody>
          <a:bodyPr vert="horz" wrap="square" lIns="0" tIns="12700" rIns="0" bIns="0" rtlCol="0">
            <a:spAutoFit/>
          </a:bodyPr>
          <a:lstStyle/>
          <a:p>
            <a:pPr marL="12700">
              <a:spcBef>
                <a:spcPts val="100"/>
              </a:spcBef>
            </a:pPr>
            <a:r>
              <a:rPr sz="3300" dirty="0">
                <a:solidFill>
                  <a:srgbClr val="164B6C"/>
                </a:solidFill>
              </a:rPr>
              <a:t>Why</a:t>
            </a:r>
            <a:r>
              <a:rPr sz="3300" spc="-60" dirty="0">
                <a:solidFill>
                  <a:srgbClr val="164B6C"/>
                </a:solidFill>
              </a:rPr>
              <a:t> </a:t>
            </a:r>
            <a:r>
              <a:rPr sz="3300" dirty="0">
                <a:solidFill>
                  <a:srgbClr val="164B6C"/>
                </a:solidFill>
              </a:rPr>
              <a:t>is</a:t>
            </a:r>
            <a:r>
              <a:rPr sz="3300" spc="-50" dirty="0">
                <a:solidFill>
                  <a:srgbClr val="164B6C"/>
                </a:solidFill>
              </a:rPr>
              <a:t> </a:t>
            </a:r>
            <a:r>
              <a:rPr sz="3300" dirty="0">
                <a:solidFill>
                  <a:srgbClr val="164B6C"/>
                </a:solidFill>
              </a:rPr>
              <a:t>ISA</a:t>
            </a:r>
            <a:r>
              <a:rPr sz="3300" spc="-225" dirty="0">
                <a:solidFill>
                  <a:srgbClr val="164B6C"/>
                </a:solidFill>
              </a:rPr>
              <a:t> </a:t>
            </a:r>
            <a:r>
              <a:rPr sz="3300" dirty="0">
                <a:solidFill>
                  <a:srgbClr val="164B6C"/>
                </a:solidFill>
              </a:rPr>
              <a:t>108</a:t>
            </a:r>
            <a:r>
              <a:rPr sz="3300" spc="-5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14425" y="1246001"/>
            <a:ext cx="9963150" cy="3856825"/>
          </a:xfrm>
          <a:prstGeom prst="rect">
            <a:avLst/>
          </a:prstGeom>
        </p:spPr>
        <p:txBody>
          <a:bodyPr vert="horz" wrap="square" lIns="0" tIns="149225" rIns="0" bIns="0" rtlCol="0">
            <a:spAutoFit/>
          </a:bodyPr>
          <a:lstStyle/>
          <a:p>
            <a:pPr marL="12700" marR="26034" algn="just">
              <a:spcBef>
                <a:spcPts val="1485"/>
              </a:spcBef>
            </a:pPr>
            <a:r>
              <a:rPr sz="2400" dirty="0">
                <a:solidFill>
                  <a:srgbClr val="313131"/>
                </a:solidFill>
                <a:latin typeface="Arial"/>
                <a:cs typeface="Arial"/>
              </a:rPr>
              <a:t>Intelligent</a:t>
            </a:r>
            <a:r>
              <a:rPr sz="2400" spc="-85" dirty="0">
                <a:solidFill>
                  <a:srgbClr val="313131"/>
                </a:solidFill>
                <a:latin typeface="Arial"/>
                <a:cs typeface="Arial"/>
              </a:rPr>
              <a:t> </a:t>
            </a:r>
            <a:r>
              <a:rPr sz="2400" dirty="0">
                <a:solidFill>
                  <a:srgbClr val="313131"/>
                </a:solidFill>
                <a:latin typeface="Arial"/>
                <a:cs typeface="Arial"/>
              </a:rPr>
              <a:t>Industrial</a:t>
            </a:r>
            <a:r>
              <a:rPr sz="2400" spc="-75" dirty="0">
                <a:solidFill>
                  <a:srgbClr val="313131"/>
                </a:solidFill>
                <a:latin typeface="Arial"/>
                <a:cs typeface="Arial"/>
              </a:rPr>
              <a:t> </a:t>
            </a:r>
            <a:r>
              <a:rPr sz="2400" dirty="0">
                <a:solidFill>
                  <a:srgbClr val="313131"/>
                </a:solidFill>
                <a:latin typeface="Arial"/>
                <a:cs typeface="Arial"/>
              </a:rPr>
              <a:t>Devices</a:t>
            </a:r>
            <a:r>
              <a:rPr sz="2400" spc="-70" dirty="0">
                <a:solidFill>
                  <a:srgbClr val="313131"/>
                </a:solidFill>
                <a:latin typeface="Arial"/>
                <a:cs typeface="Arial"/>
              </a:rPr>
              <a:t> </a:t>
            </a:r>
            <a:r>
              <a:rPr sz="2400" dirty="0">
                <a:solidFill>
                  <a:srgbClr val="313131"/>
                </a:solidFill>
                <a:latin typeface="Arial"/>
                <a:cs typeface="Arial"/>
              </a:rPr>
              <a:t>(IIDs)</a:t>
            </a:r>
            <a:r>
              <a:rPr sz="2400" spc="-70" dirty="0">
                <a:solidFill>
                  <a:srgbClr val="313131"/>
                </a:solidFill>
                <a:latin typeface="Arial"/>
                <a:cs typeface="Arial"/>
              </a:rPr>
              <a:t> </a:t>
            </a:r>
            <a:r>
              <a:rPr sz="2400" dirty="0">
                <a:solidFill>
                  <a:srgbClr val="313131"/>
                </a:solidFill>
                <a:latin typeface="Arial"/>
                <a:cs typeface="Arial"/>
              </a:rPr>
              <a:t>can</a:t>
            </a:r>
            <a:r>
              <a:rPr sz="2400" spc="-75" dirty="0">
                <a:solidFill>
                  <a:srgbClr val="313131"/>
                </a:solidFill>
                <a:latin typeface="Arial"/>
                <a:cs typeface="Arial"/>
              </a:rPr>
              <a:t> </a:t>
            </a:r>
            <a:r>
              <a:rPr sz="2400" dirty="0">
                <a:solidFill>
                  <a:srgbClr val="313131"/>
                </a:solidFill>
                <a:latin typeface="Arial"/>
                <a:cs typeface="Arial"/>
              </a:rPr>
              <a:t>bring</a:t>
            </a:r>
            <a:r>
              <a:rPr sz="2400" spc="-70" dirty="0">
                <a:solidFill>
                  <a:srgbClr val="313131"/>
                </a:solidFill>
                <a:latin typeface="Arial"/>
                <a:cs typeface="Arial"/>
              </a:rPr>
              <a:t> </a:t>
            </a:r>
            <a:r>
              <a:rPr sz="2400" dirty="0">
                <a:solidFill>
                  <a:srgbClr val="313131"/>
                </a:solidFill>
                <a:latin typeface="Arial"/>
                <a:cs typeface="Arial"/>
              </a:rPr>
              <a:t>significant</a:t>
            </a:r>
            <a:r>
              <a:rPr sz="2400" spc="-90" dirty="0">
                <a:solidFill>
                  <a:srgbClr val="313131"/>
                </a:solidFill>
                <a:latin typeface="Arial"/>
                <a:cs typeface="Arial"/>
              </a:rPr>
              <a:t> </a:t>
            </a:r>
            <a:r>
              <a:rPr sz="2400" spc="-10" dirty="0">
                <a:solidFill>
                  <a:srgbClr val="313131"/>
                </a:solidFill>
                <a:latin typeface="Arial"/>
                <a:cs typeface="Arial"/>
              </a:rPr>
              <a:t>benefits </a:t>
            </a:r>
            <a:r>
              <a:rPr sz="2400" dirty="0">
                <a:solidFill>
                  <a:srgbClr val="313131"/>
                </a:solidFill>
                <a:latin typeface="Arial"/>
                <a:cs typeface="Arial"/>
              </a:rPr>
              <a:t>by</a:t>
            </a:r>
            <a:r>
              <a:rPr sz="2400" spc="-60" dirty="0">
                <a:solidFill>
                  <a:srgbClr val="313131"/>
                </a:solidFill>
                <a:latin typeface="Arial"/>
                <a:cs typeface="Arial"/>
              </a:rPr>
              <a:t> </a:t>
            </a:r>
            <a:r>
              <a:rPr sz="2400" dirty="0">
                <a:solidFill>
                  <a:srgbClr val="313131"/>
                </a:solidFill>
                <a:latin typeface="Arial"/>
                <a:cs typeface="Arial"/>
              </a:rPr>
              <a:t>reducing</a:t>
            </a:r>
            <a:r>
              <a:rPr sz="2400" spc="-70" dirty="0">
                <a:solidFill>
                  <a:srgbClr val="313131"/>
                </a:solidFill>
                <a:latin typeface="Arial"/>
                <a:cs typeface="Arial"/>
              </a:rPr>
              <a:t> </a:t>
            </a:r>
            <a:r>
              <a:rPr sz="2400" dirty="0">
                <a:solidFill>
                  <a:srgbClr val="313131"/>
                </a:solidFill>
                <a:latin typeface="Arial"/>
                <a:cs typeface="Arial"/>
              </a:rPr>
              <a:t>spares</a:t>
            </a:r>
            <a:r>
              <a:rPr sz="2400" spc="-60" dirty="0">
                <a:solidFill>
                  <a:srgbClr val="313131"/>
                </a:solidFill>
                <a:latin typeface="Arial"/>
                <a:cs typeface="Arial"/>
              </a:rPr>
              <a:t> </a:t>
            </a:r>
            <a:r>
              <a:rPr sz="2400" dirty="0">
                <a:solidFill>
                  <a:srgbClr val="313131"/>
                </a:solidFill>
                <a:latin typeface="Arial"/>
                <a:cs typeface="Arial"/>
              </a:rPr>
              <a:t>and</a:t>
            </a:r>
            <a:r>
              <a:rPr sz="2400" spc="-65" dirty="0">
                <a:solidFill>
                  <a:srgbClr val="313131"/>
                </a:solidFill>
                <a:latin typeface="Arial"/>
                <a:cs typeface="Arial"/>
              </a:rPr>
              <a:t> </a:t>
            </a:r>
            <a:r>
              <a:rPr sz="2400" dirty="0">
                <a:solidFill>
                  <a:srgbClr val="313131"/>
                </a:solidFill>
                <a:latin typeface="Arial"/>
                <a:cs typeface="Arial"/>
              </a:rPr>
              <a:t>predicting</a:t>
            </a:r>
            <a:r>
              <a:rPr sz="2400" spc="-70" dirty="0">
                <a:solidFill>
                  <a:srgbClr val="313131"/>
                </a:solidFill>
                <a:latin typeface="Arial"/>
                <a:cs typeface="Arial"/>
              </a:rPr>
              <a:t> </a:t>
            </a:r>
            <a:r>
              <a:rPr sz="2400" dirty="0">
                <a:solidFill>
                  <a:srgbClr val="313131"/>
                </a:solidFill>
                <a:latin typeface="Arial"/>
                <a:cs typeface="Arial"/>
              </a:rPr>
              <a:t>failures</a:t>
            </a:r>
            <a:r>
              <a:rPr lang="en-US" sz="2400" dirty="0">
                <a:solidFill>
                  <a:srgbClr val="313131"/>
                </a:solidFill>
                <a:latin typeface="Arial"/>
                <a:cs typeface="Arial"/>
              </a:rPr>
              <a:t>; however,</a:t>
            </a:r>
            <a:r>
              <a:rPr sz="2400" spc="-45" dirty="0">
                <a:solidFill>
                  <a:srgbClr val="313131"/>
                </a:solidFill>
                <a:latin typeface="Arial"/>
                <a:cs typeface="Arial"/>
              </a:rPr>
              <a:t> </a:t>
            </a:r>
            <a:r>
              <a:rPr sz="2400" dirty="0">
                <a:solidFill>
                  <a:srgbClr val="313131"/>
                </a:solidFill>
                <a:latin typeface="Arial"/>
                <a:cs typeface="Arial"/>
              </a:rPr>
              <a:t>this</a:t>
            </a:r>
            <a:r>
              <a:rPr sz="2400" spc="-65" dirty="0">
                <a:solidFill>
                  <a:srgbClr val="313131"/>
                </a:solidFill>
                <a:latin typeface="Arial"/>
                <a:cs typeface="Arial"/>
              </a:rPr>
              <a:t> </a:t>
            </a:r>
            <a:r>
              <a:rPr sz="2400" dirty="0">
                <a:solidFill>
                  <a:srgbClr val="313131"/>
                </a:solidFill>
                <a:latin typeface="Arial"/>
                <a:cs typeface="Arial"/>
              </a:rPr>
              <a:t>potential</a:t>
            </a:r>
            <a:r>
              <a:rPr sz="2400" spc="-60" dirty="0">
                <a:solidFill>
                  <a:srgbClr val="313131"/>
                </a:solidFill>
                <a:latin typeface="Arial"/>
                <a:cs typeface="Arial"/>
              </a:rPr>
              <a:t> </a:t>
            </a:r>
            <a:r>
              <a:rPr lang="en-US" sz="2400" dirty="0">
                <a:solidFill>
                  <a:srgbClr val="313131"/>
                </a:solidFill>
                <a:latin typeface="Arial"/>
                <a:cs typeface="Arial"/>
              </a:rPr>
              <a:t>is often not </a:t>
            </a:r>
            <a:r>
              <a:rPr sz="2400" spc="-10" dirty="0">
                <a:solidFill>
                  <a:srgbClr val="313131"/>
                </a:solidFill>
                <a:latin typeface="Arial"/>
                <a:cs typeface="Arial"/>
              </a:rPr>
              <a:t>realized.</a:t>
            </a:r>
            <a:endParaRPr sz="2400" dirty="0">
              <a:latin typeface="Arial"/>
              <a:cs typeface="Arial"/>
            </a:endParaRPr>
          </a:p>
          <a:p>
            <a:pPr>
              <a:spcBef>
                <a:spcPts val="110"/>
              </a:spcBef>
            </a:pPr>
            <a:endParaRPr sz="2400" dirty="0">
              <a:latin typeface="Arial"/>
              <a:cs typeface="Arial"/>
            </a:endParaRPr>
          </a:p>
          <a:p>
            <a:pPr marL="12700" algn="just"/>
            <a:r>
              <a:rPr lang="en-US" sz="2400" spc="-10" dirty="0">
                <a:solidFill>
                  <a:srgbClr val="313131"/>
                </a:solidFill>
                <a:latin typeface="Arial"/>
                <a:cs typeface="Arial"/>
              </a:rPr>
              <a:t>I</a:t>
            </a:r>
            <a:r>
              <a:rPr sz="2400" spc="-10" dirty="0">
                <a:solidFill>
                  <a:srgbClr val="313131"/>
                </a:solidFill>
                <a:latin typeface="Arial"/>
                <a:cs typeface="Arial"/>
              </a:rPr>
              <a:t>mplementation</a:t>
            </a:r>
            <a:r>
              <a:rPr sz="2400" spc="-45" dirty="0">
                <a:solidFill>
                  <a:srgbClr val="313131"/>
                </a:solidFill>
                <a:latin typeface="Arial"/>
                <a:cs typeface="Arial"/>
              </a:rPr>
              <a:t> </a:t>
            </a:r>
            <a:r>
              <a:rPr sz="2400" dirty="0">
                <a:solidFill>
                  <a:srgbClr val="313131"/>
                </a:solidFill>
                <a:latin typeface="Arial"/>
                <a:cs typeface="Arial"/>
              </a:rPr>
              <a:t>problems</a:t>
            </a:r>
            <a:r>
              <a:rPr sz="2400" spc="-50" dirty="0">
                <a:solidFill>
                  <a:srgbClr val="313131"/>
                </a:solidFill>
                <a:latin typeface="Arial"/>
                <a:cs typeface="Arial"/>
              </a:rPr>
              <a:t> </a:t>
            </a:r>
            <a:r>
              <a:rPr lang="en-US" sz="2400" spc="-50" dirty="0">
                <a:solidFill>
                  <a:srgbClr val="313131"/>
                </a:solidFill>
                <a:latin typeface="Arial"/>
                <a:cs typeface="Arial"/>
              </a:rPr>
              <a:t>have </a:t>
            </a:r>
            <a:r>
              <a:rPr sz="2400" spc="-10" dirty="0">
                <a:solidFill>
                  <a:srgbClr val="313131"/>
                </a:solidFill>
                <a:latin typeface="Arial"/>
                <a:cs typeface="Arial"/>
              </a:rPr>
              <a:t>include</a:t>
            </a:r>
            <a:r>
              <a:rPr lang="en-US" sz="2400" spc="-10" dirty="0">
                <a:solidFill>
                  <a:srgbClr val="313131"/>
                </a:solidFill>
                <a:latin typeface="Arial"/>
                <a:cs typeface="Arial"/>
              </a:rPr>
              <a:t>d</a:t>
            </a:r>
            <a:r>
              <a:rPr sz="2400" spc="-10" dirty="0">
                <a:solidFill>
                  <a:srgbClr val="313131"/>
                </a:solidFill>
                <a:latin typeface="Arial"/>
                <a:cs typeface="Arial"/>
              </a:rPr>
              <a:t>:</a:t>
            </a:r>
            <a:endParaRPr sz="2400" dirty="0">
              <a:latin typeface="Arial"/>
              <a:cs typeface="Arial"/>
            </a:endParaRPr>
          </a:p>
          <a:p>
            <a:pPr marL="355600" marR="5080" indent="-342900">
              <a:spcBef>
                <a:spcPts val="615"/>
              </a:spcBef>
              <a:buChar char="•"/>
              <a:tabLst>
                <a:tab pos="355600" algn="l"/>
              </a:tabLst>
            </a:pPr>
            <a:r>
              <a:rPr lang="en-US" sz="2000" dirty="0">
                <a:solidFill>
                  <a:srgbClr val="313131"/>
                </a:solidFill>
                <a:latin typeface="Arial"/>
                <a:cs typeface="Arial"/>
              </a:rPr>
              <a:t>Capabilities not </a:t>
            </a:r>
            <a:r>
              <a:rPr sz="2000" dirty="0">
                <a:solidFill>
                  <a:srgbClr val="313131"/>
                </a:solidFill>
                <a:latin typeface="Arial"/>
                <a:cs typeface="Arial"/>
              </a:rPr>
              <a:t>fully</a:t>
            </a:r>
            <a:r>
              <a:rPr sz="2000" spc="-25" dirty="0">
                <a:solidFill>
                  <a:srgbClr val="313131"/>
                </a:solidFill>
                <a:latin typeface="Arial"/>
                <a:cs typeface="Arial"/>
              </a:rPr>
              <a:t> </a:t>
            </a:r>
            <a:r>
              <a:rPr sz="2000" dirty="0">
                <a:solidFill>
                  <a:srgbClr val="313131"/>
                </a:solidFill>
                <a:latin typeface="Arial"/>
                <a:cs typeface="Arial"/>
              </a:rPr>
              <a:t>implemented</a:t>
            </a:r>
            <a:r>
              <a:rPr sz="2000" spc="-5" dirty="0">
                <a:solidFill>
                  <a:srgbClr val="313131"/>
                </a:solidFill>
                <a:latin typeface="Arial"/>
                <a:cs typeface="Arial"/>
              </a:rPr>
              <a:t> </a:t>
            </a:r>
            <a:r>
              <a:rPr sz="2000" spc="-25" dirty="0">
                <a:solidFill>
                  <a:srgbClr val="313131"/>
                </a:solidFill>
                <a:latin typeface="Arial"/>
                <a:cs typeface="Arial"/>
              </a:rPr>
              <a:t>or </a:t>
            </a:r>
            <a:r>
              <a:rPr sz="2000" dirty="0">
                <a:solidFill>
                  <a:srgbClr val="313131"/>
                </a:solidFill>
                <a:latin typeface="Arial"/>
                <a:cs typeface="Arial"/>
              </a:rPr>
              <a:t>adequately</a:t>
            </a:r>
            <a:r>
              <a:rPr sz="2000" spc="-25" dirty="0">
                <a:solidFill>
                  <a:srgbClr val="313131"/>
                </a:solidFill>
                <a:latin typeface="Arial"/>
                <a:cs typeface="Arial"/>
              </a:rPr>
              <a:t> </a:t>
            </a:r>
            <a:r>
              <a:rPr sz="2000" spc="-10" dirty="0">
                <a:solidFill>
                  <a:srgbClr val="313131"/>
                </a:solidFill>
                <a:latin typeface="Arial"/>
                <a:cs typeface="Arial"/>
              </a:rPr>
              <a:t>maintained.</a:t>
            </a:r>
            <a:endParaRPr sz="2000" dirty="0">
              <a:latin typeface="Arial"/>
              <a:cs typeface="Arial"/>
            </a:endParaRPr>
          </a:p>
          <a:p>
            <a:pPr marL="354965" indent="-342265">
              <a:spcBef>
                <a:spcPts val="600"/>
              </a:spcBef>
              <a:buChar char="•"/>
              <a:tabLst>
                <a:tab pos="354965" algn="l"/>
              </a:tabLst>
            </a:pPr>
            <a:r>
              <a:rPr sz="2000" spc="-10" dirty="0">
                <a:solidFill>
                  <a:srgbClr val="313131"/>
                </a:solidFill>
                <a:latin typeface="Arial"/>
                <a:cs typeface="Arial"/>
              </a:rPr>
              <a:t>Vendors</a:t>
            </a:r>
            <a:r>
              <a:rPr sz="2000" spc="-55" dirty="0">
                <a:solidFill>
                  <a:srgbClr val="313131"/>
                </a:solidFill>
                <a:latin typeface="Arial"/>
                <a:cs typeface="Arial"/>
              </a:rPr>
              <a:t> </a:t>
            </a:r>
            <a:r>
              <a:rPr sz="2000" dirty="0">
                <a:solidFill>
                  <a:srgbClr val="313131"/>
                </a:solidFill>
                <a:latin typeface="Arial"/>
                <a:cs typeface="Arial"/>
              </a:rPr>
              <a:t>have</a:t>
            </a:r>
            <a:r>
              <a:rPr sz="2000" spc="-60" dirty="0">
                <a:solidFill>
                  <a:srgbClr val="313131"/>
                </a:solidFill>
                <a:latin typeface="Arial"/>
                <a:cs typeface="Arial"/>
              </a:rPr>
              <a:t> </a:t>
            </a:r>
            <a:r>
              <a:rPr sz="2000" dirty="0">
                <a:solidFill>
                  <a:srgbClr val="313131"/>
                </a:solidFill>
                <a:latin typeface="Arial"/>
                <a:cs typeface="Arial"/>
              </a:rPr>
              <a:t>failed</a:t>
            </a:r>
            <a:r>
              <a:rPr sz="2000" spc="-45" dirty="0">
                <a:solidFill>
                  <a:srgbClr val="313131"/>
                </a:solidFill>
                <a:latin typeface="Arial"/>
                <a:cs typeface="Arial"/>
              </a:rPr>
              <a:t> </a:t>
            </a:r>
            <a:r>
              <a:rPr sz="2000" dirty="0">
                <a:solidFill>
                  <a:srgbClr val="313131"/>
                </a:solidFill>
                <a:latin typeface="Arial"/>
                <a:cs typeface="Arial"/>
              </a:rPr>
              <a:t>to</a:t>
            </a:r>
            <a:r>
              <a:rPr sz="2000" spc="-50" dirty="0">
                <a:solidFill>
                  <a:srgbClr val="313131"/>
                </a:solidFill>
                <a:latin typeface="Arial"/>
                <a:cs typeface="Arial"/>
              </a:rPr>
              <a:t> </a:t>
            </a:r>
            <a:r>
              <a:rPr sz="2000" spc="-10" dirty="0">
                <a:solidFill>
                  <a:srgbClr val="313131"/>
                </a:solidFill>
                <a:latin typeface="Arial"/>
                <a:cs typeface="Arial"/>
              </a:rPr>
              <a:t>supply,</a:t>
            </a:r>
            <a:r>
              <a:rPr sz="2000" spc="-15" dirty="0">
                <a:solidFill>
                  <a:srgbClr val="313131"/>
                </a:solidFill>
                <a:latin typeface="Arial"/>
                <a:cs typeface="Arial"/>
              </a:rPr>
              <a:t> </a:t>
            </a:r>
            <a:r>
              <a:rPr sz="2000" dirty="0">
                <a:solidFill>
                  <a:srgbClr val="313131"/>
                </a:solidFill>
                <a:latin typeface="Arial"/>
                <a:cs typeface="Arial"/>
              </a:rPr>
              <a:t>support</a:t>
            </a:r>
            <a:r>
              <a:rPr lang="en-US" sz="2000" dirty="0">
                <a:solidFill>
                  <a:srgbClr val="313131"/>
                </a:solidFill>
                <a:latin typeface="Arial"/>
                <a:cs typeface="Arial"/>
              </a:rPr>
              <a:t>,</a:t>
            </a:r>
            <a:r>
              <a:rPr sz="2000" spc="-50" dirty="0">
                <a:solidFill>
                  <a:srgbClr val="313131"/>
                </a:solidFill>
                <a:latin typeface="Arial"/>
                <a:cs typeface="Arial"/>
              </a:rPr>
              <a:t> </a:t>
            </a:r>
            <a:r>
              <a:rPr sz="2000" dirty="0">
                <a:solidFill>
                  <a:srgbClr val="313131"/>
                </a:solidFill>
                <a:latin typeface="Arial"/>
                <a:cs typeface="Arial"/>
              </a:rPr>
              <a:t>and</a:t>
            </a:r>
            <a:r>
              <a:rPr sz="2000" spc="-50" dirty="0">
                <a:solidFill>
                  <a:srgbClr val="313131"/>
                </a:solidFill>
                <a:latin typeface="Arial"/>
                <a:cs typeface="Arial"/>
              </a:rPr>
              <a:t> </a:t>
            </a:r>
            <a:r>
              <a:rPr sz="2000" dirty="0">
                <a:solidFill>
                  <a:srgbClr val="313131"/>
                </a:solidFill>
                <a:latin typeface="Arial"/>
                <a:cs typeface="Arial"/>
              </a:rPr>
              <a:t>update</a:t>
            </a:r>
            <a:r>
              <a:rPr sz="2000" spc="-40" dirty="0">
                <a:solidFill>
                  <a:srgbClr val="313131"/>
                </a:solidFill>
                <a:latin typeface="Arial"/>
                <a:cs typeface="Arial"/>
              </a:rPr>
              <a:t> </a:t>
            </a:r>
            <a:r>
              <a:rPr sz="2000" dirty="0">
                <a:solidFill>
                  <a:srgbClr val="313131"/>
                </a:solidFill>
                <a:latin typeface="Arial"/>
                <a:cs typeface="Arial"/>
              </a:rPr>
              <a:t>communication</a:t>
            </a:r>
            <a:r>
              <a:rPr sz="2000" spc="-30" dirty="0">
                <a:solidFill>
                  <a:srgbClr val="313131"/>
                </a:solidFill>
                <a:latin typeface="Arial"/>
                <a:cs typeface="Arial"/>
              </a:rPr>
              <a:t> </a:t>
            </a:r>
            <a:r>
              <a:rPr sz="2000" spc="-25" dirty="0">
                <a:solidFill>
                  <a:srgbClr val="313131"/>
                </a:solidFill>
                <a:latin typeface="Arial"/>
                <a:cs typeface="Arial"/>
              </a:rPr>
              <a:t>and</a:t>
            </a:r>
            <a:r>
              <a:rPr lang="en-US" sz="2000" spc="-25" dirty="0">
                <a:solidFill>
                  <a:srgbClr val="313131"/>
                </a:solidFill>
                <a:latin typeface="Arial"/>
                <a:cs typeface="Arial"/>
              </a:rPr>
              <a:t> </a:t>
            </a:r>
            <a:r>
              <a:rPr sz="2000" dirty="0">
                <a:solidFill>
                  <a:srgbClr val="313131"/>
                </a:solidFill>
                <a:latin typeface="Arial"/>
                <a:cs typeface="Arial"/>
              </a:rPr>
              <a:t>configuration</a:t>
            </a:r>
            <a:r>
              <a:rPr sz="2000" spc="-30" dirty="0">
                <a:solidFill>
                  <a:srgbClr val="313131"/>
                </a:solidFill>
                <a:latin typeface="Arial"/>
                <a:cs typeface="Arial"/>
              </a:rPr>
              <a:t> </a:t>
            </a:r>
            <a:r>
              <a:rPr sz="2000" dirty="0">
                <a:solidFill>
                  <a:srgbClr val="313131"/>
                </a:solidFill>
                <a:latin typeface="Arial"/>
                <a:cs typeface="Arial"/>
              </a:rPr>
              <a:t>software</a:t>
            </a:r>
            <a:r>
              <a:rPr sz="2000" spc="-10" dirty="0">
                <a:solidFill>
                  <a:srgbClr val="313131"/>
                </a:solidFill>
                <a:latin typeface="Arial"/>
                <a:cs typeface="Arial"/>
              </a:rPr>
              <a:t>.</a:t>
            </a:r>
            <a:endParaRPr sz="2000" dirty="0">
              <a:latin typeface="Arial"/>
              <a:cs typeface="Arial"/>
            </a:endParaRPr>
          </a:p>
          <a:p>
            <a:pPr marL="355600" marR="576580" indent="-342900">
              <a:spcBef>
                <a:spcPts val="600"/>
              </a:spcBef>
              <a:buChar char="•"/>
              <a:tabLst>
                <a:tab pos="355600" algn="l"/>
              </a:tabLst>
            </a:pPr>
            <a:r>
              <a:rPr lang="en-US" sz="2000" dirty="0">
                <a:solidFill>
                  <a:srgbClr val="313131"/>
                </a:solidFill>
                <a:latin typeface="Arial"/>
                <a:cs typeface="Arial"/>
              </a:rPr>
              <a:t>IID</a:t>
            </a:r>
            <a:r>
              <a:rPr lang="en-US" sz="2000" spc="-55" dirty="0">
                <a:solidFill>
                  <a:srgbClr val="313131"/>
                </a:solidFill>
                <a:latin typeface="Arial"/>
                <a:cs typeface="Arial"/>
              </a:rPr>
              <a:t> </a:t>
            </a:r>
            <a:r>
              <a:rPr lang="en-US" sz="2000" dirty="0">
                <a:solidFill>
                  <a:srgbClr val="313131"/>
                </a:solidFill>
                <a:latin typeface="Arial"/>
                <a:cs typeface="Arial"/>
              </a:rPr>
              <a:t>Implementation</a:t>
            </a:r>
            <a:r>
              <a:rPr lang="en-US" sz="2000" spc="-25" dirty="0">
                <a:solidFill>
                  <a:srgbClr val="313131"/>
                </a:solidFill>
                <a:latin typeface="Arial"/>
                <a:cs typeface="Arial"/>
              </a:rPr>
              <a:t> </a:t>
            </a:r>
            <a:r>
              <a:rPr lang="en-US" sz="2000" spc="-10" dirty="0">
                <a:solidFill>
                  <a:srgbClr val="313131"/>
                </a:solidFill>
                <a:latin typeface="Arial"/>
                <a:cs typeface="Arial"/>
              </a:rPr>
              <a:t>failures have </a:t>
            </a:r>
            <a:r>
              <a:rPr sz="2000" dirty="0">
                <a:solidFill>
                  <a:srgbClr val="313131"/>
                </a:solidFill>
                <a:latin typeface="Arial"/>
                <a:cs typeface="Arial"/>
              </a:rPr>
              <a:t>cost</a:t>
            </a:r>
            <a:r>
              <a:rPr sz="2000" spc="-25" dirty="0">
                <a:solidFill>
                  <a:srgbClr val="313131"/>
                </a:solidFill>
                <a:latin typeface="Arial"/>
                <a:cs typeface="Arial"/>
              </a:rPr>
              <a:t> </a:t>
            </a:r>
            <a:r>
              <a:rPr sz="2000" dirty="0">
                <a:solidFill>
                  <a:srgbClr val="313131"/>
                </a:solidFill>
                <a:latin typeface="Arial"/>
                <a:cs typeface="Arial"/>
              </a:rPr>
              <a:t>$</a:t>
            </a:r>
            <a:r>
              <a:rPr sz="2000" spc="-35" dirty="0">
                <a:solidFill>
                  <a:srgbClr val="313131"/>
                </a:solidFill>
                <a:latin typeface="Arial"/>
                <a:cs typeface="Arial"/>
              </a:rPr>
              <a:t> </a:t>
            </a:r>
            <a:r>
              <a:rPr sz="2000" dirty="0">
                <a:solidFill>
                  <a:srgbClr val="313131"/>
                </a:solidFill>
                <a:latin typeface="Arial"/>
                <a:cs typeface="Arial"/>
              </a:rPr>
              <a:t>billions</a:t>
            </a:r>
            <a:r>
              <a:rPr lang="en-US" sz="2000" dirty="0">
                <a:solidFill>
                  <a:srgbClr val="313131"/>
                </a:solidFill>
                <a:latin typeface="Arial"/>
                <a:cs typeface="Arial"/>
              </a:rPr>
              <a:t> of dollars</a:t>
            </a:r>
            <a:r>
              <a:rPr sz="2000" spc="-10" dirty="0">
                <a:solidFill>
                  <a:srgbClr val="313131"/>
                </a:solidFill>
                <a:latin typeface="Arial"/>
                <a:cs typeface="Arial"/>
              </a:rPr>
              <a:t>.</a:t>
            </a:r>
            <a:endParaRPr sz="2000" dirty="0">
              <a:latin typeface="Arial"/>
              <a:cs typeface="Arial"/>
            </a:endParaRPr>
          </a:p>
          <a:p>
            <a:pPr marL="354965" indent="-342265">
              <a:spcBef>
                <a:spcPts val="600"/>
              </a:spcBef>
              <a:buChar char="•"/>
              <a:tabLst>
                <a:tab pos="354965" algn="l"/>
              </a:tabLst>
            </a:pPr>
            <a:r>
              <a:rPr lang="en-US" sz="2000" dirty="0">
                <a:solidFill>
                  <a:srgbClr val="313131"/>
                </a:solidFill>
                <a:latin typeface="Arial"/>
                <a:cs typeface="Arial"/>
              </a:rPr>
              <a:t>F</a:t>
            </a:r>
            <a:r>
              <a:rPr sz="2000" dirty="0">
                <a:solidFill>
                  <a:srgbClr val="313131"/>
                </a:solidFill>
                <a:latin typeface="Arial"/>
                <a:cs typeface="Arial"/>
              </a:rPr>
              <a:t>ailure</a:t>
            </a:r>
            <a:r>
              <a:rPr sz="2000" spc="-35" dirty="0">
                <a:solidFill>
                  <a:srgbClr val="313131"/>
                </a:solidFill>
                <a:latin typeface="Arial"/>
                <a:cs typeface="Arial"/>
              </a:rPr>
              <a:t> </a:t>
            </a:r>
            <a:r>
              <a:rPr sz="2000" spc="-25" dirty="0">
                <a:solidFill>
                  <a:srgbClr val="313131"/>
                </a:solidFill>
                <a:latin typeface="Arial"/>
                <a:cs typeface="Arial"/>
              </a:rPr>
              <a:t>to</a:t>
            </a:r>
            <a:r>
              <a:rPr lang="en-US" sz="2000" spc="-25" dirty="0">
                <a:solidFill>
                  <a:srgbClr val="313131"/>
                </a:solidFill>
                <a:latin typeface="Arial"/>
                <a:cs typeface="Arial"/>
              </a:rPr>
              <a:t> </a:t>
            </a:r>
            <a:r>
              <a:rPr sz="2000" dirty="0">
                <a:solidFill>
                  <a:srgbClr val="313131"/>
                </a:solidFill>
                <a:latin typeface="Arial"/>
                <a:cs typeface="Arial"/>
              </a:rPr>
              <a:t>use</a:t>
            </a:r>
            <a:r>
              <a:rPr sz="2000" spc="-45" dirty="0">
                <a:solidFill>
                  <a:srgbClr val="313131"/>
                </a:solidFill>
                <a:latin typeface="Arial"/>
                <a:cs typeface="Arial"/>
              </a:rPr>
              <a:t> </a:t>
            </a:r>
            <a:r>
              <a:rPr sz="2000" dirty="0">
                <a:solidFill>
                  <a:srgbClr val="313131"/>
                </a:solidFill>
                <a:latin typeface="Arial"/>
                <a:cs typeface="Arial"/>
              </a:rPr>
              <a:t>available</a:t>
            </a:r>
            <a:r>
              <a:rPr sz="2000" spc="-5" dirty="0">
                <a:solidFill>
                  <a:srgbClr val="313131"/>
                </a:solidFill>
                <a:latin typeface="Arial"/>
                <a:cs typeface="Arial"/>
              </a:rPr>
              <a:t> </a:t>
            </a:r>
            <a:r>
              <a:rPr sz="2000" dirty="0">
                <a:solidFill>
                  <a:srgbClr val="313131"/>
                </a:solidFill>
                <a:latin typeface="Arial"/>
                <a:cs typeface="Arial"/>
              </a:rPr>
              <a:t>IID</a:t>
            </a:r>
            <a:r>
              <a:rPr sz="2000" spc="-50" dirty="0">
                <a:solidFill>
                  <a:srgbClr val="313131"/>
                </a:solidFill>
                <a:latin typeface="Arial"/>
                <a:cs typeface="Arial"/>
              </a:rPr>
              <a:t> </a:t>
            </a:r>
            <a:r>
              <a:rPr sz="2000" dirty="0">
                <a:solidFill>
                  <a:srgbClr val="313131"/>
                </a:solidFill>
                <a:latin typeface="Arial"/>
                <a:cs typeface="Arial"/>
              </a:rPr>
              <a:t>Health</a:t>
            </a:r>
            <a:r>
              <a:rPr sz="2000" spc="-20" dirty="0">
                <a:solidFill>
                  <a:srgbClr val="313131"/>
                </a:solidFill>
                <a:latin typeface="Arial"/>
                <a:cs typeface="Arial"/>
              </a:rPr>
              <a:t> </a:t>
            </a:r>
            <a:r>
              <a:rPr sz="2000" dirty="0">
                <a:solidFill>
                  <a:srgbClr val="313131"/>
                </a:solidFill>
                <a:latin typeface="Arial"/>
                <a:cs typeface="Arial"/>
              </a:rPr>
              <a:t>and</a:t>
            </a:r>
            <a:r>
              <a:rPr sz="2000" spc="-30" dirty="0">
                <a:solidFill>
                  <a:srgbClr val="313131"/>
                </a:solidFill>
                <a:latin typeface="Arial"/>
                <a:cs typeface="Arial"/>
              </a:rPr>
              <a:t> </a:t>
            </a:r>
            <a:r>
              <a:rPr sz="2000" dirty="0">
                <a:solidFill>
                  <a:srgbClr val="313131"/>
                </a:solidFill>
                <a:latin typeface="Arial"/>
                <a:cs typeface="Arial"/>
              </a:rPr>
              <a:t>Diagnostic</a:t>
            </a:r>
            <a:r>
              <a:rPr lang="en-US" sz="2000" dirty="0">
                <a:solidFill>
                  <a:srgbClr val="313131"/>
                </a:solidFill>
                <a:latin typeface="Arial"/>
                <a:cs typeface="Arial"/>
              </a:rPr>
              <a:t>s</a:t>
            </a:r>
            <a:r>
              <a:rPr sz="2000" spc="-20" dirty="0">
                <a:solidFill>
                  <a:srgbClr val="313131"/>
                </a:solidFill>
                <a:latin typeface="Arial"/>
                <a:cs typeface="Arial"/>
              </a:rPr>
              <a:t> </a:t>
            </a:r>
            <a:r>
              <a:rPr lang="en-US" sz="2000" spc="-10" dirty="0">
                <a:solidFill>
                  <a:srgbClr val="313131"/>
                </a:solidFill>
                <a:latin typeface="Arial"/>
                <a:cs typeface="Arial"/>
              </a:rPr>
              <a:t>have caused plant </a:t>
            </a:r>
            <a:r>
              <a:rPr lang="en-US" sz="2000" dirty="0">
                <a:solidFill>
                  <a:srgbClr val="313131"/>
                </a:solidFill>
                <a:latin typeface="Arial"/>
                <a:cs typeface="Arial"/>
              </a:rPr>
              <a:t>shutdowns.</a:t>
            </a:r>
            <a:endParaRPr sz="20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33268" y="384776"/>
            <a:ext cx="8115300" cy="520655"/>
          </a:xfrm>
          <a:prstGeom prst="rect">
            <a:avLst/>
          </a:prstGeom>
        </p:spPr>
        <p:txBody>
          <a:bodyPr vert="horz" wrap="square" lIns="0" tIns="12700" rIns="0" bIns="0" rtlCol="0">
            <a:spAutoFit/>
          </a:bodyPr>
          <a:lstStyle/>
          <a:p>
            <a:pPr marL="12700">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33475" y="1352461"/>
            <a:ext cx="9925050" cy="4613442"/>
          </a:xfrm>
          <a:prstGeom prst="rect">
            <a:avLst/>
          </a:prstGeom>
        </p:spPr>
        <p:txBody>
          <a:bodyPr vert="horz" wrap="square" lIns="0" tIns="149225" rIns="0" bIns="0" rtlCol="0">
            <a:spAutoFit/>
          </a:bodyPr>
          <a:lstStyle/>
          <a:p>
            <a:pPr marL="12700" marR="5080">
              <a:spcBef>
                <a:spcPts val="1485"/>
              </a:spcBef>
            </a:pPr>
            <a:r>
              <a:rPr sz="2400" dirty="0">
                <a:solidFill>
                  <a:srgbClr val="313131"/>
                </a:solidFill>
                <a:latin typeface="Arial"/>
                <a:cs typeface="Arial"/>
              </a:rPr>
              <a:t>As</a:t>
            </a:r>
            <a:r>
              <a:rPr sz="2400" spc="-70" dirty="0">
                <a:solidFill>
                  <a:srgbClr val="313131"/>
                </a:solidFill>
                <a:latin typeface="Arial"/>
                <a:cs typeface="Arial"/>
              </a:rPr>
              <a:t> </a:t>
            </a:r>
            <a:r>
              <a:rPr sz="2400" dirty="0">
                <a:solidFill>
                  <a:srgbClr val="313131"/>
                </a:solidFill>
                <a:latin typeface="Arial"/>
                <a:cs typeface="Arial"/>
              </a:rPr>
              <a:t>IIDs</a:t>
            </a:r>
            <a:r>
              <a:rPr sz="2400" spc="-70" dirty="0">
                <a:solidFill>
                  <a:srgbClr val="313131"/>
                </a:solidFill>
                <a:latin typeface="Arial"/>
                <a:cs typeface="Arial"/>
              </a:rPr>
              <a:t> </a:t>
            </a:r>
            <a:r>
              <a:rPr sz="2400" dirty="0">
                <a:solidFill>
                  <a:srgbClr val="313131"/>
                </a:solidFill>
                <a:latin typeface="Arial"/>
                <a:cs typeface="Arial"/>
              </a:rPr>
              <a:t>become</a:t>
            </a:r>
            <a:r>
              <a:rPr sz="2400" spc="-65" dirty="0">
                <a:solidFill>
                  <a:srgbClr val="313131"/>
                </a:solidFill>
                <a:latin typeface="Arial"/>
                <a:cs typeface="Arial"/>
              </a:rPr>
              <a:t> </a:t>
            </a:r>
            <a:r>
              <a:rPr sz="2400" dirty="0">
                <a:solidFill>
                  <a:srgbClr val="313131"/>
                </a:solidFill>
                <a:latin typeface="Arial"/>
                <a:cs typeface="Arial"/>
              </a:rPr>
              <a:t>more</a:t>
            </a:r>
            <a:r>
              <a:rPr sz="2400" spc="-50" dirty="0">
                <a:solidFill>
                  <a:srgbClr val="313131"/>
                </a:solidFill>
                <a:latin typeface="Arial"/>
                <a:cs typeface="Arial"/>
              </a:rPr>
              <a:t> </a:t>
            </a:r>
            <a:r>
              <a:rPr sz="2400" dirty="0">
                <a:solidFill>
                  <a:srgbClr val="313131"/>
                </a:solidFill>
                <a:latin typeface="Arial"/>
                <a:cs typeface="Arial"/>
              </a:rPr>
              <a:t>complex,</a:t>
            </a:r>
            <a:r>
              <a:rPr sz="2400" spc="-60" dirty="0">
                <a:solidFill>
                  <a:srgbClr val="313131"/>
                </a:solidFill>
                <a:latin typeface="Arial"/>
                <a:cs typeface="Arial"/>
              </a:rPr>
              <a:t> </a:t>
            </a:r>
            <a:r>
              <a:rPr lang="en-US" sz="2400" dirty="0">
                <a:solidFill>
                  <a:srgbClr val="313131"/>
                </a:solidFill>
                <a:latin typeface="Arial"/>
                <a:cs typeface="Arial"/>
              </a:rPr>
              <a:t>managing associated data and design decisions becomes</a:t>
            </a:r>
            <a:r>
              <a:rPr sz="2400" spc="-75" dirty="0">
                <a:solidFill>
                  <a:srgbClr val="313131"/>
                </a:solidFill>
                <a:latin typeface="Arial"/>
                <a:cs typeface="Arial"/>
              </a:rPr>
              <a:t> </a:t>
            </a:r>
            <a:r>
              <a:rPr sz="2400" dirty="0">
                <a:solidFill>
                  <a:srgbClr val="313131"/>
                </a:solidFill>
                <a:latin typeface="Arial"/>
                <a:cs typeface="Arial"/>
              </a:rPr>
              <a:t>increasingly</a:t>
            </a:r>
            <a:r>
              <a:rPr sz="2400" spc="-75" dirty="0">
                <a:solidFill>
                  <a:srgbClr val="313131"/>
                </a:solidFill>
                <a:latin typeface="Arial"/>
                <a:cs typeface="Arial"/>
              </a:rPr>
              <a:t> </a:t>
            </a:r>
            <a:r>
              <a:rPr sz="2400" spc="-10" dirty="0">
                <a:solidFill>
                  <a:srgbClr val="313131"/>
                </a:solidFill>
                <a:latin typeface="Arial"/>
                <a:cs typeface="Arial"/>
              </a:rPr>
              <a:t>difficult.</a:t>
            </a:r>
            <a:endParaRPr sz="2400" dirty="0">
              <a:latin typeface="Arial"/>
              <a:cs typeface="Arial"/>
            </a:endParaRPr>
          </a:p>
          <a:p>
            <a:pPr marL="355600" marR="761365" indent="-342900">
              <a:spcBef>
                <a:spcPts val="2405"/>
              </a:spcBef>
              <a:buChar char="•"/>
              <a:tabLst>
                <a:tab pos="355600" algn="l"/>
              </a:tabLst>
            </a:pPr>
            <a:r>
              <a:rPr sz="2400" dirty="0">
                <a:solidFill>
                  <a:srgbClr val="313131"/>
                </a:solidFill>
                <a:latin typeface="Arial"/>
                <a:cs typeface="Arial"/>
              </a:rPr>
              <a:t>IIDs</a:t>
            </a:r>
            <a:r>
              <a:rPr sz="2400" spc="-30" dirty="0">
                <a:solidFill>
                  <a:srgbClr val="313131"/>
                </a:solidFill>
                <a:latin typeface="Arial"/>
                <a:cs typeface="Arial"/>
              </a:rPr>
              <a:t> </a:t>
            </a:r>
            <a:r>
              <a:rPr sz="2400" dirty="0">
                <a:solidFill>
                  <a:srgbClr val="313131"/>
                </a:solidFill>
                <a:latin typeface="Arial"/>
                <a:cs typeface="Arial"/>
              </a:rPr>
              <a:t>may</a:t>
            </a:r>
            <a:r>
              <a:rPr sz="2400" spc="-45" dirty="0">
                <a:solidFill>
                  <a:srgbClr val="313131"/>
                </a:solidFill>
                <a:latin typeface="Arial"/>
                <a:cs typeface="Arial"/>
              </a:rPr>
              <a:t> </a:t>
            </a:r>
            <a:r>
              <a:rPr lang="en-US" sz="2400" spc="-45" dirty="0">
                <a:solidFill>
                  <a:srgbClr val="313131"/>
                </a:solidFill>
                <a:latin typeface="Arial"/>
                <a:cs typeface="Arial"/>
              </a:rPr>
              <a:t>involve </a:t>
            </a:r>
            <a:r>
              <a:rPr sz="2400" dirty="0">
                <a:solidFill>
                  <a:srgbClr val="313131"/>
                </a:solidFill>
                <a:latin typeface="Arial"/>
                <a:cs typeface="Arial"/>
              </a:rPr>
              <a:t>hundreds</a:t>
            </a:r>
            <a:r>
              <a:rPr sz="2400" spc="-70" dirty="0">
                <a:solidFill>
                  <a:srgbClr val="313131"/>
                </a:solidFill>
                <a:latin typeface="Arial"/>
                <a:cs typeface="Arial"/>
              </a:rPr>
              <a:t> </a:t>
            </a:r>
            <a:r>
              <a:rPr sz="2400" dirty="0">
                <a:solidFill>
                  <a:srgbClr val="313131"/>
                </a:solidFill>
                <a:latin typeface="Arial"/>
                <a:cs typeface="Arial"/>
              </a:rPr>
              <a:t>or</a:t>
            </a:r>
            <a:r>
              <a:rPr sz="2400" spc="-30" dirty="0">
                <a:solidFill>
                  <a:srgbClr val="313131"/>
                </a:solidFill>
                <a:latin typeface="Arial"/>
                <a:cs typeface="Arial"/>
              </a:rPr>
              <a:t> </a:t>
            </a:r>
            <a:r>
              <a:rPr sz="2400" spc="-20" dirty="0">
                <a:solidFill>
                  <a:srgbClr val="313131"/>
                </a:solidFill>
                <a:latin typeface="Arial"/>
                <a:cs typeface="Arial"/>
              </a:rPr>
              <a:t>even </a:t>
            </a:r>
            <a:r>
              <a:rPr sz="2400" dirty="0">
                <a:solidFill>
                  <a:srgbClr val="313131"/>
                </a:solidFill>
                <a:latin typeface="Arial"/>
                <a:cs typeface="Arial"/>
              </a:rPr>
              <a:t>thousands</a:t>
            </a:r>
            <a:r>
              <a:rPr sz="2400" spc="-45" dirty="0">
                <a:solidFill>
                  <a:srgbClr val="313131"/>
                </a:solidFill>
                <a:latin typeface="Arial"/>
                <a:cs typeface="Arial"/>
              </a:rPr>
              <a:t> </a:t>
            </a:r>
            <a:r>
              <a:rPr sz="2400" dirty="0">
                <a:solidFill>
                  <a:srgbClr val="313131"/>
                </a:solidFill>
                <a:latin typeface="Arial"/>
                <a:cs typeface="Arial"/>
              </a:rPr>
              <a:t>of</a:t>
            </a:r>
            <a:r>
              <a:rPr sz="2400" spc="-30" dirty="0">
                <a:solidFill>
                  <a:srgbClr val="313131"/>
                </a:solidFill>
                <a:latin typeface="Arial"/>
                <a:cs typeface="Arial"/>
              </a:rPr>
              <a:t> </a:t>
            </a:r>
            <a:r>
              <a:rPr sz="2400" dirty="0">
                <a:solidFill>
                  <a:srgbClr val="313131"/>
                </a:solidFill>
                <a:latin typeface="Arial"/>
                <a:cs typeface="Arial"/>
              </a:rPr>
              <a:t>data</a:t>
            </a:r>
            <a:r>
              <a:rPr sz="2400" spc="-25" dirty="0">
                <a:solidFill>
                  <a:srgbClr val="313131"/>
                </a:solidFill>
                <a:latin typeface="Arial"/>
                <a:cs typeface="Arial"/>
              </a:rPr>
              <a:t> </a:t>
            </a:r>
            <a:r>
              <a:rPr sz="2400" dirty="0">
                <a:solidFill>
                  <a:srgbClr val="313131"/>
                </a:solidFill>
                <a:latin typeface="Arial"/>
                <a:cs typeface="Arial"/>
              </a:rPr>
              <a:t>values</a:t>
            </a:r>
            <a:endParaRPr lang="en-US" sz="2400" dirty="0">
              <a:solidFill>
                <a:srgbClr val="313131"/>
              </a:solidFill>
              <a:latin typeface="Arial"/>
              <a:cs typeface="Arial"/>
            </a:endParaRPr>
          </a:p>
          <a:p>
            <a:pPr marL="355600" marR="761365" indent="-342900">
              <a:spcBef>
                <a:spcPts val="2405"/>
              </a:spcBef>
              <a:buChar char="•"/>
              <a:tabLst>
                <a:tab pos="355600" algn="l"/>
              </a:tabLst>
            </a:pPr>
            <a:r>
              <a:rPr lang="en-US" sz="2400" dirty="0">
                <a:solidFill>
                  <a:srgbClr val="313131"/>
                </a:solidFill>
                <a:latin typeface="Arial"/>
                <a:cs typeface="Arial"/>
              </a:rPr>
              <a:t>R</a:t>
            </a:r>
            <a:r>
              <a:rPr sz="2400" dirty="0">
                <a:solidFill>
                  <a:srgbClr val="313131"/>
                </a:solidFill>
                <a:latin typeface="Arial"/>
                <a:cs typeface="Arial"/>
              </a:rPr>
              <a:t>easons</a:t>
            </a:r>
            <a:r>
              <a:rPr sz="2400" spc="-50" dirty="0">
                <a:solidFill>
                  <a:srgbClr val="313131"/>
                </a:solidFill>
                <a:latin typeface="Arial"/>
                <a:cs typeface="Arial"/>
              </a:rPr>
              <a:t> </a:t>
            </a:r>
            <a:r>
              <a:rPr sz="2400" dirty="0">
                <a:solidFill>
                  <a:srgbClr val="313131"/>
                </a:solidFill>
                <a:latin typeface="Arial"/>
                <a:cs typeface="Arial"/>
              </a:rPr>
              <a:t>for</a:t>
            </a:r>
            <a:r>
              <a:rPr sz="2400" spc="-45" dirty="0">
                <a:solidFill>
                  <a:srgbClr val="313131"/>
                </a:solidFill>
                <a:latin typeface="Arial"/>
                <a:cs typeface="Arial"/>
              </a:rPr>
              <a:t> </a:t>
            </a:r>
            <a:r>
              <a:rPr sz="2400" dirty="0">
                <a:solidFill>
                  <a:srgbClr val="313131"/>
                </a:solidFill>
                <a:latin typeface="Arial"/>
                <a:cs typeface="Arial"/>
              </a:rPr>
              <a:t>design</a:t>
            </a:r>
            <a:r>
              <a:rPr sz="2400" spc="-30" dirty="0">
                <a:solidFill>
                  <a:srgbClr val="313131"/>
                </a:solidFill>
                <a:latin typeface="Arial"/>
                <a:cs typeface="Arial"/>
              </a:rPr>
              <a:t> </a:t>
            </a:r>
            <a:r>
              <a:rPr sz="2400" dirty="0">
                <a:solidFill>
                  <a:srgbClr val="313131"/>
                </a:solidFill>
                <a:latin typeface="Arial"/>
                <a:cs typeface="Arial"/>
              </a:rPr>
              <a:t>choices</a:t>
            </a:r>
            <a:r>
              <a:rPr sz="2400" spc="-50" dirty="0">
                <a:solidFill>
                  <a:srgbClr val="313131"/>
                </a:solidFill>
                <a:latin typeface="Arial"/>
                <a:cs typeface="Arial"/>
              </a:rPr>
              <a:t> </a:t>
            </a:r>
            <a:r>
              <a:rPr lang="en-US" sz="2400" dirty="0">
                <a:solidFill>
                  <a:srgbClr val="313131"/>
                </a:solidFill>
                <a:latin typeface="Arial"/>
                <a:cs typeface="Arial"/>
              </a:rPr>
              <a:t>may be </a:t>
            </a:r>
            <a:r>
              <a:rPr sz="2400" dirty="0">
                <a:solidFill>
                  <a:srgbClr val="313131"/>
                </a:solidFill>
                <a:latin typeface="Arial"/>
                <a:cs typeface="Arial"/>
              </a:rPr>
              <a:t>lost</a:t>
            </a:r>
            <a:r>
              <a:rPr sz="2400" spc="-40" dirty="0">
                <a:solidFill>
                  <a:srgbClr val="313131"/>
                </a:solidFill>
                <a:latin typeface="Arial"/>
                <a:cs typeface="Arial"/>
              </a:rPr>
              <a:t> </a:t>
            </a:r>
            <a:r>
              <a:rPr sz="2400" dirty="0">
                <a:solidFill>
                  <a:srgbClr val="313131"/>
                </a:solidFill>
                <a:latin typeface="Arial"/>
                <a:cs typeface="Arial"/>
              </a:rPr>
              <a:t>between</a:t>
            </a:r>
            <a:r>
              <a:rPr sz="2400" spc="-45" dirty="0">
                <a:solidFill>
                  <a:srgbClr val="313131"/>
                </a:solidFill>
                <a:latin typeface="Arial"/>
                <a:cs typeface="Arial"/>
              </a:rPr>
              <a:t> </a:t>
            </a:r>
            <a:r>
              <a:rPr sz="2400" spc="-10" dirty="0">
                <a:solidFill>
                  <a:srgbClr val="313131"/>
                </a:solidFill>
                <a:latin typeface="Arial"/>
                <a:cs typeface="Arial"/>
              </a:rPr>
              <a:t>Engineering </a:t>
            </a:r>
            <a:r>
              <a:rPr sz="2400" dirty="0">
                <a:solidFill>
                  <a:srgbClr val="313131"/>
                </a:solidFill>
                <a:latin typeface="Arial"/>
                <a:cs typeface="Arial"/>
              </a:rPr>
              <a:t>and</a:t>
            </a:r>
            <a:r>
              <a:rPr lang="en-US" sz="2400" dirty="0">
                <a:solidFill>
                  <a:srgbClr val="313131"/>
                </a:solidFill>
                <a:latin typeface="Arial"/>
                <a:cs typeface="Arial"/>
              </a:rPr>
              <a:t> </a:t>
            </a:r>
            <a:r>
              <a:rPr sz="2400" spc="-10" dirty="0">
                <a:solidFill>
                  <a:srgbClr val="313131"/>
                </a:solidFill>
                <a:latin typeface="Arial"/>
                <a:cs typeface="Arial"/>
              </a:rPr>
              <a:t>Operations.</a:t>
            </a:r>
            <a:endParaRPr sz="2400" dirty="0">
              <a:latin typeface="Arial"/>
              <a:cs typeface="Arial"/>
            </a:endParaRPr>
          </a:p>
          <a:p>
            <a:pPr marL="355600" marR="288290" indent="-342900">
              <a:spcBef>
                <a:spcPts val="600"/>
              </a:spcBef>
              <a:buChar char="•"/>
              <a:tabLst>
                <a:tab pos="355600" algn="l"/>
              </a:tabLst>
            </a:pPr>
            <a:r>
              <a:rPr sz="2400" spc="-60" dirty="0">
                <a:solidFill>
                  <a:srgbClr val="313131"/>
                </a:solidFill>
                <a:latin typeface="Arial"/>
                <a:cs typeface="Arial"/>
              </a:rPr>
              <a:t>Tag</a:t>
            </a:r>
            <a:r>
              <a:rPr sz="2400" spc="-30" dirty="0">
                <a:solidFill>
                  <a:srgbClr val="313131"/>
                </a:solidFill>
                <a:latin typeface="Arial"/>
                <a:cs typeface="Arial"/>
              </a:rPr>
              <a:t> </a:t>
            </a:r>
            <a:r>
              <a:rPr sz="2400" dirty="0">
                <a:solidFill>
                  <a:srgbClr val="313131"/>
                </a:solidFill>
                <a:latin typeface="Arial"/>
                <a:cs typeface="Arial"/>
              </a:rPr>
              <a:t>and</a:t>
            </a:r>
            <a:r>
              <a:rPr sz="2400" spc="-25" dirty="0">
                <a:solidFill>
                  <a:srgbClr val="313131"/>
                </a:solidFill>
                <a:latin typeface="Arial"/>
                <a:cs typeface="Arial"/>
              </a:rPr>
              <a:t> </a:t>
            </a:r>
            <a:r>
              <a:rPr sz="2400" dirty="0">
                <a:solidFill>
                  <a:srgbClr val="313131"/>
                </a:solidFill>
                <a:latin typeface="Arial"/>
                <a:cs typeface="Arial"/>
              </a:rPr>
              <a:t>Loop</a:t>
            </a:r>
            <a:r>
              <a:rPr sz="2400" spc="-25" dirty="0">
                <a:solidFill>
                  <a:srgbClr val="313131"/>
                </a:solidFill>
                <a:latin typeface="Arial"/>
                <a:cs typeface="Arial"/>
              </a:rPr>
              <a:t> </a:t>
            </a:r>
            <a:r>
              <a:rPr sz="2400" dirty="0">
                <a:solidFill>
                  <a:srgbClr val="313131"/>
                </a:solidFill>
                <a:latin typeface="Arial"/>
                <a:cs typeface="Arial"/>
              </a:rPr>
              <a:t>Data</a:t>
            </a:r>
            <a:r>
              <a:rPr sz="2400" spc="-50" dirty="0">
                <a:solidFill>
                  <a:srgbClr val="313131"/>
                </a:solidFill>
                <a:latin typeface="Arial"/>
                <a:cs typeface="Arial"/>
              </a:rPr>
              <a:t> </a:t>
            </a:r>
            <a:r>
              <a:rPr sz="2400" dirty="0">
                <a:solidFill>
                  <a:srgbClr val="313131"/>
                </a:solidFill>
                <a:latin typeface="Arial"/>
                <a:cs typeface="Arial"/>
              </a:rPr>
              <a:t>may</a:t>
            </a:r>
            <a:r>
              <a:rPr sz="2400" spc="-20" dirty="0">
                <a:solidFill>
                  <a:srgbClr val="313131"/>
                </a:solidFill>
                <a:latin typeface="Arial"/>
                <a:cs typeface="Arial"/>
              </a:rPr>
              <a:t> </a:t>
            </a:r>
            <a:r>
              <a:rPr sz="2400" dirty="0">
                <a:solidFill>
                  <a:srgbClr val="313131"/>
                </a:solidFill>
                <a:latin typeface="Arial"/>
                <a:cs typeface="Arial"/>
              </a:rPr>
              <a:t>be</a:t>
            </a:r>
            <a:r>
              <a:rPr sz="2400" spc="-35" dirty="0">
                <a:solidFill>
                  <a:srgbClr val="313131"/>
                </a:solidFill>
                <a:latin typeface="Arial"/>
                <a:cs typeface="Arial"/>
              </a:rPr>
              <a:t> </a:t>
            </a:r>
            <a:r>
              <a:rPr sz="2400" dirty="0">
                <a:solidFill>
                  <a:srgbClr val="313131"/>
                </a:solidFill>
                <a:latin typeface="Arial"/>
                <a:cs typeface="Arial"/>
              </a:rPr>
              <a:t>corrupted</a:t>
            </a:r>
            <a:r>
              <a:rPr sz="2400" spc="-65" dirty="0">
                <a:solidFill>
                  <a:srgbClr val="313131"/>
                </a:solidFill>
                <a:latin typeface="Arial"/>
                <a:cs typeface="Arial"/>
              </a:rPr>
              <a:t> </a:t>
            </a:r>
            <a:r>
              <a:rPr sz="2400" dirty="0">
                <a:solidFill>
                  <a:srgbClr val="313131"/>
                </a:solidFill>
                <a:latin typeface="Arial"/>
                <a:cs typeface="Arial"/>
              </a:rPr>
              <a:t>as</a:t>
            </a:r>
            <a:r>
              <a:rPr sz="2400" spc="-25" dirty="0">
                <a:solidFill>
                  <a:srgbClr val="313131"/>
                </a:solidFill>
                <a:latin typeface="Arial"/>
                <a:cs typeface="Arial"/>
              </a:rPr>
              <a:t> </a:t>
            </a:r>
            <a:r>
              <a:rPr sz="2400" dirty="0">
                <a:solidFill>
                  <a:srgbClr val="313131"/>
                </a:solidFill>
                <a:latin typeface="Arial"/>
                <a:cs typeface="Arial"/>
              </a:rPr>
              <a:t>it</a:t>
            </a:r>
            <a:r>
              <a:rPr sz="2400" spc="-20" dirty="0">
                <a:solidFill>
                  <a:srgbClr val="313131"/>
                </a:solidFill>
                <a:latin typeface="Arial"/>
                <a:cs typeface="Arial"/>
              </a:rPr>
              <a:t> </a:t>
            </a:r>
            <a:r>
              <a:rPr sz="2400" dirty="0">
                <a:solidFill>
                  <a:srgbClr val="313131"/>
                </a:solidFill>
                <a:latin typeface="Arial"/>
                <a:cs typeface="Arial"/>
              </a:rPr>
              <a:t>is</a:t>
            </a:r>
            <a:r>
              <a:rPr sz="2400" spc="-10" dirty="0">
                <a:solidFill>
                  <a:srgbClr val="313131"/>
                </a:solidFill>
                <a:latin typeface="Arial"/>
                <a:cs typeface="Arial"/>
              </a:rPr>
              <a:t> </a:t>
            </a:r>
            <a:r>
              <a:rPr sz="2400" dirty="0">
                <a:solidFill>
                  <a:srgbClr val="313131"/>
                </a:solidFill>
                <a:latin typeface="Arial"/>
                <a:cs typeface="Arial"/>
              </a:rPr>
              <a:t>passed</a:t>
            </a:r>
            <a:r>
              <a:rPr sz="2400" spc="-50" dirty="0">
                <a:solidFill>
                  <a:srgbClr val="313131"/>
                </a:solidFill>
                <a:latin typeface="Arial"/>
                <a:cs typeface="Arial"/>
              </a:rPr>
              <a:t> </a:t>
            </a:r>
            <a:r>
              <a:rPr sz="2400" spc="-10" dirty="0">
                <a:solidFill>
                  <a:srgbClr val="313131"/>
                </a:solidFill>
                <a:latin typeface="Arial"/>
                <a:cs typeface="Arial"/>
              </a:rPr>
              <a:t>between </a:t>
            </a:r>
            <a:r>
              <a:rPr sz="2400" dirty="0">
                <a:solidFill>
                  <a:srgbClr val="313131"/>
                </a:solidFill>
                <a:latin typeface="Arial"/>
                <a:cs typeface="Arial"/>
              </a:rPr>
              <a:t>incompatible</a:t>
            </a:r>
            <a:r>
              <a:rPr sz="2400" spc="-65" dirty="0">
                <a:solidFill>
                  <a:srgbClr val="313131"/>
                </a:solidFill>
                <a:latin typeface="Arial"/>
                <a:cs typeface="Arial"/>
              </a:rPr>
              <a:t> </a:t>
            </a:r>
            <a:r>
              <a:rPr sz="2400" dirty="0">
                <a:solidFill>
                  <a:srgbClr val="313131"/>
                </a:solidFill>
                <a:latin typeface="Arial"/>
                <a:cs typeface="Arial"/>
              </a:rPr>
              <a:t>Engineering,</a:t>
            </a:r>
            <a:r>
              <a:rPr sz="2400" spc="-75" dirty="0">
                <a:solidFill>
                  <a:srgbClr val="313131"/>
                </a:solidFill>
                <a:latin typeface="Arial"/>
                <a:cs typeface="Arial"/>
              </a:rPr>
              <a:t> </a:t>
            </a:r>
            <a:r>
              <a:rPr sz="2400" dirty="0">
                <a:solidFill>
                  <a:srgbClr val="313131"/>
                </a:solidFill>
                <a:latin typeface="Arial"/>
                <a:cs typeface="Arial"/>
              </a:rPr>
              <a:t>Construction</a:t>
            </a:r>
            <a:r>
              <a:rPr sz="2400" spc="-10" dirty="0">
                <a:solidFill>
                  <a:srgbClr val="313131"/>
                </a:solidFill>
                <a:latin typeface="Arial"/>
                <a:cs typeface="Arial"/>
              </a:rPr>
              <a:t>, </a:t>
            </a:r>
            <a:r>
              <a:rPr sz="2400" dirty="0">
                <a:solidFill>
                  <a:srgbClr val="313131"/>
                </a:solidFill>
                <a:latin typeface="Arial"/>
                <a:cs typeface="Arial"/>
              </a:rPr>
              <a:t>Operations</a:t>
            </a:r>
            <a:r>
              <a:rPr lang="en-US" sz="2400" dirty="0">
                <a:solidFill>
                  <a:srgbClr val="313131"/>
                </a:solidFill>
                <a:latin typeface="Arial"/>
                <a:cs typeface="Arial"/>
              </a:rPr>
              <a:t>,</a:t>
            </a:r>
            <a:r>
              <a:rPr sz="2400" spc="-60" dirty="0">
                <a:solidFill>
                  <a:srgbClr val="313131"/>
                </a:solidFill>
                <a:latin typeface="Arial"/>
                <a:cs typeface="Arial"/>
              </a:rPr>
              <a:t> </a:t>
            </a:r>
            <a:r>
              <a:rPr sz="2400" dirty="0">
                <a:solidFill>
                  <a:srgbClr val="313131"/>
                </a:solidFill>
                <a:latin typeface="Arial"/>
                <a:cs typeface="Arial"/>
              </a:rPr>
              <a:t>and</a:t>
            </a:r>
            <a:r>
              <a:rPr sz="2400" spc="-15" dirty="0">
                <a:solidFill>
                  <a:srgbClr val="313131"/>
                </a:solidFill>
                <a:latin typeface="Arial"/>
                <a:cs typeface="Arial"/>
              </a:rPr>
              <a:t> </a:t>
            </a:r>
            <a:r>
              <a:rPr sz="2400" dirty="0">
                <a:solidFill>
                  <a:srgbClr val="313131"/>
                </a:solidFill>
                <a:latin typeface="Arial"/>
                <a:cs typeface="Arial"/>
              </a:rPr>
              <a:t>Maintenance</a:t>
            </a:r>
            <a:r>
              <a:rPr sz="2400" spc="-40" dirty="0">
                <a:solidFill>
                  <a:srgbClr val="313131"/>
                </a:solidFill>
                <a:latin typeface="Arial"/>
                <a:cs typeface="Arial"/>
              </a:rPr>
              <a:t> </a:t>
            </a:r>
            <a:r>
              <a:rPr sz="2400" spc="-10" dirty="0">
                <a:solidFill>
                  <a:srgbClr val="313131"/>
                </a:solidFill>
                <a:latin typeface="Arial"/>
                <a:cs typeface="Arial"/>
              </a:rPr>
              <a:t>systems.</a:t>
            </a:r>
            <a:endParaRPr sz="2400" dirty="0">
              <a:latin typeface="Arial"/>
              <a:cs typeface="Arial"/>
            </a:endParaRPr>
          </a:p>
          <a:p>
            <a:pPr marL="354965" indent="-342265">
              <a:spcBef>
                <a:spcPts val="600"/>
              </a:spcBef>
              <a:buChar char="•"/>
              <a:tabLst>
                <a:tab pos="354965" algn="l"/>
              </a:tabLst>
            </a:pPr>
            <a:r>
              <a:rPr sz="2400" dirty="0">
                <a:solidFill>
                  <a:srgbClr val="313131"/>
                </a:solidFill>
                <a:latin typeface="Arial"/>
                <a:cs typeface="Arial"/>
              </a:rPr>
              <a:t>Plant</a:t>
            </a:r>
            <a:r>
              <a:rPr sz="2400" spc="-15" dirty="0">
                <a:solidFill>
                  <a:srgbClr val="313131"/>
                </a:solidFill>
                <a:latin typeface="Arial"/>
                <a:cs typeface="Arial"/>
              </a:rPr>
              <a:t> </a:t>
            </a:r>
            <a:r>
              <a:rPr sz="2400" dirty="0">
                <a:solidFill>
                  <a:srgbClr val="313131"/>
                </a:solidFill>
                <a:latin typeface="Arial"/>
                <a:cs typeface="Arial"/>
              </a:rPr>
              <a:t>maintenance</a:t>
            </a:r>
            <a:r>
              <a:rPr sz="2400" spc="-40" dirty="0">
                <a:solidFill>
                  <a:srgbClr val="313131"/>
                </a:solidFill>
                <a:latin typeface="Arial"/>
                <a:cs typeface="Arial"/>
              </a:rPr>
              <a:t> </a:t>
            </a:r>
            <a:r>
              <a:rPr lang="en-US" sz="2400" dirty="0">
                <a:solidFill>
                  <a:srgbClr val="313131"/>
                </a:solidFill>
                <a:latin typeface="Arial"/>
                <a:cs typeface="Arial"/>
              </a:rPr>
              <a:t>may not be to </a:t>
            </a:r>
            <a:r>
              <a:rPr sz="2400" dirty="0">
                <a:solidFill>
                  <a:srgbClr val="313131"/>
                </a:solidFill>
                <a:latin typeface="Arial"/>
                <a:cs typeface="Arial"/>
              </a:rPr>
              <a:t>determine</a:t>
            </a:r>
            <a:r>
              <a:rPr sz="2400" spc="-40" dirty="0">
                <a:solidFill>
                  <a:srgbClr val="313131"/>
                </a:solidFill>
                <a:latin typeface="Arial"/>
                <a:cs typeface="Arial"/>
              </a:rPr>
              <a:t> </a:t>
            </a:r>
            <a:r>
              <a:rPr sz="2400" dirty="0">
                <a:solidFill>
                  <a:srgbClr val="313131"/>
                </a:solidFill>
                <a:latin typeface="Arial"/>
                <a:cs typeface="Arial"/>
              </a:rPr>
              <a:t>whether</a:t>
            </a:r>
            <a:r>
              <a:rPr sz="2400" spc="-25" dirty="0">
                <a:solidFill>
                  <a:srgbClr val="313131"/>
                </a:solidFill>
                <a:latin typeface="Arial"/>
                <a:cs typeface="Arial"/>
              </a:rPr>
              <a:t> </a:t>
            </a:r>
            <a:r>
              <a:rPr sz="2400" spc="-10" dirty="0">
                <a:solidFill>
                  <a:srgbClr val="313131"/>
                </a:solidFill>
                <a:latin typeface="Arial"/>
                <a:cs typeface="Arial"/>
              </a:rPr>
              <a:t>“like-for-like”</a:t>
            </a:r>
            <a:endParaRPr sz="2400" dirty="0">
              <a:latin typeface="Arial"/>
              <a:cs typeface="Arial"/>
            </a:endParaRPr>
          </a:p>
          <a:p>
            <a:pPr marL="355600"/>
            <a:r>
              <a:rPr lang="en-US" sz="2400" dirty="0">
                <a:solidFill>
                  <a:srgbClr val="313131"/>
                </a:solidFill>
                <a:latin typeface="Arial"/>
                <a:cs typeface="Arial"/>
              </a:rPr>
              <a:t>Replacement</a:t>
            </a:r>
            <a:r>
              <a:rPr sz="2400" spc="-65" dirty="0">
                <a:solidFill>
                  <a:srgbClr val="313131"/>
                </a:solidFill>
                <a:latin typeface="Arial"/>
                <a:cs typeface="Arial"/>
              </a:rPr>
              <a:t> </a:t>
            </a:r>
            <a:r>
              <a:rPr sz="2400" dirty="0">
                <a:solidFill>
                  <a:srgbClr val="313131"/>
                </a:solidFill>
                <a:latin typeface="Arial"/>
                <a:cs typeface="Arial"/>
              </a:rPr>
              <a:t>of</a:t>
            </a:r>
            <a:r>
              <a:rPr sz="2400" spc="-15" dirty="0">
                <a:solidFill>
                  <a:srgbClr val="313131"/>
                </a:solidFill>
                <a:latin typeface="Arial"/>
                <a:cs typeface="Arial"/>
              </a:rPr>
              <a:t> </a:t>
            </a:r>
            <a:r>
              <a:rPr sz="2400" dirty="0">
                <a:solidFill>
                  <a:srgbClr val="313131"/>
                </a:solidFill>
                <a:latin typeface="Arial"/>
                <a:cs typeface="Arial"/>
              </a:rPr>
              <a:t>IIDs</a:t>
            </a:r>
            <a:r>
              <a:rPr sz="2400" spc="-15" dirty="0">
                <a:solidFill>
                  <a:srgbClr val="313131"/>
                </a:solidFill>
                <a:latin typeface="Arial"/>
                <a:cs typeface="Arial"/>
              </a:rPr>
              <a:t> </a:t>
            </a:r>
            <a:r>
              <a:rPr sz="2400" dirty="0">
                <a:solidFill>
                  <a:srgbClr val="313131"/>
                </a:solidFill>
                <a:latin typeface="Arial"/>
                <a:cs typeface="Arial"/>
              </a:rPr>
              <a:t>is</a:t>
            </a:r>
            <a:r>
              <a:rPr sz="2400" spc="-15" dirty="0">
                <a:solidFill>
                  <a:srgbClr val="313131"/>
                </a:solidFill>
                <a:latin typeface="Arial"/>
                <a:cs typeface="Arial"/>
              </a:rPr>
              <a:t> </a:t>
            </a:r>
            <a:r>
              <a:rPr sz="2400" spc="-10" dirty="0">
                <a:solidFill>
                  <a:srgbClr val="313131"/>
                </a:solidFill>
                <a:latin typeface="Arial"/>
                <a:cs typeface="Arial"/>
              </a:rPr>
              <a:t>possible.</a:t>
            </a:r>
            <a:endParaRPr sz="24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40631" y="145615"/>
            <a:ext cx="8527269" cy="714555"/>
          </a:xfrm>
          <a:prstGeom prst="rect">
            <a:avLst/>
          </a:prstGeom>
        </p:spPr>
        <p:txBody>
          <a:bodyPr vert="horz" wrap="square" lIns="0" tIns="204724" rIns="0" bIns="0" rtlCol="0">
            <a:spAutoFit/>
          </a:bodyPr>
          <a:lstStyle/>
          <a:p>
            <a:pPr marL="1029969">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1143000" y="1398067"/>
            <a:ext cx="9810749" cy="4182555"/>
          </a:xfrm>
          <a:prstGeom prst="rect">
            <a:avLst/>
          </a:prstGeom>
        </p:spPr>
        <p:txBody>
          <a:bodyPr vert="horz" wrap="square" lIns="0" tIns="12065" rIns="0" bIns="0" rtlCol="0">
            <a:spAutoFit/>
          </a:bodyPr>
          <a:lstStyle/>
          <a:p>
            <a:pPr marL="12700" marR="5080">
              <a:spcBef>
                <a:spcPts val="1485"/>
              </a:spcBef>
            </a:pPr>
            <a:r>
              <a:rPr lang="en-US" sz="2400" dirty="0">
                <a:solidFill>
                  <a:srgbClr val="313131"/>
                </a:solidFill>
                <a:latin typeface="Arial"/>
                <a:cs typeface="Arial"/>
              </a:rPr>
              <a:t>Accuracy of </a:t>
            </a:r>
            <a:r>
              <a:rPr sz="2400" dirty="0">
                <a:solidFill>
                  <a:srgbClr val="313131"/>
                </a:solidFill>
                <a:latin typeface="Arial"/>
                <a:cs typeface="Arial"/>
              </a:rPr>
              <a:t>IID</a:t>
            </a:r>
            <a:r>
              <a:rPr sz="2400" spc="-20" dirty="0">
                <a:solidFill>
                  <a:srgbClr val="313131"/>
                </a:solidFill>
                <a:latin typeface="Arial"/>
                <a:cs typeface="Arial"/>
              </a:rPr>
              <a:t> </a:t>
            </a:r>
            <a:r>
              <a:rPr sz="2400" spc="-10" dirty="0">
                <a:solidFill>
                  <a:srgbClr val="313131"/>
                </a:solidFill>
                <a:latin typeface="Arial"/>
                <a:cs typeface="Arial"/>
              </a:rPr>
              <a:t>configuration </a:t>
            </a:r>
            <a:r>
              <a:rPr lang="en-US" sz="2400" spc="-10" dirty="0">
                <a:solidFill>
                  <a:srgbClr val="313131"/>
                </a:solidFill>
                <a:latin typeface="Arial"/>
                <a:cs typeface="Arial"/>
              </a:rPr>
              <a:t>may </a:t>
            </a:r>
            <a:r>
              <a:rPr sz="2400" dirty="0">
                <a:solidFill>
                  <a:srgbClr val="313131"/>
                </a:solidFill>
                <a:latin typeface="Arial"/>
                <a:cs typeface="Arial"/>
              </a:rPr>
              <a:t>deteriorate</a:t>
            </a:r>
            <a:r>
              <a:rPr sz="2400" spc="-60" dirty="0">
                <a:solidFill>
                  <a:srgbClr val="313131"/>
                </a:solidFill>
                <a:latin typeface="Arial"/>
                <a:cs typeface="Arial"/>
              </a:rPr>
              <a:t> </a:t>
            </a:r>
            <a:r>
              <a:rPr sz="2400" dirty="0">
                <a:solidFill>
                  <a:srgbClr val="313131"/>
                </a:solidFill>
                <a:latin typeface="Arial"/>
                <a:cs typeface="Arial"/>
              </a:rPr>
              <a:t>with</a:t>
            </a:r>
            <a:r>
              <a:rPr sz="2400" spc="-10" dirty="0">
                <a:solidFill>
                  <a:srgbClr val="313131"/>
                </a:solidFill>
                <a:latin typeface="Arial"/>
                <a:cs typeface="Arial"/>
              </a:rPr>
              <a:t> </a:t>
            </a:r>
            <a:r>
              <a:rPr sz="2400" dirty="0">
                <a:solidFill>
                  <a:srgbClr val="313131"/>
                </a:solidFill>
                <a:latin typeface="Arial"/>
                <a:cs typeface="Arial"/>
              </a:rPr>
              <a:t>time,</a:t>
            </a:r>
            <a:r>
              <a:rPr sz="2400" spc="-30" dirty="0">
                <a:solidFill>
                  <a:srgbClr val="313131"/>
                </a:solidFill>
                <a:latin typeface="Arial"/>
                <a:cs typeface="Arial"/>
              </a:rPr>
              <a:t> </a:t>
            </a:r>
            <a:r>
              <a:rPr sz="2400" dirty="0">
                <a:solidFill>
                  <a:srgbClr val="313131"/>
                </a:solidFill>
                <a:latin typeface="Arial"/>
                <a:cs typeface="Arial"/>
              </a:rPr>
              <a:t>with</a:t>
            </a:r>
            <a:r>
              <a:rPr lang="en-US" sz="2400" dirty="0">
                <a:solidFill>
                  <a:srgbClr val="313131"/>
                </a:solidFill>
                <a:latin typeface="Arial"/>
                <a:cs typeface="Arial"/>
              </a:rPr>
              <a:t> </a:t>
            </a:r>
            <a:r>
              <a:rPr sz="2400" dirty="0">
                <a:solidFill>
                  <a:srgbClr val="313131"/>
                </a:solidFill>
                <a:latin typeface="Arial"/>
                <a:cs typeface="Arial"/>
              </a:rPr>
              <a:t>errors</a:t>
            </a:r>
            <a:r>
              <a:rPr sz="2400" spc="-55" dirty="0">
                <a:solidFill>
                  <a:srgbClr val="313131"/>
                </a:solidFill>
                <a:latin typeface="Arial"/>
                <a:cs typeface="Arial"/>
              </a:rPr>
              <a:t> </a:t>
            </a:r>
            <a:r>
              <a:rPr lang="en-US" sz="2400" spc="-55" dirty="0">
                <a:solidFill>
                  <a:srgbClr val="313131"/>
                </a:solidFill>
                <a:latin typeface="Arial"/>
                <a:cs typeface="Arial"/>
              </a:rPr>
              <a:t>of</a:t>
            </a:r>
            <a:r>
              <a:rPr sz="2400" spc="-5" dirty="0">
                <a:solidFill>
                  <a:srgbClr val="313131"/>
                </a:solidFill>
                <a:latin typeface="Arial"/>
                <a:cs typeface="Arial"/>
              </a:rPr>
              <a:t> </a:t>
            </a:r>
            <a:r>
              <a:rPr sz="2400" dirty="0">
                <a:solidFill>
                  <a:srgbClr val="313131"/>
                </a:solidFill>
                <a:latin typeface="Arial"/>
                <a:cs typeface="Arial"/>
              </a:rPr>
              <a:t>30%</a:t>
            </a:r>
            <a:r>
              <a:rPr sz="2400" spc="-35" dirty="0">
                <a:solidFill>
                  <a:srgbClr val="313131"/>
                </a:solidFill>
                <a:latin typeface="Arial"/>
                <a:cs typeface="Arial"/>
              </a:rPr>
              <a:t> </a:t>
            </a:r>
            <a:r>
              <a:rPr sz="2400" dirty="0">
                <a:solidFill>
                  <a:srgbClr val="313131"/>
                </a:solidFill>
                <a:latin typeface="Arial"/>
                <a:cs typeface="Arial"/>
              </a:rPr>
              <a:t>or</a:t>
            </a:r>
            <a:r>
              <a:rPr sz="2400" spc="-20" dirty="0">
                <a:solidFill>
                  <a:srgbClr val="313131"/>
                </a:solidFill>
                <a:latin typeface="Arial"/>
                <a:cs typeface="Arial"/>
              </a:rPr>
              <a:t> </a:t>
            </a:r>
            <a:r>
              <a:rPr sz="2400" dirty="0">
                <a:solidFill>
                  <a:srgbClr val="313131"/>
                </a:solidFill>
                <a:latin typeface="Arial"/>
                <a:cs typeface="Arial"/>
              </a:rPr>
              <a:t>more</a:t>
            </a:r>
            <a:r>
              <a:rPr sz="2400" spc="-35" dirty="0">
                <a:solidFill>
                  <a:srgbClr val="313131"/>
                </a:solidFill>
                <a:latin typeface="Arial"/>
                <a:cs typeface="Arial"/>
              </a:rPr>
              <a:t> </a:t>
            </a:r>
            <a:r>
              <a:rPr sz="2400" dirty="0">
                <a:solidFill>
                  <a:srgbClr val="313131"/>
                </a:solidFill>
                <a:latin typeface="Arial"/>
                <a:cs typeface="Arial"/>
              </a:rPr>
              <a:t>after</a:t>
            </a:r>
            <a:r>
              <a:rPr sz="2400" spc="-20" dirty="0">
                <a:solidFill>
                  <a:srgbClr val="313131"/>
                </a:solidFill>
                <a:latin typeface="Arial"/>
                <a:cs typeface="Arial"/>
              </a:rPr>
              <a:t> </a:t>
            </a:r>
            <a:r>
              <a:rPr sz="2400" dirty="0">
                <a:solidFill>
                  <a:srgbClr val="313131"/>
                </a:solidFill>
                <a:latin typeface="Arial"/>
                <a:cs typeface="Arial"/>
              </a:rPr>
              <a:t>a</a:t>
            </a:r>
            <a:r>
              <a:rPr sz="2400" spc="-15" dirty="0">
                <a:solidFill>
                  <a:srgbClr val="313131"/>
                </a:solidFill>
                <a:latin typeface="Arial"/>
                <a:cs typeface="Arial"/>
              </a:rPr>
              <a:t> </a:t>
            </a:r>
            <a:r>
              <a:rPr sz="2400" dirty="0">
                <a:solidFill>
                  <a:srgbClr val="313131"/>
                </a:solidFill>
                <a:latin typeface="Arial"/>
                <a:cs typeface="Arial"/>
              </a:rPr>
              <a:t>few</a:t>
            </a:r>
            <a:r>
              <a:rPr sz="2400" spc="-20" dirty="0">
                <a:solidFill>
                  <a:srgbClr val="313131"/>
                </a:solidFill>
                <a:latin typeface="Arial"/>
                <a:cs typeface="Arial"/>
              </a:rPr>
              <a:t> </a:t>
            </a:r>
            <a:r>
              <a:rPr sz="2400" dirty="0">
                <a:solidFill>
                  <a:srgbClr val="313131"/>
                </a:solidFill>
                <a:latin typeface="Arial"/>
                <a:cs typeface="Arial"/>
              </a:rPr>
              <a:t>years</a:t>
            </a:r>
            <a:r>
              <a:rPr lang="en-US" sz="2400" dirty="0">
                <a:solidFill>
                  <a:srgbClr val="313131"/>
                </a:solidFill>
                <a:latin typeface="Arial"/>
                <a:cs typeface="Arial"/>
              </a:rPr>
              <a:t> such as:</a:t>
            </a:r>
            <a:endParaRPr sz="2400" dirty="0">
              <a:latin typeface="Arial"/>
              <a:cs typeface="Arial"/>
            </a:endParaRPr>
          </a:p>
          <a:p>
            <a:pPr marL="354965" marR="303530" indent="-342900">
              <a:spcBef>
                <a:spcPts val="610"/>
              </a:spcBef>
              <a:buChar char="•"/>
              <a:tabLst>
                <a:tab pos="812165" algn="l"/>
              </a:tabLst>
            </a:pPr>
            <a:r>
              <a:rPr sz="2200" dirty="0">
                <a:solidFill>
                  <a:srgbClr val="313131"/>
                </a:solidFill>
                <a:latin typeface="Arial"/>
                <a:cs typeface="Arial"/>
              </a:rPr>
              <a:t>Simple</a:t>
            </a:r>
            <a:r>
              <a:rPr sz="2200" spc="-35" dirty="0">
                <a:solidFill>
                  <a:srgbClr val="313131"/>
                </a:solidFill>
                <a:latin typeface="Arial"/>
                <a:cs typeface="Arial"/>
              </a:rPr>
              <a:t> </a:t>
            </a:r>
            <a:r>
              <a:rPr sz="2200" dirty="0">
                <a:solidFill>
                  <a:srgbClr val="313131"/>
                </a:solidFill>
                <a:latin typeface="Arial"/>
                <a:cs typeface="Arial"/>
              </a:rPr>
              <a:t>Mistakes</a:t>
            </a:r>
            <a:r>
              <a:rPr sz="2200" spc="-30" dirty="0">
                <a:solidFill>
                  <a:srgbClr val="313131"/>
                </a:solidFill>
                <a:latin typeface="Arial"/>
                <a:cs typeface="Arial"/>
              </a:rPr>
              <a:t> </a:t>
            </a:r>
            <a:r>
              <a:rPr sz="2200" i="1" dirty="0">
                <a:solidFill>
                  <a:srgbClr val="313131"/>
                </a:solidFill>
                <a:latin typeface="Arial"/>
                <a:cs typeface="Arial"/>
              </a:rPr>
              <a:t>–</a:t>
            </a:r>
            <a:r>
              <a:rPr sz="2200" i="1" spc="-45" dirty="0">
                <a:solidFill>
                  <a:srgbClr val="313131"/>
                </a:solidFill>
                <a:latin typeface="Arial"/>
                <a:cs typeface="Arial"/>
              </a:rPr>
              <a:t> </a:t>
            </a:r>
            <a:r>
              <a:rPr sz="2200" dirty="0">
                <a:solidFill>
                  <a:srgbClr val="313131"/>
                </a:solidFill>
                <a:latin typeface="Arial"/>
                <a:cs typeface="Arial"/>
              </a:rPr>
              <a:t>training</a:t>
            </a:r>
            <a:r>
              <a:rPr sz="2200" spc="-20" dirty="0">
                <a:solidFill>
                  <a:srgbClr val="313131"/>
                </a:solidFill>
                <a:latin typeface="Arial"/>
                <a:cs typeface="Arial"/>
              </a:rPr>
              <a:t> </a:t>
            </a:r>
            <a:r>
              <a:rPr sz="2200" dirty="0">
                <a:solidFill>
                  <a:srgbClr val="313131"/>
                </a:solidFill>
                <a:latin typeface="Arial"/>
                <a:cs typeface="Arial"/>
              </a:rPr>
              <a:t>and/or</a:t>
            </a:r>
            <a:r>
              <a:rPr sz="2200" spc="-40" dirty="0">
                <a:solidFill>
                  <a:srgbClr val="313131"/>
                </a:solidFill>
                <a:latin typeface="Arial"/>
                <a:cs typeface="Arial"/>
              </a:rPr>
              <a:t> </a:t>
            </a:r>
            <a:r>
              <a:rPr sz="2200" dirty="0">
                <a:solidFill>
                  <a:srgbClr val="313131"/>
                </a:solidFill>
                <a:latin typeface="Arial"/>
                <a:cs typeface="Arial"/>
              </a:rPr>
              <a:t>certification</a:t>
            </a:r>
            <a:r>
              <a:rPr sz="2200" spc="-35" dirty="0">
                <a:solidFill>
                  <a:srgbClr val="313131"/>
                </a:solidFill>
                <a:latin typeface="Arial"/>
                <a:cs typeface="Arial"/>
              </a:rPr>
              <a:t> </a:t>
            </a:r>
            <a:r>
              <a:rPr sz="2200" spc="-25" dirty="0">
                <a:solidFill>
                  <a:srgbClr val="313131"/>
                </a:solidFill>
                <a:latin typeface="Arial"/>
                <a:cs typeface="Arial"/>
              </a:rPr>
              <a:t>for </a:t>
            </a:r>
            <a:r>
              <a:rPr sz="2200" dirty="0">
                <a:solidFill>
                  <a:srgbClr val="313131"/>
                </a:solidFill>
                <a:latin typeface="Arial"/>
                <a:cs typeface="Arial"/>
              </a:rPr>
              <a:t>IIDs</a:t>
            </a:r>
            <a:r>
              <a:rPr sz="2200" spc="-50" dirty="0">
                <a:solidFill>
                  <a:srgbClr val="313131"/>
                </a:solidFill>
                <a:latin typeface="Arial"/>
                <a:cs typeface="Arial"/>
              </a:rPr>
              <a:t> </a:t>
            </a:r>
            <a:r>
              <a:rPr sz="2200" dirty="0">
                <a:solidFill>
                  <a:srgbClr val="313131"/>
                </a:solidFill>
                <a:latin typeface="Arial"/>
                <a:cs typeface="Arial"/>
              </a:rPr>
              <a:t>is</a:t>
            </a:r>
            <a:r>
              <a:rPr sz="2200" spc="-35" dirty="0">
                <a:solidFill>
                  <a:srgbClr val="313131"/>
                </a:solidFill>
                <a:latin typeface="Arial"/>
                <a:cs typeface="Arial"/>
              </a:rPr>
              <a:t> </a:t>
            </a:r>
            <a:r>
              <a:rPr sz="2200" dirty="0">
                <a:solidFill>
                  <a:srgbClr val="313131"/>
                </a:solidFill>
                <a:latin typeface="Arial"/>
                <a:cs typeface="Arial"/>
              </a:rPr>
              <a:t>not</a:t>
            </a:r>
            <a:r>
              <a:rPr sz="2200" spc="-30" dirty="0">
                <a:solidFill>
                  <a:srgbClr val="313131"/>
                </a:solidFill>
                <a:latin typeface="Arial"/>
                <a:cs typeface="Arial"/>
              </a:rPr>
              <a:t> </a:t>
            </a:r>
            <a:r>
              <a:rPr sz="2200" dirty="0">
                <a:solidFill>
                  <a:srgbClr val="313131"/>
                </a:solidFill>
                <a:latin typeface="Arial"/>
                <a:cs typeface="Arial"/>
              </a:rPr>
              <a:t>prioritized</a:t>
            </a:r>
            <a:r>
              <a:rPr sz="2200" spc="10" dirty="0">
                <a:solidFill>
                  <a:srgbClr val="313131"/>
                </a:solidFill>
                <a:latin typeface="Arial"/>
                <a:cs typeface="Arial"/>
              </a:rPr>
              <a:t> </a:t>
            </a:r>
            <a:endParaRPr lang="en-US" sz="2200" spc="10" dirty="0">
              <a:solidFill>
                <a:srgbClr val="313131"/>
              </a:solidFill>
              <a:latin typeface="Arial"/>
              <a:cs typeface="Arial"/>
            </a:endParaRPr>
          </a:p>
          <a:p>
            <a:pPr marL="354965" marR="303530" indent="-342900">
              <a:spcBef>
                <a:spcPts val="610"/>
              </a:spcBef>
              <a:buChar char="•"/>
              <a:tabLst>
                <a:tab pos="812165" algn="l"/>
              </a:tabLst>
            </a:pPr>
            <a:r>
              <a:rPr sz="2200" spc="-10" dirty="0">
                <a:solidFill>
                  <a:srgbClr val="313131"/>
                </a:solidFill>
                <a:latin typeface="Arial"/>
                <a:cs typeface="Arial"/>
              </a:rPr>
              <a:t>Hand-</a:t>
            </a:r>
            <a:r>
              <a:rPr sz="2200" dirty="0">
                <a:solidFill>
                  <a:srgbClr val="313131"/>
                </a:solidFill>
                <a:latin typeface="Arial"/>
                <a:cs typeface="Arial"/>
              </a:rPr>
              <a:t>held</a:t>
            </a:r>
            <a:r>
              <a:rPr sz="2200" spc="-15" dirty="0">
                <a:solidFill>
                  <a:srgbClr val="313131"/>
                </a:solidFill>
                <a:latin typeface="Arial"/>
                <a:cs typeface="Arial"/>
              </a:rPr>
              <a:t> </a:t>
            </a:r>
            <a:r>
              <a:rPr lang="en-US" sz="2200" dirty="0">
                <a:solidFill>
                  <a:srgbClr val="313131"/>
                </a:solidFill>
                <a:latin typeface="Arial"/>
                <a:cs typeface="Arial"/>
              </a:rPr>
              <a:t>programming</a:t>
            </a:r>
            <a:r>
              <a:rPr sz="2200" spc="5" dirty="0">
                <a:solidFill>
                  <a:srgbClr val="313131"/>
                </a:solidFill>
                <a:latin typeface="Arial"/>
                <a:cs typeface="Arial"/>
              </a:rPr>
              <a:t> </a:t>
            </a:r>
            <a:r>
              <a:rPr sz="2200" dirty="0">
                <a:solidFill>
                  <a:srgbClr val="313131"/>
                </a:solidFill>
                <a:latin typeface="Arial"/>
                <a:cs typeface="Arial"/>
              </a:rPr>
              <a:t>devices</a:t>
            </a:r>
            <a:r>
              <a:rPr sz="2200" spc="-15" dirty="0">
                <a:solidFill>
                  <a:srgbClr val="313131"/>
                </a:solidFill>
                <a:latin typeface="Arial"/>
                <a:cs typeface="Arial"/>
              </a:rPr>
              <a:t> </a:t>
            </a:r>
            <a:r>
              <a:rPr lang="en-US" sz="2200" spc="-15" dirty="0">
                <a:solidFill>
                  <a:srgbClr val="313131"/>
                </a:solidFill>
                <a:latin typeface="Arial"/>
                <a:cs typeface="Arial"/>
              </a:rPr>
              <a:t>allow</a:t>
            </a:r>
            <a:r>
              <a:rPr sz="2200" spc="-20" dirty="0">
                <a:solidFill>
                  <a:srgbClr val="313131"/>
                </a:solidFill>
                <a:latin typeface="Arial"/>
                <a:cs typeface="Arial"/>
              </a:rPr>
              <a:t> </a:t>
            </a:r>
            <a:r>
              <a:rPr sz="2200" spc="-10" dirty="0">
                <a:solidFill>
                  <a:srgbClr val="313131"/>
                </a:solidFill>
                <a:latin typeface="Arial"/>
                <a:cs typeface="Arial"/>
              </a:rPr>
              <a:t>“ad-</a:t>
            </a:r>
            <a:r>
              <a:rPr sz="2200" spc="-20" dirty="0">
                <a:solidFill>
                  <a:srgbClr val="313131"/>
                </a:solidFill>
                <a:latin typeface="Arial"/>
                <a:cs typeface="Arial"/>
              </a:rPr>
              <a:t>hoc”</a:t>
            </a:r>
            <a:r>
              <a:rPr sz="2200" spc="-35" dirty="0">
                <a:solidFill>
                  <a:srgbClr val="313131"/>
                </a:solidFill>
                <a:latin typeface="Arial"/>
                <a:cs typeface="Arial"/>
              </a:rPr>
              <a:t> </a:t>
            </a:r>
            <a:r>
              <a:rPr sz="2200" dirty="0">
                <a:solidFill>
                  <a:srgbClr val="313131"/>
                </a:solidFill>
                <a:latin typeface="Arial"/>
                <a:cs typeface="Arial"/>
              </a:rPr>
              <a:t>change</a:t>
            </a:r>
            <a:r>
              <a:rPr lang="en-US" sz="2200" dirty="0">
                <a:solidFill>
                  <a:srgbClr val="313131"/>
                </a:solidFill>
                <a:latin typeface="Arial"/>
                <a:cs typeface="Arial"/>
              </a:rPr>
              <a:t>s that</a:t>
            </a:r>
            <a:r>
              <a:rPr sz="2200" dirty="0">
                <a:solidFill>
                  <a:srgbClr val="313131"/>
                </a:solidFill>
                <a:latin typeface="Arial"/>
                <a:cs typeface="Arial"/>
              </a:rPr>
              <a:t> may</a:t>
            </a:r>
            <a:r>
              <a:rPr sz="2200" spc="-20" dirty="0">
                <a:solidFill>
                  <a:srgbClr val="313131"/>
                </a:solidFill>
                <a:latin typeface="Arial"/>
                <a:cs typeface="Arial"/>
              </a:rPr>
              <a:t> </a:t>
            </a:r>
            <a:r>
              <a:rPr lang="en-US" sz="2200" dirty="0">
                <a:solidFill>
                  <a:srgbClr val="313131"/>
                </a:solidFill>
                <a:latin typeface="Arial"/>
                <a:cs typeface="Arial"/>
              </a:rPr>
              <a:t>remain</a:t>
            </a:r>
            <a:r>
              <a:rPr sz="2200" spc="-35" dirty="0">
                <a:solidFill>
                  <a:srgbClr val="313131"/>
                </a:solidFill>
                <a:latin typeface="Arial"/>
                <a:cs typeface="Arial"/>
              </a:rPr>
              <a:t> </a:t>
            </a:r>
            <a:r>
              <a:rPr sz="2200" dirty="0">
                <a:solidFill>
                  <a:srgbClr val="313131"/>
                </a:solidFill>
                <a:latin typeface="Arial"/>
                <a:cs typeface="Arial"/>
              </a:rPr>
              <a:t>for</a:t>
            </a:r>
            <a:r>
              <a:rPr sz="2200" spc="-25" dirty="0">
                <a:solidFill>
                  <a:srgbClr val="313131"/>
                </a:solidFill>
                <a:latin typeface="Arial"/>
                <a:cs typeface="Arial"/>
              </a:rPr>
              <a:t> </a:t>
            </a:r>
            <a:r>
              <a:rPr sz="2200" spc="-10" dirty="0">
                <a:solidFill>
                  <a:srgbClr val="313131"/>
                </a:solidFill>
                <a:latin typeface="Arial"/>
                <a:cs typeface="Arial"/>
              </a:rPr>
              <a:t>years.</a:t>
            </a:r>
            <a:endParaRPr sz="2200" dirty="0">
              <a:latin typeface="Arial"/>
              <a:cs typeface="Arial"/>
            </a:endParaRPr>
          </a:p>
          <a:p>
            <a:pPr marL="354965" marR="505459" indent="-342900">
              <a:spcBef>
                <a:spcPts val="605"/>
              </a:spcBef>
              <a:buChar char="•"/>
              <a:tabLst>
                <a:tab pos="812165" algn="l"/>
              </a:tabLst>
            </a:pPr>
            <a:r>
              <a:rPr sz="2200" dirty="0">
                <a:solidFill>
                  <a:srgbClr val="313131"/>
                </a:solidFill>
                <a:latin typeface="Arial"/>
                <a:cs typeface="Arial"/>
              </a:rPr>
              <a:t>Field</a:t>
            </a:r>
            <a:r>
              <a:rPr sz="2200" spc="-25" dirty="0">
                <a:solidFill>
                  <a:srgbClr val="313131"/>
                </a:solidFill>
                <a:latin typeface="Arial"/>
                <a:cs typeface="Arial"/>
              </a:rPr>
              <a:t> </a:t>
            </a:r>
            <a:r>
              <a:rPr sz="2200" dirty="0">
                <a:solidFill>
                  <a:srgbClr val="313131"/>
                </a:solidFill>
                <a:latin typeface="Arial"/>
                <a:cs typeface="Arial"/>
              </a:rPr>
              <a:t>devices</a:t>
            </a:r>
            <a:r>
              <a:rPr sz="2200" spc="-25" dirty="0">
                <a:solidFill>
                  <a:srgbClr val="313131"/>
                </a:solidFill>
                <a:latin typeface="Arial"/>
                <a:cs typeface="Arial"/>
              </a:rPr>
              <a:t> </a:t>
            </a:r>
            <a:r>
              <a:rPr sz="2200" dirty="0">
                <a:solidFill>
                  <a:srgbClr val="313131"/>
                </a:solidFill>
                <a:latin typeface="Arial"/>
                <a:cs typeface="Arial"/>
              </a:rPr>
              <a:t>may</a:t>
            </a:r>
            <a:r>
              <a:rPr sz="2200" spc="-25" dirty="0">
                <a:solidFill>
                  <a:srgbClr val="313131"/>
                </a:solidFill>
                <a:latin typeface="Arial"/>
                <a:cs typeface="Arial"/>
              </a:rPr>
              <a:t> </a:t>
            </a:r>
            <a:r>
              <a:rPr sz="2200" dirty="0">
                <a:solidFill>
                  <a:srgbClr val="313131"/>
                </a:solidFill>
                <a:latin typeface="Arial"/>
                <a:cs typeface="Arial"/>
              </a:rPr>
              <a:t>be</a:t>
            </a:r>
            <a:r>
              <a:rPr sz="2200" spc="-45" dirty="0">
                <a:solidFill>
                  <a:srgbClr val="313131"/>
                </a:solidFill>
                <a:latin typeface="Arial"/>
                <a:cs typeface="Arial"/>
              </a:rPr>
              <a:t> </a:t>
            </a:r>
            <a:r>
              <a:rPr sz="2200" dirty="0">
                <a:solidFill>
                  <a:srgbClr val="313131"/>
                </a:solidFill>
                <a:latin typeface="Arial"/>
                <a:cs typeface="Arial"/>
              </a:rPr>
              <a:t>changed</a:t>
            </a:r>
            <a:r>
              <a:rPr sz="2200" spc="-15" dirty="0">
                <a:solidFill>
                  <a:srgbClr val="313131"/>
                </a:solidFill>
                <a:latin typeface="Arial"/>
                <a:cs typeface="Arial"/>
              </a:rPr>
              <a:t> </a:t>
            </a:r>
            <a:r>
              <a:rPr sz="2200" spc="-10" dirty="0">
                <a:solidFill>
                  <a:srgbClr val="313131"/>
                </a:solidFill>
                <a:latin typeface="Arial"/>
                <a:cs typeface="Arial"/>
              </a:rPr>
              <a:t>without </a:t>
            </a:r>
            <a:r>
              <a:rPr sz="2200" dirty="0">
                <a:solidFill>
                  <a:srgbClr val="313131"/>
                </a:solidFill>
                <a:latin typeface="Arial"/>
                <a:cs typeface="Arial"/>
              </a:rPr>
              <a:t>updating</a:t>
            </a:r>
            <a:r>
              <a:rPr sz="2200" spc="-15" dirty="0">
                <a:solidFill>
                  <a:srgbClr val="313131"/>
                </a:solidFill>
                <a:latin typeface="Arial"/>
                <a:cs typeface="Arial"/>
              </a:rPr>
              <a:t> </a:t>
            </a:r>
            <a:r>
              <a:rPr lang="en-US" sz="2200" dirty="0">
                <a:solidFill>
                  <a:srgbClr val="313131"/>
                </a:solidFill>
                <a:latin typeface="Arial"/>
                <a:cs typeface="Arial"/>
              </a:rPr>
              <a:t>higher-level systems (e.g., DCS or SAP).</a:t>
            </a:r>
            <a:endParaRPr sz="2200" dirty="0">
              <a:latin typeface="Arial"/>
              <a:cs typeface="Arial"/>
            </a:endParaRPr>
          </a:p>
          <a:p>
            <a:pPr marL="354965" indent="-342265">
              <a:spcBef>
                <a:spcPts val="600"/>
              </a:spcBef>
              <a:buChar char="•"/>
              <a:tabLst>
                <a:tab pos="812165" algn="l"/>
              </a:tabLst>
            </a:pPr>
            <a:r>
              <a:rPr sz="2200" dirty="0">
                <a:solidFill>
                  <a:srgbClr val="313131"/>
                </a:solidFill>
                <a:latin typeface="Arial"/>
                <a:cs typeface="Arial"/>
              </a:rPr>
              <a:t>Undocumented</a:t>
            </a:r>
            <a:r>
              <a:rPr sz="2200" spc="-10" dirty="0">
                <a:solidFill>
                  <a:srgbClr val="313131"/>
                </a:solidFill>
                <a:latin typeface="Arial"/>
                <a:cs typeface="Arial"/>
              </a:rPr>
              <a:t> </a:t>
            </a:r>
            <a:r>
              <a:rPr sz="2200" dirty="0">
                <a:solidFill>
                  <a:srgbClr val="313131"/>
                </a:solidFill>
                <a:latin typeface="Arial"/>
                <a:cs typeface="Arial"/>
              </a:rPr>
              <a:t>Changes</a:t>
            </a:r>
            <a:r>
              <a:rPr sz="2200" spc="-5" dirty="0">
                <a:solidFill>
                  <a:srgbClr val="313131"/>
                </a:solidFill>
                <a:latin typeface="Arial"/>
                <a:cs typeface="Arial"/>
              </a:rPr>
              <a:t> </a:t>
            </a:r>
            <a:r>
              <a:rPr sz="2200" i="1" dirty="0">
                <a:solidFill>
                  <a:srgbClr val="313131"/>
                </a:solidFill>
                <a:latin typeface="Arial"/>
                <a:cs typeface="Arial"/>
              </a:rPr>
              <a:t>–</a:t>
            </a:r>
            <a:r>
              <a:rPr sz="2200" i="1" spc="-40" dirty="0">
                <a:solidFill>
                  <a:srgbClr val="313131"/>
                </a:solidFill>
                <a:latin typeface="Arial"/>
                <a:cs typeface="Arial"/>
              </a:rPr>
              <a:t> </a:t>
            </a:r>
            <a:r>
              <a:rPr sz="2200" spc="-10" dirty="0">
                <a:solidFill>
                  <a:srgbClr val="313131"/>
                </a:solidFill>
                <a:latin typeface="Arial"/>
                <a:cs typeface="Arial"/>
              </a:rPr>
              <a:t>Hand-</a:t>
            </a:r>
            <a:r>
              <a:rPr sz="2200" dirty="0">
                <a:solidFill>
                  <a:srgbClr val="313131"/>
                </a:solidFill>
                <a:latin typeface="Arial"/>
                <a:cs typeface="Arial"/>
              </a:rPr>
              <a:t>held</a:t>
            </a:r>
            <a:r>
              <a:rPr sz="2200" spc="-20" dirty="0">
                <a:solidFill>
                  <a:srgbClr val="313131"/>
                </a:solidFill>
                <a:latin typeface="Arial"/>
                <a:cs typeface="Arial"/>
              </a:rPr>
              <a:t> </a:t>
            </a:r>
            <a:r>
              <a:rPr sz="2200" dirty="0">
                <a:solidFill>
                  <a:srgbClr val="313131"/>
                </a:solidFill>
                <a:latin typeface="Arial"/>
                <a:cs typeface="Arial"/>
              </a:rPr>
              <a:t>programmers</a:t>
            </a:r>
            <a:r>
              <a:rPr sz="2200" spc="10" dirty="0">
                <a:solidFill>
                  <a:srgbClr val="313131"/>
                </a:solidFill>
                <a:latin typeface="Arial"/>
                <a:cs typeface="Arial"/>
              </a:rPr>
              <a:t> </a:t>
            </a:r>
            <a:r>
              <a:rPr sz="2200" dirty="0">
                <a:solidFill>
                  <a:srgbClr val="313131"/>
                </a:solidFill>
                <a:latin typeface="Arial"/>
                <a:cs typeface="Arial"/>
              </a:rPr>
              <a:t>may</a:t>
            </a:r>
            <a:r>
              <a:rPr sz="2200" spc="-30" dirty="0">
                <a:solidFill>
                  <a:srgbClr val="313131"/>
                </a:solidFill>
                <a:latin typeface="Arial"/>
                <a:cs typeface="Arial"/>
              </a:rPr>
              <a:t> </a:t>
            </a:r>
            <a:r>
              <a:rPr sz="2200" dirty="0">
                <a:solidFill>
                  <a:srgbClr val="313131"/>
                </a:solidFill>
                <a:latin typeface="Arial"/>
                <a:cs typeface="Arial"/>
              </a:rPr>
              <a:t>be</a:t>
            </a:r>
            <a:r>
              <a:rPr sz="2200" spc="-45" dirty="0">
                <a:solidFill>
                  <a:srgbClr val="313131"/>
                </a:solidFill>
                <a:latin typeface="Arial"/>
                <a:cs typeface="Arial"/>
              </a:rPr>
              <a:t> </a:t>
            </a:r>
            <a:r>
              <a:rPr sz="2200" dirty="0">
                <a:solidFill>
                  <a:srgbClr val="313131"/>
                </a:solidFill>
                <a:latin typeface="Arial"/>
                <a:cs typeface="Arial"/>
              </a:rPr>
              <a:t>used</a:t>
            </a:r>
            <a:r>
              <a:rPr sz="2200" spc="-30" dirty="0">
                <a:solidFill>
                  <a:srgbClr val="313131"/>
                </a:solidFill>
                <a:latin typeface="Arial"/>
                <a:cs typeface="Arial"/>
              </a:rPr>
              <a:t> </a:t>
            </a:r>
            <a:r>
              <a:rPr sz="2200" spc="-25" dirty="0">
                <a:solidFill>
                  <a:srgbClr val="313131"/>
                </a:solidFill>
                <a:latin typeface="Arial"/>
                <a:cs typeface="Arial"/>
              </a:rPr>
              <a:t>to</a:t>
            </a:r>
            <a:r>
              <a:rPr lang="en-US" sz="2200" spc="-25" dirty="0">
                <a:solidFill>
                  <a:srgbClr val="313131"/>
                </a:solidFill>
                <a:latin typeface="Arial"/>
                <a:cs typeface="Arial"/>
              </a:rPr>
              <a:t> </a:t>
            </a:r>
            <a:r>
              <a:rPr sz="2200" i="1" dirty="0">
                <a:solidFill>
                  <a:srgbClr val="313131"/>
                </a:solidFill>
                <a:latin typeface="Arial"/>
                <a:cs typeface="Arial"/>
              </a:rPr>
              <a:t>change</a:t>
            </a:r>
            <a:r>
              <a:rPr sz="2200" i="1" spc="-65" dirty="0">
                <a:solidFill>
                  <a:srgbClr val="313131"/>
                </a:solidFill>
                <a:latin typeface="Arial"/>
                <a:cs typeface="Arial"/>
              </a:rPr>
              <a:t> </a:t>
            </a:r>
            <a:r>
              <a:rPr sz="2200" i="1" dirty="0">
                <a:solidFill>
                  <a:srgbClr val="313131"/>
                </a:solidFill>
                <a:latin typeface="Arial"/>
                <a:cs typeface="Arial"/>
              </a:rPr>
              <a:t>configurations</a:t>
            </a:r>
            <a:r>
              <a:rPr sz="2200" i="1" spc="-40" dirty="0">
                <a:solidFill>
                  <a:srgbClr val="313131"/>
                </a:solidFill>
                <a:latin typeface="Arial"/>
                <a:cs typeface="Arial"/>
              </a:rPr>
              <a:t> </a:t>
            </a:r>
            <a:r>
              <a:rPr sz="2200" i="1" dirty="0">
                <a:solidFill>
                  <a:srgbClr val="313131"/>
                </a:solidFill>
                <a:latin typeface="Arial"/>
                <a:cs typeface="Arial"/>
              </a:rPr>
              <a:t>without</a:t>
            </a:r>
            <a:r>
              <a:rPr sz="2200" i="1" spc="-55" dirty="0">
                <a:solidFill>
                  <a:srgbClr val="313131"/>
                </a:solidFill>
                <a:latin typeface="Arial"/>
                <a:cs typeface="Arial"/>
              </a:rPr>
              <a:t> </a:t>
            </a:r>
            <a:r>
              <a:rPr sz="2200" i="1" dirty="0">
                <a:solidFill>
                  <a:srgbClr val="313131"/>
                </a:solidFill>
                <a:latin typeface="Arial"/>
                <a:cs typeface="Arial"/>
              </a:rPr>
              <a:t>updating</a:t>
            </a:r>
            <a:r>
              <a:rPr sz="2200" i="1" spc="-40" dirty="0">
                <a:solidFill>
                  <a:srgbClr val="313131"/>
                </a:solidFill>
                <a:latin typeface="Arial"/>
                <a:cs typeface="Arial"/>
              </a:rPr>
              <a:t> </a:t>
            </a:r>
            <a:r>
              <a:rPr sz="2200" i="1" dirty="0">
                <a:solidFill>
                  <a:srgbClr val="313131"/>
                </a:solidFill>
                <a:latin typeface="Arial"/>
                <a:cs typeface="Arial"/>
              </a:rPr>
              <a:t>central</a:t>
            </a:r>
            <a:r>
              <a:rPr sz="2200" i="1" spc="-65" dirty="0">
                <a:solidFill>
                  <a:srgbClr val="313131"/>
                </a:solidFill>
                <a:latin typeface="Arial"/>
                <a:cs typeface="Arial"/>
              </a:rPr>
              <a:t> </a:t>
            </a:r>
            <a:r>
              <a:rPr sz="2200" i="1" dirty="0">
                <a:solidFill>
                  <a:srgbClr val="313131"/>
                </a:solidFill>
                <a:latin typeface="Arial"/>
                <a:cs typeface="Arial"/>
              </a:rPr>
              <a:t>“approved”</a:t>
            </a:r>
            <a:r>
              <a:rPr sz="2200" i="1" spc="-35" dirty="0">
                <a:solidFill>
                  <a:srgbClr val="313131"/>
                </a:solidFill>
                <a:latin typeface="Arial"/>
                <a:cs typeface="Arial"/>
              </a:rPr>
              <a:t> </a:t>
            </a:r>
            <a:r>
              <a:rPr sz="2200" i="1" spc="-10" dirty="0">
                <a:solidFill>
                  <a:srgbClr val="313131"/>
                </a:solidFill>
                <a:latin typeface="Arial"/>
                <a:cs typeface="Arial"/>
              </a:rPr>
              <a:t>records.</a:t>
            </a:r>
            <a:endParaRPr sz="2200" dirty="0">
              <a:latin typeface="Arial"/>
              <a:cs typeface="Arial"/>
            </a:endParaRPr>
          </a:p>
          <a:p>
            <a:pPr marL="354965" marR="87630" indent="-342900">
              <a:spcBef>
                <a:spcPts val="600"/>
              </a:spcBef>
              <a:buChar char="•"/>
              <a:tabLst>
                <a:tab pos="812165" algn="l"/>
              </a:tabLst>
            </a:pPr>
            <a:r>
              <a:rPr sz="2200" dirty="0">
                <a:solidFill>
                  <a:srgbClr val="313131"/>
                </a:solidFill>
                <a:latin typeface="Arial"/>
                <a:cs typeface="Arial"/>
              </a:rPr>
              <a:t>Lack</a:t>
            </a:r>
            <a:r>
              <a:rPr sz="2200" spc="-35" dirty="0">
                <a:solidFill>
                  <a:srgbClr val="313131"/>
                </a:solidFill>
                <a:latin typeface="Arial"/>
                <a:cs typeface="Arial"/>
              </a:rPr>
              <a:t> </a:t>
            </a:r>
            <a:r>
              <a:rPr sz="2200" dirty="0">
                <a:solidFill>
                  <a:srgbClr val="313131"/>
                </a:solidFill>
                <a:latin typeface="Arial"/>
                <a:cs typeface="Arial"/>
              </a:rPr>
              <a:t>of</a:t>
            </a:r>
            <a:r>
              <a:rPr sz="2200" spc="-20" dirty="0">
                <a:solidFill>
                  <a:srgbClr val="313131"/>
                </a:solidFill>
                <a:latin typeface="Arial"/>
                <a:cs typeface="Arial"/>
              </a:rPr>
              <a:t> </a:t>
            </a:r>
            <a:r>
              <a:rPr sz="2200" dirty="0">
                <a:solidFill>
                  <a:srgbClr val="313131"/>
                </a:solidFill>
                <a:latin typeface="Arial"/>
                <a:cs typeface="Arial"/>
              </a:rPr>
              <a:t>Consistency </a:t>
            </a:r>
            <a:r>
              <a:rPr sz="2200" i="1" dirty="0">
                <a:solidFill>
                  <a:srgbClr val="313131"/>
                </a:solidFill>
                <a:latin typeface="Arial"/>
                <a:cs typeface="Arial"/>
              </a:rPr>
              <a:t>–</a:t>
            </a:r>
            <a:r>
              <a:rPr sz="2200" i="1" spc="-25" dirty="0">
                <a:solidFill>
                  <a:srgbClr val="313131"/>
                </a:solidFill>
                <a:latin typeface="Arial"/>
                <a:cs typeface="Arial"/>
              </a:rPr>
              <a:t> </a:t>
            </a:r>
            <a:r>
              <a:rPr sz="2200" dirty="0">
                <a:solidFill>
                  <a:srgbClr val="313131"/>
                </a:solidFill>
                <a:latin typeface="Arial"/>
                <a:cs typeface="Arial"/>
              </a:rPr>
              <a:t>IID</a:t>
            </a:r>
            <a:r>
              <a:rPr sz="2200" spc="-20" dirty="0">
                <a:solidFill>
                  <a:srgbClr val="313131"/>
                </a:solidFill>
                <a:latin typeface="Arial"/>
                <a:cs typeface="Arial"/>
              </a:rPr>
              <a:t> </a:t>
            </a:r>
            <a:r>
              <a:rPr sz="2200" dirty="0">
                <a:solidFill>
                  <a:srgbClr val="313131"/>
                </a:solidFill>
                <a:latin typeface="Arial"/>
                <a:cs typeface="Arial"/>
              </a:rPr>
              <a:t>replacement or</a:t>
            </a:r>
            <a:r>
              <a:rPr sz="2200" spc="-15" dirty="0">
                <a:solidFill>
                  <a:srgbClr val="313131"/>
                </a:solidFill>
                <a:latin typeface="Arial"/>
                <a:cs typeface="Arial"/>
              </a:rPr>
              <a:t> </a:t>
            </a:r>
            <a:r>
              <a:rPr sz="2200" dirty="0">
                <a:solidFill>
                  <a:srgbClr val="313131"/>
                </a:solidFill>
                <a:latin typeface="Arial"/>
                <a:cs typeface="Arial"/>
              </a:rPr>
              <a:t>repair procedures</a:t>
            </a:r>
            <a:r>
              <a:rPr sz="2200" spc="10" dirty="0">
                <a:solidFill>
                  <a:srgbClr val="313131"/>
                </a:solidFill>
                <a:latin typeface="Arial"/>
                <a:cs typeface="Arial"/>
              </a:rPr>
              <a:t> </a:t>
            </a:r>
            <a:r>
              <a:rPr sz="2200" dirty="0">
                <a:solidFill>
                  <a:srgbClr val="313131"/>
                </a:solidFill>
                <a:latin typeface="Arial"/>
                <a:cs typeface="Arial"/>
              </a:rPr>
              <a:t>are</a:t>
            </a:r>
            <a:r>
              <a:rPr sz="2200" spc="-20" dirty="0">
                <a:solidFill>
                  <a:srgbClr val="313131"/>
                </a:solidFill>
                <a:latin typeface="Arial"/>
                <a:cs typeface="Arial"/>
              </a:rPr>
              <a:t> </a:t>
            </a:r>
            <a:r>
              <a:rPr sz="2200" spc="-10" dirty="0">
                <a:solidFill>
                  <a:srgbClr val="313131"/>
                </a:solidFill>
                <a:latin typeface="Arial"/>
                <a:cs typeface="Arial"/>
              </a:rPr>
              <a:t>often </a:t>
            </a:r>
            <a:r>
              <a:rPr sz="2200" dirty="0">
                <a:solidFill>
                  <a:srgbClr val="313131"/>
                </a:solidFill>
                <a:latin typeface="Arial"/>
                <a:cs typeface="Arial"/>
              </a:rPr>
              <a:t>not</a:t>
            </a:r>
            <a:r>
              <a:rPr sz="2200" spc="-20" dirty="0">
                <a:solidFill>
                  <a:srgbClr val="313131"/>
                </a:solidFill>
                <a:latin typeface="Arial"/>
                <a:cs typeface="Arial"/>
              </a:rPr>
              <a:t> </a:t>
            </a:r>
            <a:r>
              <a:rPr sz="2200" dirty="0">
                <a:solidFill>
                  <a:srgbClr val="313131"/>
                </a:solidFill>
                <a:latin typeface="Arial"/>
                <a:cs typeface="Arial"/>
              </a:rPr>
              <a:t>documented</a:t>
            </a:r>
            <a:r>
              <a:rPr lang="en-US" sz="2200" dirty="0">
                <a:solidFill>
                  <a:srgbClr val="313131"/>
                </a:solidFill>
                <a:latin typeface="Arial"/>
                <a:cs typeface="Arial"/>
              </a:rPr>
              <a:t>.</a:t>
            </a:r>
            <a:endParaRPr sz="22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222250"/>
            <a:ext cx="9200534" cy="714555"/>
          </a:xfrm>
          <a:prstGeom prst="rect">
            <a:avLst/>
          </a:prstGeom>
        </p:spPr>
        <p:txBody>
          <a:bodyPr vert="horz" wrap="square" lIns="0" tIns="204724" rIns="0" bIns="0" rtlCol="0">
            <a:spAutoFit/>
          </a:bodyPr>
          <a:lstStyle/>
          <a:p>
            <a:pPr algn="ctr">
              <a:spcBef>
                <a:spcPts val="100"/>
              </a:spcBef>
            </a:pPr>
            <a:r>
              <a:rPr sz="3300" dirty="0">
                <a:solidFill>
                  <a:srgbClr val="164B6C"/>
                </a:solidFill>
              </a:rPr>
              <a:t>Why</a:t>
            </a:r>
            <a:r>
              <a:rPr sz="3300" spc="-55" dirty="0">
                <a:solidFill>
                  <a:srgbClr val="164B6C"/>
                </a:solidFill>
              </a:rPr>
              <a:t> </a:t>
            </a:r>
            <a:r>
              <a:rPr sz="3300" dirty="0">
                <a:solidFill>
                  <a:srgbClr val="164B6C"/>
                </a:solidFill>
              </a:rPr>
              <a:t>is</a:t>
            </a:r>
            <a:r>
              <a:rPr sz="3300" spc="-40" dirty="0">
                <a:solidFill>
                  <a:srgbClr val="164B6C"/>
                </a:solidFill>
              </a:rPr>
              <a:t> </a:t>
            </a:r>
            <a:r>
              <a:rPr lang="en-US" sz="3300" spc="-40" dirty="0">
                <a:solidFill>
                  <a:srgbClr val="164B6C"/>
                </a:solidFill>
              </a:rPr>
              <a:t>the </a:t>
            </a:r>
            <a:r>
              <a:rPr sz="3300" spc="-10" dirty="0">
                <a:solidFill>
                  <a:srgbClr val="164B6C"/>
                </a:solidFill>
              </a:rPr>
              <a:t>ISA-</a:t>
            </a:r>
            <a:r>
              <a:rPr sz="3300" dirty="0">
                <a:solidFill>
                  <a:srgbClr val="164B6C"/>
                </a:solidFill>
              </a:rPr>
              <a:t>108</a:t>
            </a:r>
            <a:r>
              <a:rPr sz="3300" spc="-40" dirty="0">
                <a:solidFill>
                  <a:srgbClr val="164B6C"/>
                </a:solidFill>
              </a:rPr>
              <a:t> </a:t>
            </a:r>
            <a:r>
              <a:rPr sz="3300" dirty="0">
                <a:solidFill>
                  <a:srgbClr val="164B6C"/>
                </a:solidFill>
              </a:rPr>
              <a:t>Standard</a:t>
            </a:r>
            <a:r>
              <a:rPr sz="3300" spc="-40" dirty="0">
                <a:solidFill>
                  <a:srgbClr val="164B6C"/>
                </a:solidFill>
              </a:rPr>
              <a:t> </a:t>
            </a:r>
            <a:r>
              <a:rPr sz="3300" spc="-10" dirty="0">
                <a:solidFill>
                  <a:srgbClr val="164B6C"/>
                </a:solidFill>
              </a:rPr>
              <a:t>Needed?</a:t>
            </a:r>
            <a:endParaRPr sz="3300" dirty="0"/>
          </a:p>
        </p:txBody>
      </p:sp>
      <p:sp>
        <p:nvSpPr>
          <p:cNvPr id="3" name="object 3"/>
          <p:cNvSpPr txBox="1"/>
          <p:nvPr/>
        </p:nvSpPr>
        <p:spPr>
          <a:xfrm>
            <a:off x="990600" y="1536955"/>
            <a:ext cx="10070690" cy="2966838"/>
          </a:xfrm>
          <a:prstGeom prst="rect">
            <a:avLst/>
          </a:prstGeom>
        </p:spPr>
        <p:txBody>
          <a:bodyPr vert="horz" wrap="square" lIns="0" tIns="12065" rIns="0" bIns="0" rtlCol="0">
            <a:spAutoFit/>
          </a:bodyPr>
          <a:lstStyle/>
          <a:p>
            <a:pPr marL="12700">
              <a:spcBef>
                <a:spcPts val="1485"/>
              </a:spcBef>
            </a:pPr>
            <a:r>
              <a:rPr sz="2800" dirty="0">
                <a:solidFill>
                  <a:srgbClr val="313131"/>
                </a:solidFill>
                <a:latin typeface="Arial"/>
                <a:cs typeface="Arial"/>
              </a:rPr>
              <a:t>IIDs</a:t>
            </a:r>
            <a:r>
              <a:rPr sz="2800" spc="-25" dirty="0">
                <a:solidFill>
                  <a:srgbClr val="313131"/>
                </a:solidFill>
                <a:latin typeface="Arial"/>
                <a:cs typeface="Arial"/>
              </a:rPr>
              <a:t> </a:t>
            </a:r>
            <a:r>
              <a:rPr sz="2800" dirty="0">
                <a:solidFill>
                  <a:srgbClr val="313131"/>
                </a:solidFill>
                <a:latin typeface="Arial"/>
                <a:cs typeface="Arial"/>
              </a:rPr>
              <a:t>often</a:t>
            </a:r>
            <a:r>
              <a:rPr sz="2800" spc="-35" dirty="0">
                <a:solidFill>
                  <a:srgbClr val="313131"/>
                </a:solidFill>
                <a:latin typeface="Arial"/>
                <a:cs typeface="Arial"/>
              </a:rPr>
              <a:t> </a:t>
            </a:r>
            <a:r>
              <a:rPr sz="2800" dirty="0">
                <a:solidFill>
                  <a:srgbClr val="313131"/>
                </a:solidFill>
                <a:latin typeface="Arial"/>
                <a:cs typeface="Arial"/>
              </a:rPr>
              <a:t>require</a:t>
            </a:r>
            <a:r>
              <a:rPr sz="2800" spc="-40" dirty="0">
                <a:solidFill>
                  <a:srgbClr val="313131"/>
                </a:solidFill>
                <a:latin typeface="Arial"/>
                <a:cs typeface="Arial"/>
              </a:rPr>
              <a:t> </a:t>
            </a:r>
            <a:r>
              <a:rPr sz="2800" dirty="0">
                <a:solidFill>
                  <a:srgbClr val="313131"/>
                </a:solidFill>
                <a:latin typeface="Arial"/>
                <a:cs typeface="Arial"/>
              </a:rPr>
              <a:t>support</a:t>
            </a:r>
            <a:r>
              <a:rPr sz="2800" spc="-55" dirty="0">
                <a:solidFill>
                  <a:srgbClr val="313131"/>
                </a:solidFill>
                <a:latin typeface="Arial"/>
                <a:cs typeface="Arial"/>
              </a:rPr>
              <a:t> </a:t>
            </a:r>
            <a:r>
              <a:rPr sz="2800" dirty="0">
                <a:solidFill>
                  <a:srgbClr val="313131"/>
                </a:solidFill>
                <a:latin typeface="Arial"/>
                <a:cs typeface="Arial"/>
              </a:rPr>
              <a:t>from</a:t>
            </a:r>
            <a:r>
              <a:rPr sz="2800" spc="-45" dirty="0">
                <a:solidFill>
                  <a:srgbClr val="313131"/>
                </a:solidFill>
                <a:latin typeface="Arial"/>
                <a:cs typeface="Arial"/>
              </a:rPr>
              <a:t> </a:t>
            </a:r>
            <a:r>
              <a:rPr sz="2800" dirty="0">
                <a:solidFill>
                  <a:srgbClr val="313131"/>
                </a:solidFill>
                <a:latin typeface="Arial"/>
                <a:cs typeface="Arial"/>
              </a:rPr>
              <a:t>the</a:t>
            </a:r>
            <a:r>
              <a:rPr sz="2800" spc="-35" dirty="0">
                <a:solidFill>
                  <a:srgbClr val="313131"/>
                </a:solidFill>
                <a:latin typeface="Arial"/>
                <a:cs typeface="Arial"/>
              </a:rPr>
              <a:t> </a:t>
            </a:r>
            <a:r>
              <a:rPr sz="2800" spc="-10" dirty="0">
                <a:solidFill>
                  <a:srgbClr val="313131"/>
                </a:solidFill>
                <a:latin typeface="Arial"/>
                <a:cs typeface="Arial"/>
              </a:rPr>
              <a:t>supplier</a:t>
            </a:r>
            <a:r>
              <a:rPr lang="en-US" sz="2800" spc="-10" dirty="0">
                <a:solidFill>
                  <a:srgbClr val="313131"/>
                </a:solidFill>
                <a:latin typeface="Arial"/>
                <a:cs typeface="Arial"/>
              </a:rPr>
              <a:t>,</a:t>
            </a:r>
            <a:r>
              <a:rPr sz="2800" spc="-60" dirty="0">
                <a:solidFill>
                  <a:srgbClr val="313131"/>
                </a:solidFill>
                <a:latin typeface="Arial"/>
                <a:cs typeface="Arial"/>
              </a:rPr>
              <a:t> </a:t>
            </a:r>
            <a:r>
              <a:rPr lang="en-US" sz="2800" spc="-60" dirty="0">
                <a:solidFill>
                  <a:srgbClr val="313131"/>
                </a:solidFill>
                <a:latin typeface="Arial"/>
                <a:cs typeface="Arial"/>
              </a:rPr>
              <a:t>such as</a:t>
            </a:r>
            <a:r>
              <a:rPr sz="2800" spc="-10" dirty="0">
                <a:solidFill>
                  <a:srgbClr val="313131"/>
                </a:solidFill>
                <a:latin typeface="Arial"/>
                <a:cs typeface="Arial"/>
              </a:rPr>
              <a:t>:</a:t>
            </a:r>
            <a:endParaRPr lang="en-US" sz="2800" dirty="0">
              <a:latin typeface="Arial"/>
              <a:cs typeface="Arial"/>
            </a:endParaRPr>
          </a:p>
          <a:p>
            <a:pPr marL="812165" indent="-342265">
              <a:spcBef>
                <a:spcPts val="610"/>
              </a:spcBef>
              <a:buChar char="•"/>
              <a:tabLst>
                <a:tab pos="812165" algn="l"/>
              </a:tabLst>
            </a:pPr>
            <a:r>
              <a:rPr lang="en-US" sz="2400" dirty="0">
                <a:solidFill>
                  <a:srgbClr val="313131"/>
                </a:solidFill>
                <a:latin typeface="Arial"/>
                <a:cs typeface="Arial"/>
              </a:rPr>
              <a:t>Custody</a:t>
            </a:r>
            <a:r>
              <a:rPr lang="en-US" sz="2400" spc="-40" dirty="0">
                <a:solidFill>
                  <a:srgbClr val="313131"/>
                </a:solidFill>
                <a:latin typeface="Arial"/>
                <a:cs typeface="Arial"/>
              </a:rPr>
              <a:t> </a:t>
            </a:r>
            <a:r>
              <a:rPr lang="en-US" sz="2400" dirty="0">
                <a:solidFill>
                  <a:srgbClr val="313131"/>
                </a:solidFill>
                <a:latin typeface="Arial"/>
                <a:cs typeface="Arial"/>
              </a:rPr>
              <a:t>transfer</a:t>
            </a:r>
            <a:r>
              <a:rPr lang="en-US" sz="2400" spc="-35" dirty="0">
                <a:solidFill>
                  <a:srgbClr val="313131"/>
                </a:solidFill>
                <a:latin typeface="Arial"/>
                <a:cs typeface="Arial"/>
              </a:rPr>
              <a:t> </a:t>
            </a:r>
            <a:r>
              <a:rPr lang="en-US" sz="2400" dirty="0">
                <a:solidFill>
                  <a:srgbClr val="313131"/>
                </a:solidFill>
                <a:latin typeface="Arial"/>
                <a:cs typeface="Arial"/>
              </a:rPr>
              <a:t>meters</a:t>
            </a:r>
            <a:r>
              <a:rPr lang="en-US" sz="2400" spc="-25" dirty="0">
                <a:solidFill>
                  <a:srgbClr val="313131"/>
                </a:solidFill>
                <a:latin typeface="Arial"/>
                <a:cs typeface="Arial"/>
              </a:rPr>
              <a:t> </a:t>
            </a:r>
            <a:r>
              <a:rPr lang="en-US" sz="2400" dirty="0">
                <a:solidFill>
                  <a:srgbClr val="313131"/>
                </a:solidFill>
                <a:latin typeface="Arial"/>
                <a:cs typeface="Arial"/>
              </a:rPr>
              <a:t>that</a:t>
            </a:r>
            <a:r>
              <a:rPr lang="en-US" sz="2400" spc="-35" dirty="0">
                <a:solidFill>
                  <a:srgbClr val="313131"/>
                </a:solidFill>
                <a:latin typeface="Arial"/>
                <a:cs typeface="Arial"/>
              </a:rPr>
              <a:t> </a:t>
            </a:r>
            <a:r>
              <a:rPr lang="en-US" sz="2400" dirty="0">
                <a:solidFill>
                  <a:srgbClr val="313131"/>
                </a:solidFill>
                <a:latin typeface="Arial"/>
                <a:cs typeface="Arial"/>
              </a:rPr>
              <a:t>require</a:t>
            </a:r>
            <a:r>
              <a:rPr lang="en-US" sz="2400" spc="-20" dirty="0">
                <a:solidFill>
                  <a:srgbClr val="313131"/>
                </a:solidFill>
                <a:latin typeface="Arial"/>
                <a:cs typeface="Arial"/>
              </a:rPr>
              <a:t> </a:t>
            </a:r>
            <a:r>
              <a:rPr lang="en-US" sz="2400" dirty="0">
                <a:solidFill>
                  <a:srgbClr val="313131"/>
                </a:solidFill>
                <a:latin typeface="Arial"/>
                <a:cs typeface="Arial"/>
              </a:rPr>
              <a:t>regular</a:t>
            </a:r>
            <a:r>
              <a:rPr lang="en-US" sz="2400" spc="-30" dirty="0">
                <a:solidFill>
                  <a:srgbClr val="313131"/>
                </a:solidFill>
                <a:latin typeface="Arial"/>
                <a:cs typeface="Arial"/>
              </a:rPr>
              <a:t> </a:t>
            </a:r>
            <a:r>
              <a:rPr lang="en-US" sz="2400" dirty="0">
                <a:solidFill>
                  <a:srgbClr val="313131"/>
                </a:solidFill>
                <a:latin typeface="Arial"/>
                <a:cs typeface="Arial"/>
              </a:rPr>
              <a:t>certification</a:t>
            </a:r>
            <a:r>
              <a:rPr lang="en-US" sz="2400" spc="-30" dirty="0">
                <a:solidFill>
                  <a:srgbClr val="313131"/>
                </a:solidFill>
                <a:latin typeface="Arial"/>
                <a:cs typeface="Arial"/>
              </a:rPr>
              <a:t>.</a:t>
            </a:r>
            <a:endParaRPr lang="en-US" sz="2400" dirty="0">
              <a:latin typeface="Arial"/>
              <a:cs typeface="Arial"/>
            </a:endParaRPr>
          </a:p>
          <a:p>
            <a:pPr marL="812165" indent="-342265">
              <a:spcBef>
                <a:spcPts val="590"/>
              </a:spcBef>
              <a:buChar char="•"/>
              <a:tabLst>
                <a:tab pos="812165" algn="l"/>
              </a:tabLst>
            </a:pPr>
            <a:r>
              <a:rPr lang="en-US" sz="2400" dirty="0">
                <a:solidFill>
                  <a:srgbClr val="313131"/>
                </a:solidFill>
                <a:latin typeface="Arial"/>
                <a:cs typeface="Arial"/>
              </a:rPr>
              <a:t>Diagnostic </a:t>
            </a:r>
            <a:r>
              <a:rPr sz="2400" dirty="0">
                <a:solidFill>
                  <a:srgbClr val="313131"/>
                </a:solidFill>
                <a:latin typeface="Arial"/>
                <a:cs typeface="Arial"/>
              </a:rPr>
              <a:t>devices</a:t>
            </a:r>
            <a:r>
              <a:rPr sz="2400" spc="-55" dirty="0">
                <a:solidFill>
                  <a:srgbClr val="313131"/>
                </a:solidFill>
                <a:latin typeface="Arial"/>
                <a:cs typeface="Arial"/>
              </a:rPr>
              <a:t> </a:t>
            </a:r>
            <a:r>
              <a:rPr sz="2400" dirty="0">
                <a:solidFill>
                  <a:srgbClr val="313131"/>
                </a:solidFill>
                <a:latin typeface="Arial"/>
                <a:cs typeface="Arial"/>
              </a:rPr>
              <a:t>like</a:t>
            </a:r>
            <a:r>
              <a:rPr sz="2400" spc="-25" dirty="0">
                <a:solidFill>
                  <a:srgbClr val="313131"/>
                </a:solidFill>
                <a:latin typeface="Arial"/>
                <a:cs typeface="Arial"/>
              </a:rPr>
              <a:t> </a:t>
            </a:r>
            <a:r>
              <a:rPr sz="2400" dirty="0">
                <a:solidFill>
                  <a:srgbClr val="313131"/>
                </a:solidFill>
                <a:latin typeface="Arial"/>
                <a:cs typeface="Arial"/>
              </a:rPr>
              <a:t>vibration</a:t>
            </a:r>
            <a:r>
              <a:rPr sz="2400" spc="-60" dirty="0">
                <a:solidFill>
                  <a:srgbClr val="313131"/>
                </a:solidFill>
                <a:latin typeface="Arial"/>
                <a:cs typeface="Arial"/>
              </a:rPr>
              <a:t> </a:t>
            </a:r>
            <a:r>
              <a:rPr sz="2400" dirty="0">
                <a:solidFill>
                  <a:srgbClr val="313131"/>
                </a:solidFill>
                <a:latin typeface="Arial"/>
                <a:cs typeface="Arial"/>
              </a:rPr>
              <a:t>analyzers</a:t>
            </a:r>
            <a:r>
              <a:rPr sz="2400" spc="-60" dirty="0">
                <a:solidFill>
                  <a:srgbClr val="313131"/>
                </a:solidFill>
                <a:latin typeface="Arial"/>
                <a:cs typeface="Arial"/>
              </a:rPr>
              <a:t> </a:t>
            </a:r>
            <a:r>
              <a:rPr sz="2400" dirty="0">
                <a:solidFill>
                  <a:srgbClr val="313131"/>
                </a:solidFill>
                <a:latin typeface="Arial"/>
                <a:cs typeface="Arial"/>
              </a:rPr>
              <a:t>require</a:t>
            </a:r>
            <a:r>
              <a:rPr sz="2400" spc="-50" dirty="0">
                <a:solidFill>
                  <a:srgbClr val="313131"/>
                </a:solidFill>
                <a:latin typeface="Arial"/>
                <a:cs typeface="Arial"/>
              </a:rPr>
              <a:t> </a:t>
            </a:r>
            <a:r>
              <a:rPr lang="en-US" sz="2400" spc="-50" dirty="0">
                <a:solidFill>
                  <a:srgbClr val="313131"/>
                </a:solidFill>
                <a:latin typeface="Arial"/>
                <a:cs typeface="Arial"/>
              </a:rPr>
              <a:t>remote </a:t>
            </a:r>
            <a:r>
              <a:rPr sz="2400" dirty="0">
                <a:solidFill>
                  <a:srgbClr val="313131"/>
                </a:solidFill>
                <a:latin typeface="Arial"/>
                <a:cs typeface="Arial"/>
              </a:rPr>
              <a:t>specialists</a:t>
            </a:r>
            <a:endParaRPr sz="2400" dirty="0">
              <a:latin typeface="Arial"/>
              <a:cs typeface="Arial"/>
            </a:endParaRPr>
          </a:p>
          <a:p>
            <a:pPr marL="812165" marR="608330" indent="-342900">
              <a:spcBef>
                <a:spcPts val="600"/>
              </a:spcBef>
              <a:buChar char="•"/>
              <a:tabLst>
                <a:tab pos="812165" algn="l"/>
              </a:tabLst>
            </a:pPr>
            <a:r>
              <a:rPr sz="2400" dirty="0">
                <a:solidFill>
                  <a:srgbClr val="313131"/>
                </a:solidFill>
                <a:latin typeface="Arial"/>
                <a:cs typeface="Arial"/>
              </a:rPr>
              <a:t>Boiler</a:t>
            </a:r>
            <a:r>
              <a:rPr sz="2400" spc="-20" dirty="0">
                <a:solidFill>
                  <a:srgbClr val="313131"/>
                </a:solidFill>
                <a:latin typeface="Arial"/>
                <a:cs typeface="Arial"/>
              </a:rPr>
              <a:t> </a:t>
            </a:r>
            <a:r>
              <a:rPr sz="2400" dirty="0">
                <a:solidFill>
                  <a:srgbClr val="313131"/>
                </a:solidFill>
                <a:latin typeface="Arial"/>
                <a:cs typeface="Arial"/>
              </a:rPr>
              <a:t>optimizer</a:t>
            </a:r>
            <a:r>
              <a:rPr sz="2400" spc="-35" dirty="0">
                <a:solidFill>
                  <a:srgbClr val="313131"/>
                </a:solidFill>
                <a:latin typeface="Arial"/>
                <a:cs typeface="Arial"/>
              </a:rPr>
              <a:t> </a:t>
            </a:r>
            <a:r>
              <a:rPr sz="2400" spc="-10" dirty="0">
                <a:solidFill>
                  <a:srgbClr val="313131"/>
                </a:solidFill>
                <a:latin typeface="Arial"/>
                <a:cs typeface="Arial"/>
              </a:rPr>
              <a:t>services </a:t>
            </a:r>
            <a:r>
              <a:rPr lang="en-US" sz="2400" dirty="0">
                <a:solidFill>
                  <a:srgbClr val="313131"/>
                </a:solidFill>
                <a:latin typeface="Arial"/>
                <a:cs typeface="Arial"/>
              </a:rPr>
              <a:t>(supported</a:t>
            </a:r>
            <a:r>
              <a:rPr sz="2400" spc="-40" dirty="0">
                <a:solidFill>
                  <a:srgbClr val="313131"/>
                </a:solidFill>
                <a:latin typeface="Arial"/>
                <a:cs typeface="Arial"/>
              </a:rPr>
              <a:t> </a:t>
            </a:r>
            <a:r>
              <a:rPr sz="2400" spc="-10" dirty="0">
                <a:solidFill>
                  <a:srgbClr val="313131"/>
                </a:solidFill>
                <a:latin typeface="Arial"/>
                <a:cs typeface="Arial"/>
              </a:rPr>
              <a:t>remotely)</a:t>
            </a:r>
            <a:br>
              <a:rPr lang="en-US" sz="2400" spc="-10" dirty="0">
                <a:solidFill>
                  <a:srgbClr val="313131"/>
                </a:solidFill>
                <a:latin typeface="Arial"/>
                <a:cs typeface="Arial"/>
              </a:rPr>
            </a:br>
            <a:endParaRPr sz="2400" dirty="0">
              <a:latin typeface="Arial"/>
              <a:cs typeface="Arial"/>
            </a:endParaRPr>
          </a:p>
          <a:p>
            <a:pPr marL="12700" marR="389890">
              <a:spcBef>
                <a:spcPts val="600"/>
              </a:spcBef>
            </a:pPr>
            <a:r>
              <a:rPr lang="en-US" sz="2400" dirty="0">
                <a:solidFill>
                  <a:srgbClr val="313131"/>
                </a:solidFill>
                <a:latin typeface="Arial"/>
                <a:cs typeface="Arial"/>
              </a:rPr>
              <a:t>F</a:t>
            </a:r>
            <a:r>
              <a:rPr sz="2400" dirty="0">
                <a:solidFill>
                  <a:srgbClr val="313131"/>
                </a:solidFill>
                <a:latin typeface="Arial"/>
                <a:cs typeface="Arial"/>
              </a:rPr>
              <a:t>or</a:t>
            </a:r>
            <a:r>
              <a:rPr sz="2400" spc="-30" dirty="0">
                <a:solidFill>
                  <a:srgbClr val="313131"/>
                </a:solidFill>
                <a:latin typeface="Arial"/>
                <a:cs typeface="Arial"/>
              </a:rPr>
              <a:t> </a:t>
            </a:r>
            <a:r>
              <a:rPr sz="2400" dirty="0">
                <a:solidFill>
                  <a:srgbClr val="313131"/>
                </a:solidFill>
                <a:latin typeface="Arial"/>
                <a:cs typeface="Arial"/>
              </a:rPr>
              <a:t>cybersecurity</a:t>
            </a:r>
            <a:r>
              <a:rPr sz="2400" spc="-40" dirty="0">
                <a:solidFill>
                  <a:srgbClr val="313131"/>
                </a:solidFill>
                <a:latin typeface="Arial"/>
                <a:cs typeface="Arial"/>
              </a:rPr>
              <a:t> </a:t>
            </a:r>
            <a:r>
              <a:rPr sz="2400" dirty="0">
                <a:solidFill>
                  <a:srgbClr val="313131"/>
                </a:solidFill>
                <a:latin typeface="Arial"/>
                <a:cs typeface="Arial"/>
              </a:rPr>
              <a:t>reasons,</a:t>
            </a:r>
            <a:r>
              <a:rPr sz="2400" spc="-55" dirty="0">
                <a:solidFill>
                  <a:srgbClr val="313131"/>
                </a:solidFill>
                <a:latin typeface="Arial"/>
                <a:cs typeface="Arial"/>
              </a:rPr>
              <a:t> </a:t>
            </a:r>
            <a:r>
              <a:rPr sz="2400" dirty="0">
                <a:solidFill>
                  <a:srgbClr val="313131"/>
                </a:solidFill>
                <a:latin typeface="Arial"/>
                <a:cs typeface="Arial"/>
              </a:rPr>
              <a:t>site</a:t>
            </a:r>
            <a:r>
              <a:rPr sz="2400" spc="-25" dirty="0">
                <a:solidFill>
                  <a:srgbClr val="313131"/>
                </a:solidFill>
                <a:latin typeface="Arial"/>
                <a:cs typeface="Arial"/>
              </a:rPr>
              <a:t> </a:t>
            </a:r>
            <a:r>
              <a:rPr sz="2400" dirty="0">
                <a:solidFill>
                  <a:srgbClr val="313131"/>
                </a:solidFill>
                <a:latin typeface="Arial"/>
                <a:cs typeface="Arial"/>
              </a:rPr>
              <a:t>personnel</a:t>
            </a:r>
            <a:r>
              <a:rPr sz="2400" spc="-50" dirty="0">
                <a:solidFill>
                  <a:srgbClr val="313131"/>
                </a:solidFill>
                <a:latin typeface="Arial"/>
                <a:cs typeface="Arial"/>
              </a:rPr>
              <a:t> </a:t>
            </a:r>
            <a:r>
              <a:rPr sz="2400" dirty="0">
                <a:solidFill>
                  <a:srgbClr val="313131"/>
                </a:solidFill>
                <a:latin typeface="Arial"/>
                <a:cs typeface="Arial"/>
              </a:rPr>
              <a:t>are</a:t>
            </a:r>
            <a:r>
              <a:rPr sz="2400" spc="-20" dirty="0">
                <a:solidFill>
                  <a:srgbClr val="313131"/>
                </a:solidFill>
                <a:latin typeface="Arial"/>
                <a:cs typeface="Arial"/>
              </a:rPr>
              <a:t> </a:t>
            </a:r>
            <a:r>
              <a:rPr sz="2400" dirty="0">
                <a:solidFill>
                  <a:srgbClr val="313131"/>
                </a:solidFill>
                <a:latin typeface="Arial"/>
                <a:cs typeface="Arial"/>
              </a:rPr>
              <a:t>reluctant</a:t>
            </a:r>
            <a:r>
              <a:rPr sz="2400" spc="-55" dirty="0">
                <a:solidFill>
                  <a:srgbClr val="313131"/>
                </a:solidFill>
                <a:latin typeface="Arial"/>
                <a:cs typeface="Arial"/>
              </a:rPr>
              <a:t> </a:t>
            </a:r>
            <a:r>
              <a:rPr sz="2400" spc="-25" dirty="0">
                <a:solidFill>
                  <a:srgbClr val="313131"/>
                </a:solidFill>
                <a:latin typeface="Arial"/>
                <a:cs typeface="Arial"/>
              </a:rPr>
              <a:t>to </a:t>
            </a:r>
            <a:r>
              <a:rPr sz="2400" dirty="0">
                <a:solidFill>
                  <a:srgbClr val="313131"/>
                </a:solidFill>
                <a:latin typeface="Arial"/>
                <a:cs typeface="Arial"/>
              </a:rPr>
              <a:t>allow</a:t>
            </a:r>
            <a:r>
              <a:rPr sz="2400" spc="-15" dirty="0">
                <a:solidFill>
                  <a:srgbClr val="313131"/>
                </a:solidFill>
                <a:latin typeface="Arial"/>
                <a:cs typeface="Arial"/>
              </a:rPr>
              <a:t> </a:t>
            </a:r>
            <a:r>
              <a:rPr sz="2400" dirty="0">
                <a:solidFill>
                  <a:srgbClr val="313131"/>
                </a:solidFill>
                <a:latin typeface="Arial"/>
                <a:cs typeface="Arial"/>
              </a:rPr>
              <a:t>remote</a:t>
            </a:r>
            <a:r>
              <a:rPr sz="2400" spc="-45" dirty="0">
                <a:solidFill>
                  <a:srgbClr val="313131"/>
                </a:solidFill>
                <a:latin typeface="Arial"/>
                <a:cs typeface="Arial"/>
              </a:rPr>
              <a:t> </a:t>
            </a:r>
            <a:r>
              <a:rPr sz="2400" dirty="0">
                <a:solidFill>
                  <a:srgbClr val="313131"/>
                </a:solidFill>
                <a:latin typeface="Arial"/>
                <a:cs typeface="Arial"/>
              </a:rPr>
              <a:t>access</a:t>
            </a:r>
            <a:r>
              <a:rPr sz="2400" spc="-65" dirty="0">
                <a:solidFill>
                  <a:srgbClr val="313131"/>
                </a:solidFill>
                <a:latin typeface="Arial"/>
                <a:cs typeface="Arial"/>
              </a:rPr>
              <a:t> </a:t>
            </a:r>
            <a:r>
              <a:rPr lang="en-US" sz="2400" spc="-65" dirty="0">
                <a:solidFill>
                  <a:srgbClr val="313131"/>
                </a:solidFill>
                <a:latin typeface="Arial"/>
                <a:cs typeface="Arial"/>
              </a:rPr>
              <a:t>because</a:t>
            </a:r>
            <a:r>
              <a:rPr sz="2400" spc="-30" dirty="0">
                <a:solidFill>
                  <a:srgbClr val="313131"/>
                </a:solidFill>
                <a:latin typeface="Arial"/>
                <a:cs typeface="Arial"/>
              </a:rPr>
              <a:t> </a:t>
            </a:r>
            <a:r>
              <a:rPr sz="2400" dirty="0">
                <a:solidFill>
                  <a:srgbClr val="313131"/>
                </a:solidFill>
                <a:latin typeface="Arial"/>
                <a:cs typeface="Arial"/>
              </a:rPr>
              <a:t>there</a:t>
            </a:r>
            <a:r>
              <a:rPr sz="2400" spc="-45" dirty="0">
                <a:solidFill>
                  <a:srgbClr val="313131"/>
                </a:solidFill>
                <a:latin typeface="Arial"/>
                <a:cs typeface="Arial"/>
              </a:rPr>
              <a:t> </a:t>
            </a:r>
            <a:r>
              <a:rPr sz="2400" dirty="0">
                <a:solidFill>
                  <a:srgbClr val="313131"/>
                </a:solidFill>
                <a:latin typeface="Arial"/>
                <a:cs typeface="Arial"/>
              </a:rPr>
              <a:t>is</a:t>
            </a:r>
            <a:r>
              <a:rPr sz="2400" spc="-15" dirty="0">
                <a:solidFill>
                  <a:srgbClr val="313131"/>
                </a:solidFill>
                <a:latin typeface="Arial"/>
                <a:cs typeface="Arial"/>
              </a:rPr>
              <a:t> </a:t>
            </a:r>
            <a:r>
              <a:rPr sz="2400" dirty="0">
                <a:solidFill>
                  <a:srgbClr val="313131"/>
                </a:solidFill>
                <a:latin typeface="Arial"/>
                <a:cs typeface="Arial"/>
              </a:rPr>
              <a:t>little</a:t>
            </a:r>
            <a:r>
              <a:rPr sz="2400" spc="-30" dirty="0">
                <a:solidFill>
                  <a:srgbClr val="313131"/>
                </a:solidFill>
                <a:latin typeface="Arial"/>
                <a:cs typeface="Arial"/>
              </a:rPr>
              <a:t> </a:t>
            </a:r>
            <a:r>
              <a:rPr sz="2400" dirty="0">
                <a:solidFill>
                  <a:srgbClr val="313131"/>
                </a:solidFill>
                <a:latin typeface="Arial"/>
                <a:cs typeface="Arial"/>
              </a:rPr>
              <a:t>guidance</a:t>
            </a:r>
            <a:r>
              <a:rPr sz="2400" spc="-45" dirty="0">
                <a:solidFill>
                  <a:srgbClr val="313131"/>
                </a:solidFill>
                <a:latin typeface="Arial"/>
                <a:cs typeface="Arial"/>
              </a:rPr>
              <a:t> </a:t>
            </a:r>
            <a:r>
              <a:rPr sz="2400" dirty="0">
                <a:solidFill>
                  <a:srgbClr val="313131"/>
                </a:solidFill>
                <a:latin typeface="Arial"/>
                <a:cs typeface="Arial"/>
              </a:rPr>
              <a:t>on</a:t>
            </a:r>
            <a:r>
              <a:rPr sz="2400" spc="-20" dirty="0">
                <a:solidFill>
                  <a:srgbClr val="313131"/>
                </a:solidFill>
                <a:latin typeface="Arial"/>
                <a:cs typeface="Arial"/>
              </a:rPr>
              <a:t> </a:t>
            </a:r>
            <a:r>
              <a:rPr sz="2400" dirty="0">
                <a:solidFill>
                  <a:srgbClr val="313131"/>
                </a:solidFill>
                <a:latin typeface="Arial"/>
                <a:cs typeface="Arial"/>
              </a:rPr>
              <a:t>how</a:t>
            </a:r>
            <a:r>
              <a:rPr sz="2400" spc="-30" dirty="0">
                <a:solidFill>
                  <a:srgbClr val="313131"/>
                </a:solidFill>
                <a:latin typeface="Arial"/>
                <a:cs typeface="Arial"/>
              </a:rPr>
              <a:t> </a:t>
            </a:r>
            <a:r>
              <a:rPr sz="2400" dirty="0">
                <a:solidFill>
                  <a:srgbClr val="313131"/>
                </a:solidFill>
                <a:latin typeface="Arial"/>
                <a:cs typeface="Arial"/>
              </a:rPr>
              <a:t>to</a:t>
            </a:r>
            <a:r>
              <a:rPr sz="2400" spc="-35" dirty="0">
                <a:solidFill>
                  <a:srgbClr val="313131"/>
                </a:solidFill>
                <a:latin typeface="Arial"/>
                <a:cs typeface="Arial"/>
              </a:rPr>
              <a:t> </a:t>
            </a:r>
            <a:r>
              <a:rPr sz="2400" spc="-10" dirty="0">
                <a:solidFill>
                  <a:srgbClr val="313131"/>
                </a:solidFill>
                <a:latin typeface="Arial"/>
                <a:cs typeface="Arial"/>
              </a:rPr>
              <a:t>manage </a:t>
            </a:r>
            <a:r>
              <a:rPr sz="2400" dirty="0">
                <a:solidFill>
                  <a:srgbClr val="313131"/>
                </a:solidFill>
                <a:latin typeface="Arial"/>
                <a:cs typeface="Arial"/>
              </a:rPr>
              <a:t>access</a:t>
            </a:r>
            <a:r>
              <a:rPr sz="2400" spc="-10" dirty="0">
                <a:solidFill>
                  <a:srgbClr val="313131"/>
                </a:solidFill>
                <a:latin typeface="Arial"/>
                <a:cs typeface="Arial"/>
              </a:rPr>
              <a:t>.</a:t>
            </a:r>
            <a:endParaRPr sz="24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8701" y="222250"/>
            <a:ext cx="9250926" cy="858568"/>
          </a:xfrm>
          <a:prstGeom prst="rect">
            <a:avLst/>
          </a:prstGeom>
        </p:spPr>
        <p:txBody>
          <a:bodyPr vert="horz" wrap="square" lIns="0" tIns="362585" rIns="0" bIns="0" rtlCol="0">
            <a:spAutoFit/>
          </a:bodyPr>
          <a:lstStyle/>
          <a:p>
            <a:pPr marL="1076960">
              <a:spcBef>
                <a:spcPts val="95"/>
              </a:spcBef>
            </a:pPr>
            <a:r>
              <a:rPr sz="3200" dirty="0">
                <a:latin typeface="Aptos ExtraBold" panose="020B0004020202020204" pitchFamily="34" charset="0"/>
              </a:rPr>
              <a:t>What</a:t>
            </a:r>
            <a:r>
              <a:rPr sz="3200" spc="-65" dirty="0">
                <a:latin typeface="Aptos ExtraBold" panose="020B0004020202020204" pitchFamily="34" charset="0"/>
              </a:rPr>
              <a:t> </a:t>
            </a:r>
            <a:r>
              <a:rPr sz="3200" dirty="0">
                <a:latin typeface="Aptos ExtraBold" panose="020B0004020202020204" pitchFamily="34" charset="0"/>
              </a:rPr>
              <a:t>is</a:t>
            </a:r>
            <a:r>
              <a:rPr sz="3200" spc="-50" dirty="0">
                <a:latin typeface="Aptos ExtraBold" panose="020B0004020202020204" pitchFamily="34" charset="0"/>
              </a:rPr>
              <a:t> </a:t>
            </a:r>
            <a:r>
              <a:rPr sz="3200" dirty="0">
                <a:latin typeface="Aptos ExtraBold" panose="020B0004020202020204" pitchFamily="34" charset="0"/>
              </a:rPr>
              <a:t>New</a:t>
            </a:r>
            <a:r>
              <a:rPr sz="3200" spc="-35" dirty="0">
                <a:latin typeface="Aptos ExtraBold" panose="020B0004020202020204" pitchFamily="34" charset="0"/>
              </a:rPr>
              <a:t> </a:t>
            </a:r>
            <a:r>
              <a:rPr sz="3200" dirty="0">
                <a:latin typeface="Aptos ExtraBold" panose="020B0004020202020204" pitchFamily="34" charset="0"/>
              </a:rPr>
              <a:t>and</a:t>
            </a:r>
            <a:r>
              <a:rPr sz="3200" spc="-55" dirty="0">
                <a:latin typeface="Aptos ExtraBold" panose="020B0004020202020204" pitchFamily="34" charset="0"/>
              </a:rPr>
              <a:t> </a:t>
            </a:r>
            <a:r>
              <a:rPr sz="3200" dirty="0">
                <a:latin typeface="Aptos ExtraBold" panose="020B0004020202020204" pitchFamily="34" charset="0"/>
              </a:rPr>
              <a:t>Useful</a:t>
            </a:r>
            <a:r>
              <a:rPr sz="3200" spc="-50" dirty="0">
                <a:latin typeface="Aptos ExtraBold" panose="020B0004020202020204" pitchFamily="34" charset="0"/>
              </a:rPr>
              <a:t> </a:t>
            </a:r>
            <a:r>
              <a:rPr sz="3200" dirty="0">
                <a:latin typeface="Aptos ExtraBold" panose="020B0004020202020204" pitchFamily="34" charset="0"/>
              </a:rPr>
              <a:t>about</a:t>
            </a:r>
            <a:r>
              <a:rPr sz="3200" spc="-45" dirty="0">
                <a:latin typeface="Aptos ExtraBold" panose="020B0004020202020204" pitchFamily="34" charset="0"/>
              </a:rPr>
              <a:t> </a:t>
            </a:r>
            <a:r>
              <a:rPr sz="3200" dirty="0">
                <a:latin typeface="Aptos ExtraBold" panose="020B0004020202020204" pitchFamily="34" charset="0"/>
              </a:rPr>
              <a:t>ISA</a:t>
            </a:r>
            <a:r>
              <a:rPr sz="3200" spc="-190" dirty="0">
                <a:latin typeface="Aptos ExtraBold" panose="020B0004020202020204" pitchFamily="34" charset="0"/>
              </a:rPr>
              <a:t> </a:t>
            </a:r>
            <a:r>
              <a:rPr sz="3200" dirty="0">
                <a:latin typeface="Aptos ExtraBold" panose="020B0004020202020204" pitchFamily="34" charset="0"/>
              </a:rPr>
              <a:t>108</a:t>
            </a:r>
            <a:r>
              <a:rPr sz="3200" spc="-55" dirty="0">
                <a:latin typeface="Aptos ExtraBold" panose="020B0004020202020204" pitchFamily="34" charset="0"/>
              </a:rPr>
              <a:t> </a:t>
            </a:r>
            <a:r>
              <a:rPr sz="3200" spc="-50" dirty="0">
                <a:latin typeface="Aptos ExtraBold" panose="020B0004020202020204" pitchFamily="34" charset="0"/>
              </a:rPr>
              <a:t>?</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8</a:t>
            </a:fld>
            <a:endParaRPr spc="-25" dirty="0"/>
          </a:p>
        </p:txBody>
      </p:sp>
      <p:sp>
        <p:nvSpPr>
          <p:cNvPr id="3" name="object 3"/>
          <p:cNvSpPr txBox="1">
            <a:spLocks noGrp="1"/>
          </p:cNvSpPr>
          <p:nvPr>
            <p:ph type="body" idx="1"/>
          </p:nvPr>
        </p:nvSpPr>
        <p:spPr>
          <a:xfrm>
            <a:off x="1028699" y="1368987"/>
            <a:ext cx="10150577" cy="3872854"/>
          </a:xfrm>
          <a:prstGeom prst="rect">
            <a:avLst/>
          </a:prstGeom>
        </p:spPr>
        <p:txBody>
          <a:bodyPr vert="horz" wrap="square" lIns="0" tIns="116839" rIns="0" bIns="0" rtlCol="0">
            <a:spAutoFit/>
          </a:bodyPr>
          <a:lstStyle/>
          <a:p>
            <a:pPr marL="0" indent="0">
              <a:spcBef>
                <a:spcPts val="919"/>
              </a:spcBef>
              <a:buNone/>
            </a:pPr>
            <a:r>
              <a:rPr sz="2400" b="1" dirty="0"/>
              <a:t>ISA</a:t>
            </a:r>
            <a:r>
              <a:rPr sz="2400" b="1" spc="-170" dirty="0"/>
              <a:t> </a:t>
            </a:r>
            <a:r>
              <a:rPr sz="2400" b="1" dirty="0"/>
              <a:t>108</a:t>
            </a:r>
            <a:r>
              <a:rPr sz="2400" b="1" spc="-40" dirty="0"/>
              <a:t> </a:t>
            </a:r>
            <a:r>
              <a:rPr lang="en-US" sz="2400" b="1" dirty="0"/>
              <a:t>recommends</a:t>
            </a:r>
            <a:r>
              <a:rPr sz="2400" b="1" spc="-10" dirty="0"/>
              <a:t>:</a:t>
            </a:r>
          </a:p>
          <a:p>
            <a:pPr marL="354965" marR="142875" indent="-342900">
              <a:spcBef>
                <a:spcPts val="615"/>
              </a:spcBef>
              <a:buChar char="•"/>
              <a:tabLst>
                <a:tab pos="354965" algn="l"/>
              </a:tabLst>
            </a:pPr>
            <a:r>
              <a:rPr sz="2000" dirty="0"/>
              <a:t>Standardized</a:t>
            </a:r>
            <a:r>
              <a:rPr sz="2000" spc="-30" dirty="0"/>
              <a:t> </a:t>
            </a:r>
            <a:r>
              <a:rPr sz="2000" dirty="0"/>
              <a:t>Work</a:t>
            </a:r>
            <a:r>
              <a:rPr sz="2000" spc="-45" dirty="0"/>
              <a:t> </a:t>
            </a:r>
            <a:r>
              <a:rPr sz="2000" spc="-10" dirty="0"/>
              <a:t>Processes/Procedures/Tasks</a:t>
            </a:r>
            <a:r>
              <a:rPr sz="2000" spc="-40" dirty="0"/>
              <a:t> </a:t>
            </a:r>
            <a:r>
              <a:rPr sz="2000" dirty="0"/>
              <a:t>for</a:t>
            </a:r>
            <a:r>
              <a:rPr sz="2000" spc="-40" dirty="0"/>
              <a:t> </a:t>
            </a:r>
            <a:r>
              <a:rPr sz="2000" dirty="0"/>
              <a:t>managing</a:t>
            </a:r>
            <a:r>
              <a:rPr sz="2000" spc="-25" dirty="0"/>
              <a:t> </a:t>
            </a:r>
            <a:r>
              <a:rPr sz="2000" dirty="0"/>
              <a:t>IDM</a:t>
            </a:r>
            <a:r>
              <a:rPr sz="2000" spc="-40" dirty="0"/>
              <a:t> </a:t>
            </a:r>
            <a:r>
              <a:rPr sz="2000" dirty="0"/>
              <a:t>information</a:t>
            </a:r>
            <a:endParaRPr lang="en-US" sz="2000" dirty="0"/>
          </a:p>
          <a:p>
            <a:pPr marL="354965" marR="142875" indent="-342900">
              <a:spcBef>
                <a:spcPts val="615"/>
              </a:spcBef>
              <a:buChar char="•"/>
              <a:tabLst>
                <a:tab pos="354965" algn="l"/>
              </a:tabLst>
            </a:pPr>
            <a:r>
              <a:rPr sz="2000" dirty="0"/>
              <a:t>Standardized</a:t>
            </a:r>
            <a:r>
              <a:rPr sz="2000" spc="-80" dirty="0"/>
              <a:t> </a:t>
            </a:r>
            <a:r>
              <a:rPr sz="2000" spc="-25" dirty="0"/>
              <a:t>Tasks</a:t>
            </a:r>
            <a:r>
              <a:rPr sz="2000" spc="-75" dirty="0"/>
              <a:t> </a:t>
            </a:r>
            <a:r>
              <a:rPr sz="2000" dirty="0"/>
              <a:t>(within</a:t>
            </a:r>
            <a:r>
              <a:rPr sz="2000" spc="-20" dirty="0"/>
              <a:t> </a:t>
            </a:r>
            <a:r>
              <a:rPr sz="2000" dirty="0"/>
              <a:t>Work</a:t>
            </a:r>
            <a:r>
              <a:rPr sz="2000" spc="-60" dirty="0"/>
              <a:t> </a:t>
            </a:r>
            <a:r>
              <a:rPr sz="2000" dirty="0"/>
              <a:t>Processes)</a:t>
            </a:r>
            <a:r>
              <a:rPr sz="2000" spc="-55" dirty="0"/>
              <a:t> </a:t>
            </a:r>
            <a:r>
              <a:rPr sz="2000" dirty="0"/>
              <a:t>requiring</a:t>
            </a:r>
            <a:r>
              <a:rPr sz="2000" spc="-45" dirty="0"/>
              <a:t> </a:t>
            </a:r>
            <a:r>
              <a:rPr sz="2000" dirty="0"/>
              <a:t>special</a:t>
            </a:r>
            <a:r>
              <a:rPr sz="2000" spc="-50" dirty="0"/>
              <a:t> </a:t>
            </a:r>
            <a:r>
              <a:rPr sz="2000" dirty="0"/>
              <a:t>training</a:t>
            </a:r>
            <a:r>
              <a:rPr sz="2000" spc="-45" dirty="0"/>
              <a:t> </a:t>
            </a:r>
            <a:r>
              <a:rPr sz="2000" spc="-25" dirty="0"/>
              <a:t>and </a:t>
            </a:r>
            <a:r>
              <a:rPr sz="2000" spc="-10" dirty="0"/>
              <a:t>certification.</a:t>
            </a:r>
            <a:endParaRPr sz="2000" dirty="0"/>
          </a:p>
          <a:p>
            <a:pPr marL="354965" marR="224790" indent="-342900">
              <a:spcBef>
                <a:spcPts val="1200"/>
              </a:spcBef>
              <a:tabLst>
                <a:tab pos="354965" algn="l"/>
              </a:tabLst>
            </a:pPr>
            <a:r>
              <a:rPr sz="2000" dirty="0"/>
              <a:t>Examples</a:t>
            </a:r>
            <a:r>
              <a:rPr sz="2000" spc="-20" dirty="0"/>
              <a:t> </a:t>
            </a:r>
            <a:r>
              <a:rPr sz="2000" dirty="0"/>
              <a:t>of</a:t>
            </a:r>
            <a:r>
              <a:rPr sz="2000" spc="-45" dirty="0"/>
              <a:t> </a:t>
            </a:r>
            <a:r>
              <a:rPr sz="2000" dirty="0"/>
              <a:t>Roles</a:t>
            </a:r>
            <a:r>
              <a:rPr sz="2000" spc="-30" dirty="0"/>
              <a:t> </a:t>
            </a:r>
            <a:r>
              <a:rPr sz="2000" dirty="0"/>
              <a:t>associated</a:t>
            </a:r>
            <a:r>
              <a:rPr sz="2000" spc="-40" dirty="0"/>
              <a:t> </a:t>
            </a:r>
            <a:r>
              <a:rPr sz="2000" dirty="0"/>
              <a:t>with</a:t>
            </a:r>
            <a:r>
              <a:rPr sz="2000" spc="-15" dirty="0"/>
              <a:t> </a:t>
            </a:r>
            <a:r>
              <a:rPr sz="2000" dirty="0"/>
              <a:t>Work</a:t>
            </a:r>
            <a:r>
              <a:rPr sz="2000" spc="-40" dirty="0"/>
              <a:t> </a:t>
            </a:r>
            <a:r>
              <a:rPr sz="2000" dirty="0"/>
              <a:t>Processes</a:t>
            </a:r>
            <a:r>
              <a:rPr sz="2000" spc="-35" dirty="0"/>
              <a:t> </a:t>
            </a:r>
            <a:r>
              <a:rPr sz="2000" dirty="0"/>
              <a:t>and</a:t>
            </a:r>
            <a:r>
              <a:rPr sz="2000" spc="-70" dirty="0"/>
              <a:t> </a:t>
            </a:r>
            <a:r>
              <a:rPr sz="2000" spc="-20" dirty="0"/>
              <a:t>Tasks,</a:t>
            </a:r>
            <a:endParaRPr lang="en-US" sz="2000" spc="-50" dirty="0"/>
          </a:p>
          <a:p>
            <a:pPr marL="354965" marR="224790" indent="-342900">
              <a:spcBef>
                <a:spcPts val="1200"/>
              </a:spcBef>
              <a:tabLst>
                <a:tab pos="354965" algn="l"/>
              </a:tabLst>
            </a:pPr>
            <a:r>
              <a:rPr sz="2000" dirty="0"/>
              <a:t>interfaces</a:t>
            </a:r>
            <a:r>
              <a:rPr sz="2000" spc="-50" dirty="0"/>
              <a:t> </a:t>
            </a:r>
            <a:r>
              <a:rPr sz="2000" dirty="0"/>
              <a:t>between</a:t>
            </a:r>
            <a:r>
              <a:rPr sz="2000" spc="-10" dirty="0"/>
              <a:t> </a:t>
            </a:r>
            <a:r>
              <a:rPr sz="2000" dirty="0"/>
              <a:t>Roles</a:t>
            </a:r>
            <a:r>
              <a:rPr lang="en-US" sz="2000" dirty="0"/>
              <a:t>,</a:t>
            </a:r>
            <a:r>
              <a:rPr sz="2000" spc="-40" dirty="0"/>
              <a:t> </a:t>
            </a:r>
            <a:r>
              <a:rPr sz="2000" dirty="0"/>
              <a:t>including</a:t>
            </a:r>
            <a:r>
              <a:rPr sz="2000" spc="-30" dirty="0"/>
              <a:t> </a:t>
            </a:r>
            <a:r>
              <a:rPr sz="2000" dirty="0"/>
              <a:t>“Swim</a:t>
            </a:r>
            <a:r>
              <a:rPr sz="2000" spc="-10" dirty="0"/>
              <a:t> </a:t>
            </a:r>
            <a:r>
              <a:rPr sz="2000" dirty="0"/>
              <a:t>Lane</a:t>
            </a:r>
            <a:r>
              <a:rPr sz="2000" spc="-45" dirty="0"/>
              <a:t> </a:t>
            </a:r>
            <a:r>
              <a:rPr sz="2000" dirty="0"/>
              <a:t>Charts”</a:t>
            </a:r>
            <a:r>
              <a:rPr sz="2000" spc="-45" dirty="0"/>
              <a:t> </a:t>
            </a:r>
            <a:r>
              <a:rPr sz="2000" dirty="0"/>
              <a:t>and</a:t>
            </a:r>
            <a:r>
              <a:rPr sz="2000" spc="-45" dirty="0"/>
              <a:t> </a:t>
            </a:r>
            <a:r>
              <a:rPr sz="2000" dirty="0"/>
              <a:t>Work</a:t>
            </a:r>
            <a:r>
              <a:rPr lang="en-US" sz="2000" spc="-45" dirty="0"/>
              <a:t>f</a:t>
            </a:r>
            <a:r>
              <a:rPr sz="2000" spc="-20" dirty="0"/>
              <a:t>low </a:t>
            </a:r>
            <a:r>
              <a:rPr sz="2000" dirty="0"/>
              <a:t>Diagrams.</a:t>
            </a:r>
            <a:r>
              <a:rPr sz="2000" spc="405" dirty="0"/>
              <a:t> </a:t>
            </a:r>
            <a:endParaRPr lang="en-US" sz="2000" spc="405" dirty="0"/>
          </a:p>
          <a:p>
            <a:pPr marL="354965" marR="224790" indent="-342900">
              <a:spcBef>
                <a:spcPts val="1200"/>
              </a:spcBef>
              <a:tabLst>
                <a:tab pos="354965" algn="l"/>
              </a:tabLst>
            </a:pPr>
            <a:r>
              <a:rPr sz="2000" dirty="0"/>
              <a:t>These</a:t>
            </a:r>
            <a:r>
              <a:rPr sz="2000" spc="-50" dirty="0"/>
              <a:t> </a:t>
            </a:r>
            <a:r>
              <a:rPr sz="2000" dirty="0"/>
              <a:t>examples</a:t>
            </a:r>
            <a:r>
              <a:rPr sz="2000" spc="-5" dirty="0"/>
              <a:t> </a:t>
            </a:r>
            <a:r>
              <a:rPr lang="en-US" sz="2000" spc="-5" dirty="0"/>
              <a:t>are </a:t>
            </a:r>
            <a:r>
              <a:rPr sz="2000" dirty="0"/>
              <a:t>structured</a:t>
            </a:r>
            <a:r>
              <a:rPr sz="2000" spc="-35" dirty="0"/>
              <a:t> </a:t>
            </a:r>
            <a:r>
              <a:rPr sz="2000" spc="-25" dirty="0"/>
              <a:t>by </a:t>
            </a:r>
            <a:r>
              <a:rPr sz="2000" dirty="0"/>
              <a:t>“Industry”</a:t>
            </a:r>
            <a:r>
              <a:rPr sz="2000" spc="-10" dirty="0"/>
              <a:t> </a:t>
            </a:r>
            <a:r>
              <a:rPr lang="en-US" sz="2000" spc="-25" dirty="0"/>
              <a:t>or Technology</a:t>
            </a:r>
            <a:endParaRPr sz="2000" dirty="0"/>
          </a:p>
          <a:p>
            <a:pPr marL="354965" indent="-342265">
              <a:spcBef>
                <a:spcPts val="1200"/>
              </a:spcBef>
              <a:buChar char="•"/>
              <a:tabLst>
                <a:tab pos="354965" algn="l"/>
              </a:tabLst>
            </a:pPr>
            <a:r>
              <a:rPr sz="2000" dirty="0"/>
              <a:t>Example(s)</a:t>
            </a:r>
            <a:r>
              <a:rPr sz="2000" spc="-5" dirty="0"/>
              <a:t> </a:t>
            </a:r>
            <a:r>
              <a:rPr sz="2000" dirty="0"/>
              <a:t>of</a:t>
            </a:r>
            <a:r>
              <a:rPr sz="2000" spc="-25" dirty="0"/>
              <a:t> </a:t>
            </a:r>
            <a:r>
              <a:rPr sz="2000" dirty="0"/>
              <a:t>how</a:t>
            </a:r>
            <a:r>
              <a:rPr sz="2000" spc="-35" dirty="0"/>
              <a:t> </a:t>
            </a:r>
            <a:r>
              <a:rPr sz="2000" dirty="0"/>
              <a:t>a</a:t>
            </a:r>
            <a:r>
              <a:rPr sz="2000" spc="-25" dirty="0"/>
              <a:t> </a:t>
            </a:r>
            <a:r>
              <a:rPr sz="2000" dirty="0"/>
              <a:t>Repository</a:t>
            </a:r>
            <a:r>
              <a:rPr sz="2000" spc="-25" dirty="0"/>
              <a:t> </a:t>
            </a:r>
            <a:r>
              <a:rPr sz="2000" dirty="0"/>
              <a:t>can</a:t>
            </a:r>
            <a:r>
              <a:rPr sz="2000" spc="-20" dirty="0"/>
              <a:t> </a:t>
            </a:r>
            <a:r>
              <a:rPr sz="2000" dirty="0"/>
              <a:t>be</a:t>
            </a:r>
            <a:r>
              <a:rPr sz="2000" spc="-35" dirty="0"/>
              <a:t> </a:t>
            </a:r>
            <a:r>
              <a:rPr sz="2000" dirty="0"/>
              <a:t>used</a:t>
            </a:r>
            <a:r>
              <a:rPr sz="2000" spc="-20" dirty="0"/>
              <a:t> </a:t>
            </a:r>
            <a:r>
              <a:rPr lang="en-US" sz="2000" spc="-20" dirty="0"/>
              <a:t>t</a:t>
            </a:r>
            <a:r>
              <a:rPr sz="2000" dirty="0"/>
              <a:t>o</a:t>
            </a:r>
            <a:r>
              <a:rPr sz="2000" spc="-55" dirty="0"/>
              <a:t> </a:t>
            </a:r>
            <a:r>
              <a:rPr sz="2000" dirty="0"/>
              <a:t>manage</a:t>
            </a:r>
            <a:r>
              <a:rPr sz="2000" spc="-20" dirty="0"/>
              <a:t> </a:t>
            </a:r>
            <a:r>
              <a:rPr sz="2000" dirty="0"/>
              <a:t>IID</a:t>
            </a:r>
            <a:r>
              <a:rPr sz="2000" spc="-50" dirty="0"/>
              <a:t> </a:t>
            </a:r>
            <a:r>
              <a:rPr sz="2000" spc="-10" dirty="0"/>
              <a:t>Information.</a:t>
            </a:r>
            <a:endParaRPr sz="2000" dirty="0"/>
          </a:p>
          <a:p>
            <a:pPr marL="354965" marR="5080" indent="-342900">
              <a:spcBef>
                <a:spcPts val="1205"/>
              </a:spcBef>
              <a:buChar char="•"/>
              <a:tabLst>
                <a:tab pos="354965" algn="l"/>
              </a:tabLst>
            </a:pPr>
            <a:r>
              <a:rPr sz="2000" dirty="0"/>
              <a:t>Example</a:t>
            </a:r>
            <a:r>
              <a:rPr sz="2000" spc="-20" dirty="0"/>
              <a:t> </a:t>
            </a:r>
            <a:r>
              <a:rPr sz="2000" dirty="0"/>
              <a:t>standard</a:t>
            </a:r>
            <a:r>
              <a:rPr sz="2000" spc="-15" dirty="0"/>
              <a:t> </a:t>
            </a:r>
            <a:r>
              <a:rPr sz="2000" dirty="0"/>
              <a:t>formats</a:t>
            </a:r>
            <a:r>
              <a:rPr sz="2000" spc="-25" dirty="0"/>
              <a:t> </a:t>
            </a:r>
            <a:r>
              <a:rPr sz="2000" dirty="0"/>
              <a:t>for</a:t>
            </a:r>
            <a:r>
              <a:rPr sz="2000" spc="-35" dirty="0"/>
              <a:t> </a:t>
            </a:r>
            <a:r>
              <a:rPr sz="2000" dirty="0"/>
              <a:t>Engineering data</a:t>
            </a:r>
            <a:r>
              <a:rPr sz="2000" spc="-20" dirty="0"/>
              <a:t> </a:t>
            </a:r>
            <a:r>
              <a:rPr sz="2000" dirty="0"/>
              <a:t>in</a:t>
            </a:r>
            <a:r>
              <a:rPr sz="2000" spc="-25" dirty="0"/>
              <a:t> </a:t>
            </a:r>
            <a:r>
              <a:rPr sz="2000" dirty="0"/>
              <a:t>the</a:t>
            </a:r>
            <a:r>
              <a:rPr sz="2000" spc="-35" dirty="0"/>
              <a:t> </a:t>
            </a:r>
            <a:r>
              <a:rPr sz="2000" dirty="0"/>
              <a:t>Enterprise</a:t>
            </a:r>
            <a:r>
              <a:rPr sz="2000" spc="-25" dirty="0"/>
              <a:t> </a:t>
            </a:r>
            <a:r>
              <a:rPr sz="2000" dirty="0"/>
              <a:t>IDM</a:t>
            </a:r>
            <a:r>
              <a:rPr sz="2000" spc="-35" dirty="0"/>
              <a:t> </a:t>
            </a:r>
            <a:r>
              <a:rPr sz="2000" spc="-10" dirty="0"/>
              <a:t>Program.</a:t>
            </a:r>
            <a:endParaRP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3081" y="222250"/>
            <a:ext cx="11453841" cy="797013"/>
          </a:xfrm>
          <a:prstGeom prst="rect">
            <a:avLst/>
          </a:prstGeom>
        </p:spPr>
        <p:txBody>
          <a:bodyPr vert="horz" wrap="square" lIns="0" tIns="362585" rIns="0" bIns="0" rtlCol="0">
            <a:spAutoFit/>
          </a:bodyPr>
          <a:lstStyle/>
          <a:p>
            <a:pPr marL="1076960">
              <a:spcBef>
                <a:spcPts val="95"/>
              </a:spcBef>
            </a:pPr>
            <a:r>
              <a:rPr dirty="0"/>
              <a:t>What</a:t>
            </a:r>
            <a:r>
              <a:rPr spc="-65" dirty="0"/>
              <a:t> </a:t>
            </a:r>
            <a:r>
              <a:rPr dirty="0"/>
              <a:t>is</a:t>
            </a:r>
            <a:r>
              <a:rPr spc="-50" dirty="0"/>
              <a:t> </a:t>
            </a:r>
            <a:r>
              <a:rPr dirty="0"/>
              <a:t>New</a:t>
            </a:r>
            <a:r>
              <a:rPr spc="-35" dirty="0"/>
              <a:t> </a:t>
            </a:r>
            <a:r>
              <a:rPr dirty="0"/>
              <a:t>and</a:t>
            </a:r>
            <a:r>
              <a:rPr spc="-55" dirty="0"/>
              <a:t> </a:t>
            </a:r>
            <a:r>
              <a:rPr dirty="0"/>
              <a:t>Useful</a:t>
            </a:r>
            <a:r>
              <a:rPr spc="-50" dirty="0"/>
              <a:t> </a:t>
            </a:r>
            <a:r>
              <a:rPr dirty="0"/>
              <a:t>about</a:t>
            </a:r>
            <a:r>
              <a:rPr spc="-45" dirty="0"/>
              <a:t> </a:t>
            </a:r>
            <a:r>
              <a:rPr dirty="0"/>
              <a:t>ISA</a:t>
            </a:r>
            <a:r>
              <a:rPr spc="-190" dirty="0"/>
              <a:t> </a:t>
            </a:r>
            <a:r>
              <a:rPr dirty="0"/>
              <a:t>108</a:t>
            </a:r>
            <a:r>
              <a:rPr spc="-55" dirty="0"/>
              <a:t> </a:t>
            </a:r>
            <a:r>
              <a:rPr spc="-50" dirty="0"/>
              <a:t>?</a:t>
            </a:r>
          </a:p>
        </p:txBody>
      </p:sp>
      <p:sp>
        <p:nvSpPr>
          <p:cNvPr id="4" name="object 4"/>
          <p:cNvSpPr txBox="1">
            <a:spLocks noGrp="1"/>
          </p:cNvSpPr>
          <p:nvPr>
            <p:ph type="sldNum" sz="quarter" idx="7"/>
          </p:nvPr>
        </p:nvSpPr>
        <p:spPr>
          <a:xfrm>
            <a:off x="5643879" y="6445208"/>
            <a:ext cx="843280" cy="179536"/>
          </a:xfrm>
          <a:prstGeom prst="rect">
            <a:avLst/>
          </a:prstGeom>
        </p:spPr>
        <p:txBody>
          <a:bodyPr vert="horz" wrap="square" lIns="0" tIns="0" rIns="0" bIns="0" rtlCol="0">
            <a:spAutoFit/>
          </a:bodyPr>
          <a:lstStyle>
            <a:defPPr>
              <a:defRPr kern="0"/>
            </a:defPPr>
            <a:lvl1pPr>
              <a:defRPr sz="1200" b="0" i="0">
                <a:solidFill>
                  <a:schemeClr val="bg1"/>
                </a:solidFill>
                <a:latin typeface="Arial"/>
                <a:cs typeface="Arial"/>
              </a:defRPr>
            </a:lvl1pPr>
          </a:lstStyle>
          <a:p>
            <a:pPr marL="55244">
              <a:lnSpc>
                <a:spcPts val="1425"/>
              </a:lnSpc>
            </a:pPr>
            <a:r>
              <a:rPr lang="en-US"/>
              <a:t>Page</a:t>
            </a:r>
            <a:r>
              <a:rPr lang="en-US" spc="-25"/>
              <a:t> </a:t>
            </a:r>
            <a:fld id="{81D60167-4931-47E6-BA6A-407CBD079E47}" type="slidenum">
              <a:rPr spc="-50" smtClean="0"/>
              <a:pPr marL="55244">
                <a:lnSpc>
                  <a:spcPts val="1425"/>
                </a:lnSpc>
              </a:pPr>
              <a:t>9</a:t>
            </a:fld>
            <a:endParaRPr spc="-25" dirty="0"/>
          </a:p>
        </p:txBody>
      </p:sp>
      <p:sp>
        <p:nvSpPr>
          <p:cNvPr id="3" name="object 3"/>
          <p:cNvSpPr txBox="1"/>
          <p:nvPr/>
        </p:nvSpPr>
        <p:spPr>
          <a:xfrm>
            <a:off x="971550" y="1522602"/>
            <a:ext cx="9963150" cy="3025828"/>
          </a:xfrm>
          <a:prstGeom prst="rect">
            <a:avLst/>
          </a:prstGeom>
        </p:spPr>
        <p:txBody>
          <a:bodyPr vert="horz" wrap="square" lIns="0" tIns="116205" rIns="0" bIns="0" rtlCol="0">
            <a:spAutoFit/>
          </a:bodyPr>
          <a:lstStyle/>
          <a:p>
            <a:pPr marL="12700">
              <a:spcBef>
                <a:spcPts val="915"/>
              </a:spcBef>
            </a:pPr>
            <a:r>
              <a:rPr sz="2400" b="1" dirty="0">
                <a:latin typeface="Arial"/>
                <a:cs typeface="Arial"/>
              </a:rPr>
              <a:t>ISA</a:t>
            </a:r>
            <a:r>
              <a:rPr sz="2400" b="1" spc="-170" dirty="0">
                <a:latin typeface="Arial"/>
                <a:cs typeface="Arial"/>
              </a:rPr>
              <a:t> </a:t>
            </a:r>
            <a:r>
              <a:rPr sz="2400" b="1" dirty="0">
                <a:latin typeface="Arial"/>
                <a:cs typeface="Arial"/>
              </a:rPr>
              <a:t>108</a:t>
            </a:r>
            <a:r>
              <a:rPr sz="2400" b="1" spc="-30" dirty="0">
                <a:latin typeface="Arial"/>
                <a:cs typeface="Arial"/>
              </a:rPr>
              <a:t> </a:t>
            </a:r>
            <a:r>
              <a:rPr lang="en-US" sz="2400" b="1" dirty="0">
                <a:latin typeface="Arial"/>
                <a:cs typeface="Arial"/>
              </a:rPr>
              <a:t>recommends</a:t>
            </a:r>
            <a:r>
              <a:rPr sz="2400" b="1" spc="-10" dirty="0">
                <a:latin typeface="Arial"/>
                <a:cs typeface="Arial"/>
              </a:rPr>
              <a:t>:</a:t>
            </a:r>
            <a:endParaRPr sz="2400" b="1" dirty="0">
              <a:latin typeface="Arial"/>
              <a:cs typeface="Arial"/>
            </a:endParaRPr>
          </a:p>
          <a:p>
            <a:pPr marL="355600" marR="584835" indent="-342900">
              <a:spcBef>
                <a:spcPts val="610"/>
              </a:spcBef>
              <a:buChar char="•"/>
              <a:tabLst>
                <a:tab pos="355600" algn="l"/>
              </a:tabLst>
            </a:pPr>
            <a:r>
              <a:rPr lang="en-US" sz="2000" dirty="0">
                <a:latin typeface="Arial"/>
                <a:cs typeface="Arial"/>
              </a:rPr>
              <a:t>P</a:t>
            </a:r>
            <a:r>
              <a:rPr sz="2000" dirty="0">
                <a:latin typeface="Arial"/>
                <a:cs typeface="Arial"/>
              </a:rPr>
              <a:t>rocedure</a:t>
            </a:r>
            <a:r>
              <a:rPr lang="en-US" sz="2000" dirty="0">
                <a:latin typeface="Arial"/>
                <a:cs typeface="Arial"/>
              </a:rPr>
              <a:t>s</a:t>
            </a:r>
            <a:r>
              <a:rPr sz="2000" dirty="0">
                <a:latin typeface="Arial"/>
                <a:cs typeface="Arial"/>
              </a:rPr>
              <a:t> for</a:t>
            </a:r>
            <a:r>
              <a:rPr sz="2000" spc="-30" dirty="0">
                <a:latin typeface="Arial"/>
                <a:cs typeface="Arial"/>
              </a:rPr>
              <a:t> </a:t>
            </a:r>
            <a:r>
              <a:rPr sz="2000" dirty="0">
                <a:latin typeface="Arial"/>
                <a:cs typeface="Arial"/>
              </a:rPr>
              <a:t>regular upload</a:t>
            </a:r>
            <a:r>
              <a:rPr sz="2000" spc="-20" dirty="0">
                <a:latin typeface="Arial"/>
                <a:cs typeface="Arial"/>
              </a:rPr>
              <a:t> </a:t>
            </a:r>
            <a:r>
              <a:rPr sz="2000" dirty="0">
                <a:latin typeface="Arial"/>
                <a:cs typeface="Arial"/>
              </a:rPr>
              <a:t>and</a:t>
            </a:r>
            <a:r>
              <a:rPr sz="2000" spc="-20" dirty="0">
                <a:latin typeface="Arial"/>
                <a:cs typeface="Arial"/>
              </a:rPr>
              <a:t> </a:t>
            </a:r>
            <a:r>
              <a:rPr sz="2000" dirty="0">
                <a:latin typeface="Arial"/>
                <a:cs typeface="Arial"/>
              </a:rPr>
              <a:t>comparison</a:t>
            </a:r>
            <a:r>
              <a:rPr sz="2000" spc="-5" dirty="0">
                <a:latin typeface="Arial"/>
                <a:cs typeface="Arial"/>
              </a:rPr>
              <a:t> </a:t>
            </a:r>
            <a:r>
              <a:rPr sz="2000" dirty="0">
                <a:latin typeface="Arial"/>
                <a:cs typeface="Arial"/>
              </a:rPr>
              <a:t>of</a:t>
            </a:r>
            <a:r>
              <a:rPr sz="2000" spc="-25" dirty="0">
                <a:latin typeface="Arial"/>
                <a:cs typeface="Arial"/>
              </a:rPr>
              <a:t> </a:t>
            </a:r>
            <a:r>
              <a:rPr sz="2000" spc="-10" dirty="0">
                <a:latin typeface="Arial"/>
                <a:cs typeface="Arial"/>
              </a:rPr>
              <a:t>Field </a:t>
            </a:r>
            <a:r>
              <a:rPr sz="2000" dirty="0">
                <a:latin typeface="Arial"/>
                <a:cs typeface="Arial"/>
              </a:rPr>
              <a:t>Device</a:t>
            </a:r>
            <a:r>
              <a:rPr sz="2000" spc="-30" dirty="0">
                <a:latin typeface="Arial"/>
                <a:cs typeface="Arial"/>
              </a:rPr>
              <a:t> </a:t>
            </a:r>
            <a:r>
              <a:rPr sz="2000" dirty="0">
                <a:latin typeface="Arial"/>
                <a:cs typeface="Arial"/>
              </a:rPr>
              <a:t>Configuration</a:t>
            </a:r>
            <a:r>
              <a:rPr sz="2000" spc="-10" dirty="0">
                <a:latin typeface="Arial"/>
                <a:cs typeface="Arial"/>
              </a:rPr>
              <a:t> </a:t>
            </a:r>
            <a:endParaRPr sz="2000" dirty="0">
              <a:latin typeface="Arial"/>
              <a:cs typeface="Arial"/>
            </a:endParaRPr>
          </a:p>
          <a:p>
            <a:pPr marL="355600" marR="589915" indent="-342900">
              <a:spcBef>
                <a:spcPts val="1200"/>
              </a:spcBef>
              <a:buChar char="•"/>
              <a:tabLst>
                <a:tab pos="355600" algn="l"/>
              </a:tabLst>
            </a:pPr>
            <a:r>
              <a:rPr sz="2000" dirty="0">
                <a:latin typeface="Arial"/>
                <a:cs typeface="Arial"/>
              </a:rPr>
              <a:t>Examples</a:t>
            </a:r>
            <a:r>
              <a:rPr sz="2000" spc="-10" dirty="0">
                <a:latin typeface="Arial"/>
                <a:cs typeface="Arial"/>
              </a:rPr>
              <a:t> </a:t>
            </a:r>
            <a:r>
              <a:rPr sz="2000" dirty="0">
                <a:latin typeface="Arial"/>
                <a:cs typeface="Arial"/>
              </a:rPr>
              <a:t>of</a:t>
            </a:r>
            <a:r>
              <a:rPr sz="2000" spc="-20" dirty="0">
                <a:latin typeface="Arial"/>
                <a:cs typeface="Arial"/>
              </a:rPr>
              <a:t> </a:t>
            </a:r>
            <a:r>
              <a:rPr sz="2000" dirty="0">
                <a:latin typeface="Arial"/>
                <a:cs typeface="Arial"/>
              </a:rPr>
              <a:t>standard</a:t>
            </a:r>
            <a:r>
              <a:rPr sz="2000" spc="-10" dirty="0">
                <a:latin typeface="Arial"/>
                <a:cs typeface="Arial"/>
              </a:rPr>
              <a:t> </a:t>
            </a:r>
            <a:r>
              <a:rPr sz="2000" dirty="0">
                <a:latin typeface="Arial"/>
                <a:cs typeface="Arial"/>
              </a:rPr>
              <a:t>field</a:t>
            </a:r>
            <a:r>
              <a:rPr sz="2000" spc="-25" dirty="0">
                <a:latin typeface="Arial"/>
                <a:cs typeface="Arial"/>
              </a:rPr>
              <a:t> </a:t>
            </a:r>
            <a:r>
              <a:rPr sz="2000" dirty="0">
                <a:latin typeface="Arial"/>
                <a:cs typeface="Arial"/>
              </a:rPr>
              <a:t>device</a:t>
            </a:r>
            <a:r>
              <a:rPr sz="2000" spc="-15" dirty="0">
                <a:latin typeface="Arial"/>
                <a:cs typeface="Arial"/>
              </a:rPr>
              <a:t> </a:t>
            </a:r>
            <a:r>
              <a:rPr sz="2000" spc="-10" dirty="0">
                <a:latin typeface="Arial"/>
                <a:cs typeface="Arial"/>
              </a:rPr>
              <a:t>communication </a:t>
            </a:r>
            <a:r>
              <a:rPr sz="2000" dirty="0">
                <a:latin typeface="Arial"/>
                <a:cs typeface="Arial"/>
              </a:rPr>
              <a:t>protocols</a:t>
            </a:r>
            <a:r>
              <a:rPr sz="2000" spc="5" dirty="0">
                <a:latin typeface="Arial"/>
                <a:cs typeface="Arial"/>
              </a:rPr>
              <a:t> </a:t>
            </a:r>
            <a:r>
              <a:rPr sz="2000" dirty="0">
                <a:latin typeface="Arial"/>
                <a:cs typeface="Arial"/>
              </a:rPr>
              <a:t>(e.g. FDI,</a:t>
            </a:r>
            <a:r>
              <a:rPr sz="2000" spc="-5" dirty="0">
                <a:latin typeface="Arial"/>
                <a:cs typeface="Arial"/>
              </a:rPr>
              <a:t> </a:t>
            </a:r>
            <a:r>
              <a:rPr sz="2000" dirty="0">
                <a:latin typeface="Arial"/>
                <a:cs typeface="Arial"/>
              </a:rPr>
              <a:t>OPC</a:t>
            </a:r>
            <a:r>
              <a:rPr sz="2000" spc="-15" dirty="0">
                <a:latin typeface="Arial"/>
                <a:cs typeface="Arial"/>
              </a:rPr>
              <a:t> </a:t>
            </a:r>
            <a:r>
              <a:rPr sz="2000" dirty="0">
                <a:latin typeface="Arial"/>
                <a:cs typeface="Arial"/>
              </a:rPr>
              <a:t>UA, etc.)</a:t>
            </a:r>
          </a:p>
          <a:p>
            <a:pPr marL="354965" indent="-342265">
              <a:spcBef>
                <a:spcPts val="1205"/>
              </a:spcBef>
              <a:buChar char="•"/>
              <a:tabLst>
                <a:tab pos="354965" algn="l"/>
              </a:tabLst>
            </a:pPr>
            <a:r>
              <a:rPr sz="2000" dirty="0">
                <a:latin typeface="Arial"/>
                <a:cs typeface="Arial"/>
              </a:rPr>
              <a:t>Work</a:t>
            </a:r>
            <a:r>
              <a:rPr sz="2000" spc="-20" dirty="0">
                <a:latin typeface="Arial"/>
                <a:cs typeface="Arial"/>
              </a:rPr>
              <a:t> </a:t>
            </a:r>
            <a:r>
              <a:rPr sz="2000" dirty="0">
                <a:latin typeface="Arial"/>
                <a:cs typeface="Arial"/>
              </a:rPr>
              <a:t>Processes</a:t>
            </a:r>
            <a:r>
              <a:rPr sz="2000" spc="-10" dirty="0">
                <a:latin typeface="Arial"/>
                <a:cs typeface="Arial"/>
              </a:rPr>
              <a:t> </a:t>
            </a:r>
            <a:r>
              <a:rPr sz="2000" dirty="0">
                <a:latin typeface="Arial"/>
                <a:cs typeface="Arial"/>
              </a:rPr>
              <a:t>for</a:t>
            </a:r>
            <a:r>
              <a:rPr sz="2000" spc="-35" dirty="0">
                <a:latin typeface="Arial"/>
                <a:cs typeface="Arial"/>
              </a:rPr>
              <a:t> </a:t>
            </a:r>
            <a:r>
              <a:rPr sz="2000" dirty="0">
                <a:latin typeface="Arial"/>
                <a:cs typeface="Arial"/>
              </a:rPr>
              <a:t>Management</a:t>
            </a:r>
            <a:r>
              <a:rPr sz="2000" spc="5" dirty="0">
                <a:latin typeface="Arial"/>
                <a:cs typeface="Arial"/>
              </a:rPr>
              <a:t> </a:t>
            </a:r>
            <a:r>
              <a:rPr sz="2000" dirty="0">
                <a:latin typeface="Arial"/>
                <a:cs typeface="Arial"/>
              </a:rPr>
              <a:t>of</a:t>
            </a:r>
            <a:r>
              <a:rPr sz="2000" spc="-15" dirty="0">
                <a:latin typeface="Arial"/>
                <a:cs typeface="Arial"/>
              </a:rPr>
              <a:t> </a:t>
            </a:r>
            <a:r>
              <a:rPr sz="2000" dirty="0">
                <a:latin typeface="Arial"/>
                <a:cs typeface="Arial"/>
              </a:rPr>
              <a:t>Change</a:t>
            </a:r>
            <a:r>
              <a:rPr sz="2000" spc="-20" dirty="0">
                <a:latin typeface="Arial"/>
                <a:cs typeface="Arial"/>
              </a:rPr>
              <a:t> </a:t>
            </a:r>
            <a:r>
              <a:rPr sz="2000" dirty="0">
                <a:latin typeface="Arial"/>
                <a:cs typeface="Arial"/>
              </a:rPr>
              <a:t>(MoC)</a:t>
            </a:r>
            <a:r>
              <a:rPr sz="2000" spc="-15" dirty="0">
                <a:latin typeface="Arial"/>
                <a:cs typeface="Arial"/>
              </a:rPr>
              <a:t> </a:t>
            </a:r>
            <a:r>
              <a:rPr lang="en-US" sz="2000" spc="-15" dirty="0">
                <a:latin typeface="Arial"/>
                <a:cs typeface="Arial"/>
              </a:rPr>
              <a:t>of</a:t>
            </a:r>
            <a:r>
              <a:rPr sz="2000" spc="-30" dirty="0">
                <a:latin typeface="Arial"/>
                <a:cs typeface="Arial"/>
              </a:rPr>
              <a:t> </a:t>
            </a:r>
            <a:r>
              <a:rPr sz="2000" dirty="0">
                <a:latin typeface="Arial"/>
                <a:cs typeface="Arial"/>
              </a:rPr>
              <a:t>IID</a:t>
            </a:r>
            <a:r>
              <a:rPr sz="2000" spc="-25" dirty="0">
                <a:latin typeface="Arial"/>
                <a:cs typeface="Arial"/>
              </a:rPr>
              <a:t> </a:t>
            </a:r>
            <a:r>
              <a:rPr sz="2000" spc="-10" dirty="0">
                <a:latin typeface="Arial"/>
                <a:cs typeface="Arial"/>
              </a:rPr>
              <a:t>Information</a:t>
            </a:r>
            <a:endParaRPr sz="2000" dirty="0">
              <a:latin typeface="Arial"/>
              <a:cs typeface="Arial"/>
            </a:endParaRPr>
          </a:p>
          <a:p>
            <a:pPr marL="355600" marR="421640" indent="-342900">
              <a:spcBef>
                <a:spcPts val="1200"/>
              </a:spcBef>
              <a:buChar char="•"/>
              <a:tabLst>
                <a:tab pos="355600" algn="l"/>
              </a:tabLst>
            </a:pPr>
            <a:r>
              <a:rPr sz="2000" dirty="0">
                <a:latin typeface="Arial"/>
                <a:cs typeface="Arial"/>
              </a:rPr>
              <a:t>Requirements</a:t>
            </a:r>
            <a:r>
              <a:rPr sz="2000" spc="15" dirty="0">
                <a:latin typeface="Arial"/>
                <a:cs typeface="Arial"/>
              </a:rPr>
              <a:t> </a:t>
            </a:r>
            <a:r>
              <a:rPr sz="2000" dirty="0">
                <a:latin typeface="Arial"/>
                <a:cs typeface="Arial"/>
              </a:rPr>
              <a:t>and</a:t>
            </a:r>
            <a:r>
              <a:rPr sz="2000" spc="-10" dirty="0">
                <a:latin typeface="Arial"/>
                <a:cs typeface="Arial"/>
              </a:rPr>
              <a:t> </a:t>
            </a:r>
            <a:r>
              <a:rPr sz="2000" dirty="0">
                <a:latin typeface="Arial"/>
                <a:cs typeface="Arial"/>
              </a:rPr>
              <a:t>examples</a:t>
            </a:r>
            <a:r>
              <a:rPr sz="2000" spc="15" dirty="0">
                <a:latin typeface="Arial"/>
                <a:cs typeface="Arial"/>
              </a:rPr>
              <a:t> </a:t>
            </a:r>
            <a:r>
              <a:rPr sz="2000" dirty="0">
                <a:latin typeface="Arial"/>
                <a:cs typeface="Arial"/>
              </a:rPr>
              <a:t>for</a:t>
            </a:r>
            <a:r>
              <a:rPr sz="2000" spc="-10" dirty="0">
                <a:latin typeface="Arial"/>
                <a:cs typeface="Arial"/>
              </a:rPr>
              <a:t> </a:t>
            </a:r>
            <a:r>
              <a:rPr lang="en-US" sz="2000" spc="-10" dirty="0">
                <a:latin typeface="Arial"/>
                <a:cs typeface="Arial"/>
              </a:rPr>
              <a:t>the </a:t>
            </a:r>
            <a:r>
              <a:rPr sz="2000" dirty="0">
                <a:latin typeface="Arial"/>
                <a:cs typeface="Arial"/>
              </a:rPr>
              <a:t>setup</a:t>
            </a:r>
            <a:r>
              <a:rPr sz="2000" spc="-10" dirty="0">
                <a:latin typeface="Arial"/>
                <a:cs typeface="Arial"/>
              </a:rPr>
              <a:t> </a:t>
            </a:r>
            <a:r>
              <a:rPr lang="en-US" sz="2000" spc="-10" dirty="0">
                <a:latin typeface="Arial"/>
                <a:cs typeface="Arial"/>
              </a:rPr>
              <a:t>and management </a:t>
            </a:r>
            <a:r>
              <a:rPr sz="2000" dirty="0">
                <a:latin typeface="Arial"/>
                <a:cs typeface="Arial"/>
              </a:rPr>
              <a:t>of</a:t>
            </a:r>
            <a:r>
              <a:rPr sz="2000" spc="-10" dirty="0">
                <a:latin typeface="Arial"/>
                <a:cs typeface="Arial"/>
              </a:rPr>
              <a:t> </a:t>
            </a:r>
            <a:r>
              <a:rPr sz="2000" dirty="0">
                <a:latin typeface="Arial"/>
                <a:cs typeface="Arial"/>
              </a:rPr>
              <a:t>an</a:t>
            </a:r>
            <a:r>
              <a:rPr sz="2000" spc="-10" dirty="0">
                <a:latin typeface="Arial"/>
                <a:cs typeface="Arial"/>
              </a:rPr>
              <a:t> </a:t>
            </a:r>
            <a:r>
              <a:rPr sz="2000" dirty="0">
                <a:latin typeface="Arial"/>
                <a:cs typeface="Arial"/>
              </a:rPr>
              <a:t>IDM</a:t>
            </a:r>
            <a:r>
              <a:rPr sz="2000" spc="-10" dirty="0">
                <a:latin typeface="Arial"/>
                <a:cs typeface="Arial"/>
              </a:rPr>
              <a:t> </a:t>
            </a:r>
            <a:r>
              <a:rPr sz="2000" dirty="0">
                <a:latin typeface="Arial"/>
                <a:cs typeface="Arial"/>
              </a:rPr>
              <a:t>Program</a:t>
            </a:r>
            <a:r>
              <a:rPr sz="2000" spc="-10" dirty="0">
                <a:latin typeface="Arial"/>
                <a:cs typeface="Arial"/>
              </a:rPr>
              <a:t> </a:t>
            </a:r>
            <a:endParaRPr lang="en-US" sz="2000" spc="-10" dirty="0">
              <a:latin typeface="Arial"/>
              <a:cs typeface="Arial"/>
            </a:endParaRPr>
          </a:p>
          <a:p>
            <a:pPr marL="355600" marR="421640" indent="-342900">
              <a:spcBef>
                <a:spcPts val="1200"/>
              </a:spcBef>
              <a:buChar char="•"/>
              <a:tabLst>
                <a:tab pos="355600" algn="l"/>
              </a:tabLst>
            </a:pPr>
            <a:r>
              <a:rPr sz="2000" dirty="0">
                <a:latin typeface="Arial"/>
                <a:cs typeface="Arial"/>
              </a:rPr>
              <a:t>KPI’s</a:t>
            </a:r>
            <a:r>
              <a:rPr sz="2000" spc="-40" dirty="0">
                <a:latin typeface="Arial"/>
                <a:cs typeface="Arial"/>
              </a:rPr>
              <a:t> </a:t>
            </a:r>
            <a:r>
              <a:rPr sz="2000" dirty="0">
                <a:latin typeface="Arial"/>
                <a:cs typeface="Arial"/>
              </a:rPr>
              <a:t>and</a:t>
            </a:r>
            <a:r>
              <a:rPr sz="2000" spc="-125" dirty="0">
                <a:latin typeface="Arial"/>
                <a:cs typeface="Arial"/>
              </a:rPr>
              <a:t> </a:t>
            </a:r>
            <a:r>
              <a:rPr sz="2000" dirty="0">
                <a:latin typeface="Arial"/>
                <a:cs typeface="Arial"/>
              </a:rPr>
              <a:t>Audit</a:t>
            </a:r>
            <a:r>
              <a:rPr sz="2000" spc="-20" dirty="0">
                <a:latin typeface="Arial"/>
                <a:cs typeface="Arial"/>
              </a:rPr>
              <a:t> </a:t>
            </a:r>
            <a:r>
              <a:rPr sz="2000" dirty="0">
                <a:latin typeface="Arial"/>
                <a:cs typeface="Arial"/>
              </a:rPr>
              <a:t>requirements</a:t>
            </a:r>
            <a:r>
              <a:rPr sz="2000" spc="-15" dirty="0">
                <a:latin typeface="Arial"/>
                <a:cs typeface="Arial"/>
              </a:rPr>
              <a:t> </a:t>
            </a:r>
            <a:r>
              <a:rPr sz="2000" dirty="0">
                <a:latin typeface="Arial"/>
                <a:cs typeface="Arial"/>
              </a:rPr>
              <a:t>for</a:t>
            </a:r>
            <a:r>
              <a:rPr sz="2000" spc="-30" dirty="0">
                <a:latin typeface="Arial"/>
                <a:cs typeface="Arial"/>
              </a:rPr>
              <a:t> </a:t>
            </a:r>
            <a:r>
              <a:rPr sz="2000" dirty="0">
                <a:latin typeface="Arial"/>
                <a:cs typeface="Arial"/>
              </a:rPr>
              <a:t>Intelligent</a:t>
            </a:r>
            <a:r>
              <a:rPr sz="2000" spc="-20" dirty="0">
                <a:latin typeface="Arial"/>
                <a:cs typeface="Arial"/>
              </a:rPr>
              <a:t> </a:t>
            </a:r>
            <a:r>
              <a:rPr sz="2000" dirty="0">
                <a:latin typeface="Arial"/>
                <a:cs typeface="Arial"/>
              </a:rPr>
              <a:t>Device</a:t>
            </a:r>
            <a:r>
              <a:rPr sz="2000" spc="-20" dirty="0">
                <a:latin typeface="Arial"/>
                <a:cs typeface="Arial"/>
              </a:rPr>
              <a:t> </a:t>
            </a:r>
            <a:r>
              <a:rPr sz="2000" dirty="0">
                <a:latin typeface="Arial"/>
                <a:cs typeface="Arial"/>
              </a:rPr>
              <a:t>Management</a:t>
            </a:r>
            <a:r>
              <a:rPr sz="2000" spc="-5" dirty="0">
                <a:latin typeface="Arial"/>
                <a:cs typeface="Arial"/>
              </a:rPr>
              <a:t> </a:t>
            </a:r>
            <a:r>
              <a:rPr sz="2000" spc="-10" dirty="0">
                <a:latin typeface="Arial"/>
                <a:cs typeface="Arial"/>
              </a:rPr>
              <a:t>Programs.</a:t>
            </a:r>
            <a:endParaRPr sz="2000" dirty="0">
              <a:latin typeface="Arial"/>
              <a:cs typeface="Aria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1905</TotalTime>
  <Words>1831</Words>
  <Application>Microsoft Office PowerPoint</Application>
  <PresentationFormat>Widescreen</PresentationFormat>
  <Paragraphs>147</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Aptos ExtraBold</vt:lpstr>
      <vt:lpstr>Arial</vt:lpstr>
      <vt:lpstr>Arial Black</vt:lpstr>
      <vt:lpstr>Calibri</vt:lpstr>
      <vt:lpstr>Montserrat</vt:lpstr>
      <vt:lpstr>Open Sans</vt:lpstr>
      <vt:lpstr>Symbol</vt:lpstr>
      <vt:lpstr>OMAC_Blue</vt:lpstr>
      <vt:lpstr>PowerPoint Presentation</vt:lpstr>
      <vt:lpstr>What is ISA 108 ?</vt:lpstr>
      <vt:lpstr>How is ISA 108 Structured?</vt:lpstr>
      <vt:lpstr>Why is ISA 108 Standard Needed?</vt:lpstr>
      <vt:lpstr>Why is ISA-108 Standard Needed?</vt:lpstr>
      <vt:lpstr>Why is ISA-108 Standard Needed?</vt:lpstr>
      <vt:lpstr>Why is the ISA-108 Standard Needed?</vt:lpstr>
      <vt:lpstr>What is New and Useful about ISA 108 ?</vt:lpstr>
      <vt:lpstr>What is New and Useful about ISA 108 ?</vt:lpstr>
      <vt:lpstr>What is New About ISA 108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24</cp:revision>
  <cp:lastPrinted>2024-10-27T07:53:11Z</cp:lastPrinted>
  <dcterms:created xsi:type="dcterms:W3CDTF">2024-08-05T20:06:21Z</dcterms:created>
  <dcterms:modified xsi:type="dcterms:W3CDTF">2025-10-04T02:45:30Z</dcterms:modified>
</cp:coreProperties>
</file>